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57" r:id="rId7"/>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D4186F-A91F-334C-1F45-119BA0FB8C8D}" name="Caroline Allen" initials="CA" userId="S::CAllen@acdivoca.org::e0ba07a1-d068-4292-88a7-bfbdb621042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B4D"/>
    <a:srgbClr val="88CCD1"/>
    <a:srgbClr val="EA6847"/>
    <a:srgbClr val="FDB59F"/>
    <a:srgbClr val="B292B2"/>
    <a:srgbClr val="662E6B"/>
    <a:srgbClr val="C6E6E8"/>
    <a:srgbClr val="F2F2F2"/>
    <a:srgbClr val="B5DFCF"/>
    <a:srgbClr val="009B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6750A4-3672-277F-8EBB-9606838D557B}" v="9" dt="2024-08-13T17:54:32.312"/>
    <p1510:client id="{54E3B7F6-5327-46CA-B585-4B516D7FF817}" v="3" dt="2024-08-13T16:11:45.621"/>
    <p1510:client id="{5785A952-E5CF-2329-B942-7752064FFAB3}" v="9" dt="2024-08-13T23:28:52.351"/>
    <p1510:client id="{693E3667-B565-2883-C0D9-C37B284F308C}" v="2" dt="2024-08-13T17:58:09.553"/>
    <p1510:client id="{BAAEAAA0-C613-6305-B015-CAF5C7EC9B60}" v="280" dt="2024-08-13T15:50:00.855"/>
    <p1510:client id="{BC96D8E6-6528-B230-968C-7FF1F0AF0347}" v="2" dt="2024-08-13T23:30:02.848"/>
    <p1510:client id="{F33302D5-71E3-C69C-0009-AB46206FB2F3}" v="3" dt="2024-08-13T16:39:19.7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dun Donahoe" userId="1f5559bf-44c7-41de-8901-9abb28896b1a" providerId="ADAL" clId="{54E3B7F6-5327-46CA-B585-4B516D7FF817}"/>
    <pc:docChg chg="modSld">
      <pc:chgData name="Ydun Donahoe" userId="1f5559bf-44c7-41de-8901-9abb28896b1a" providerId="ADAL" clId="{54E3B7F6-5327-46CA-B585-4B516D7FF817}" dt="2024-08-13T16:11:45.621" v="46" actId="20577"/>
      <pc:docMkLst>
        <pc:docMk/>
      </pc:docMkLst>
      <pc:sldChg chg="modSp mod">
        <pc:chgData name="Ydun Donahoe" userId="1f5559bf-44c7-41de-8901-9abb28896b1a" providerId="ADAL" clId="{54E3B7F6-5327-46CA-B585-4B516D7FF817}" dt="2024-08-13T16:10:48.911" v="45" actId="20577"/>
        <pc:sldMkLst>
          <pc:docMk/>
          <pc:sldMk cId="1213869628" sldId="256"/>
        </pc:sldMkLst>
        <pc:spChg chg="mod">
          <ac:chgData name="Ydun Donahoe" userId="1f5559bf-44c7-41de-8901-9abb28896b1a" providerId="ADAL" clId="{54E3B7F6-5327-46CA-B585-4B516D7FF817}" dt="2024-07-31T18:58:10.368" v="0" actId="207"/>
          <ac:spMkLst>
            <pc:docMk/>
            <pc:sldMk cId="1213869628" sldId="256"/>
            <ac:spMk id="7" creationId="{D480176A-D9C6-A0AC-C80E-F1EE1DA29B60}"/>
          </ac:spMkLst>
        </pc:spChg>
        <pc:spChg chg="mod">
          <ac:chgData name="Ydun Donahoe" userId="1f5559bf-44c7-41de-8901-9abb28896b1a" providerId="ADAL" clId="{54E3B7F6-5327-46CA-B585-4B516D7FF817}" dt="2024-08-13T16:10:48.911" v="45" actId="20577"/>
          <ac:spMkLst>
            <pc:docMk/>
            <pc:sldMk cId="1213869628" sldId="256"/>
            <ac:spMk id="10" creationId="{D1672F14-76D5-8302-4D37-CAA7EAAD3AC9}"/>
          </ac:spMkLst>
        </pc:spChg>
      </pc:sldChg>
      <pc:sldChg chg="addSp modSp mod">
        <pc:chgData name="Ydun Donahoe" userId="1f5559bf-44c7-41de-8901-9abb28896b1a" providerId="ADAL" clId="{54E3B7F6-5327-46CA-B585-4B516D7FF817}" dt="2024-07-31T18:59:13.810" v="43" actId="207"/>
        <pc:sldMkLst>
          <pc:docMk/>
          <pc:sldMk cId="2403608998" sldId="257"/>
        </pc:sldMkLst>
        <pc:spChg chg="add mod">
          <ac:chgData name="Ydun Donahoe" userId="1f5559bf-44c7-41de-8901-9abb28896b1a" providerId="ADAL" clId="{54E3B7F6-5327-46CA-B585-4B516D7FF817}" dt="2024-07-31T18:59:13.810" v="43" actId="207"/>
          <ac:spMkLst>
            <pc:docMk/>
            <pc:sldMk cId="2403608998" sldId="257"/>
            <ac:spMk id="2" creationId="{301AE18D-5E4E-6485-61BF-1807B5FEC1A0}"/>
          </ac:spMkLst>
        </pc:spChg>
        <pc:spChg chg="mod">
          <ac:chgData name="Ydun Donahoe" userId="1f5559bf-44c7-41de-8901-9abb28896b1a" providerId="ADAL" clId="{54E3B7F6-5327-46CA-B585-4B516D7FF817}" dt="2024-07-31T18:58:46.867" v="29" actId="1035"/>
          <ac:spMkLst>
            <pc:docMk/>
            <pc:sldMk cId="2403608998" sldId="257"/>
            <ac:spMk id="9" creationId="{8B448D09-E772-7F6F-4568-EC501CFD393E}"/>
          </ac:spMkLst>
        </pc:spChg>
        <pc:spChg chg="mod">
          <ac:chgData name="Ydun Donahoe" userId="1f5559bf-44c7-41de-8901-9abb28896b1a" providerId="ADAL" clId="{54E3B7F6-5327-46CA-B585-4B516D7FF817}" dt="2024-07-31T18:58:33.666" v="1" actId="1076"/>
          <ac:spMkLst>
            <pc:docMk/>
            <pc:sldMk cId="2403608998" sldId="257"/>
            <ac:spMk id="13" creationId="{462BA56D-E65C-30F9-0493-FDF472674515}"/>
          </ac:spMkLst>
        </pc:spChg>
        <pc:spChg chg="mod">
          <ac:chgData name="Ydun Donahoe" userId="1f5559bf-44c7-41de-8901-9abb28896b1a" providerId="ADAL" clId="{54E3B7F6-5327-46CA-B585-4B516D7FF817}" dt="2024-07-31T18:58:36.374" v="2" actId="1076"/>
          <ac:spMkLst>
            <pc:docMk/>
            <pc:sldMk cId="2403608998" sldId="257"/>
            <ac:spMk id="14" creationId="{B0C83325-C4A2-C987-5594-68A505A86EEE}"/>
          </ac:spMkLst>
        </pc:spChg>
        <pc:picChg chg="mod">
          <ac:chgData name="Ydun Donahoe" userId="1f5559bf-44c7-41de-8901-9abb28896b1a" providerId="ADAL" clId="{54E3B7F6-5327-46CA-B585-4B516D7FF817}" dt="2024-07-31T18:58:46.867" v="29" actId="1035"/>
          <ac:picMkLst>
            <pc:docMk/>
            <pc:sldMk cId="2403608998" sldId="257"/>
            <ac:picMk id="12" creationId="{C368FAA3-3E18-3F54-E636-3CC5040B7405}"/>
          </ac:picMkLst>
        </pc:picChg>
      </pc:sldChg>
      <pc:sldChg chg="modSp mod">
        <pc:chgData name="Ydun Donahoe" userId="1f5559bf-44c7-41de-8901-9abb28896b1a" providerId="ADAL" clId="{54E3B7F6-5327-46CA-B585-4B516D7FF817}" dt="2024-08-13T16:11:45.621" v="46" actId="20577"/>
        <pc:sldMkLst>
          <pc:docMk/>
          <pc:sldMk cId="3009015017" sldId="258"/>
        </pc:sldMkLst>
        <pc:spChg chg="mod">
          <ac:chgData name="Ydun Donahoe" userId="1f5559bf-44c7-41de-8901-9abb28896b1a" providerId="ADAL" clId="{54E3B7F6-5327-46CA-B585-4B516D7FF817}" dt="2024-08-13T16:11:45.621" v="46" actId="20577"/>
          <ac:spMkLst>
            <pc:docMk/>
            <pc:sldMk cId="3009015017" sldId="258"/>
            <ac:spMk id="13" creationId="{CD039575-232B-4C20-4A0A-2EA4E95A080D}"/>
          </ac:spMkLst>
        </pc:spChg>
      </pc:sldChg>
    </pc:docChg>
  </pc:docChgLst>
  <pc:docChgLst>
    <pc:chgData name="Julie Hamlin" userId="S::jhamlin@acdivoca.org::ec529cfb-28f7-45fd-a864-e9f612f19969" providerId="AD" clId="Web-{693E3667-B565-2883-C0D9-C37B284F308C}"/>
    <pc:docChg chg="modSld">
      <pc:chgData name="Julie Hamlin" userId="S::jhamlin@acdivoca.org::ec529cfb-28f7-45fd-a864-e9f612f19969" providerId="AD" clId="Web-{693E3667-B565-2883-C0D9-C37B284F308C}" dt="2024-08-13T17:58:09.553" v="1" actId="1076"/>
      <pc:docMkLst>
        <pc:docMk/>
      </pc:docMkLst>
      <pc:sldChg chg="modSp">
        <pc:chgData name="Julie Hamlin" userId="S::jhamlin@acdivoca.org::ec529cfb-28f7-45fd-a864-e9f612f19969" providerId="AD" clId="Web-{693E3667-B565-2883-C0D9-C37B284F308C}" dt="2024-08-13T17:58:09.553" v="1" actId="1076"/>
        <pc:sldMkLst>
          <pc:docMk/>
          <pc:sldMk cId="2403608998" sldId="257"/>
        </pc:sldMkLst>
        <pc:spChg chg="mod">
          <ac:chgData name="Julie Hamlin" userId="S::jhamlin@acdivoca.org::ec529cfb-28f7-45fd-a864-e9f612f19969" providerId="AD" clId="Web-{693E3667-B565-2883-C0D9-C37B284F308C}" dt="2024-08-13T17:58:09.553" v="0" actId="1076"/>
          <ac:spMkLst>
            <pc:docMk/>
            <pc:sldMk cId="2403608998" sldId="257"/>
            <ac:spMk id="13" creationId="{462BA56D-E65C-30F9-0493-FDF472674515}"/>
          </ac:spMkLst>
        </pc:spChg>
        <pc:spChg chg="mod">
          <ac:chgData name="Julie Hamlin" userId="S::jhamlin@acdivoca.org::ec529cfb-28f7-45fd-a864-e9f612f19969" providerId="AD" clId="Web-{693E3667-B565-2883-C0D9-C37B284F308C}" dt="2024-08-13T17:58:09.553" v="1" actId="1076"/>
          <ac:spMkLst>
            <pc:docMk/>
            <pc:sldMk cId="2403608998" sldId="257"/>
            <ac:spMk id="14" creationId="{B0C83325-C4A2-C987-5594-68A505A86EEE}"/>
          </ac:spMkLst>
        </pc:spChg>
      </pc:sldChg>
    </pc:docChg>
  </pc:docChgLst>
  <pc:docChgLst>
    <pc:chgData name="Caroline Allen" userId="e0ba07a1-d068-4292-88a7-bfbdb621042c" providerId="ADAL" clId="{07F142DA-E867-4C03-AAB2-771771036D34}"/>
    <pc:docChg chg="undo custSel addSld modSld">
      <pc:chgData name="Caroline Allen" userId="e0ba07a1-d068-4292-88a7-bfbdb621042c" providerId="ADAL" clId="{07F142DA-E867-4C03-AAB2-771771036D34}" dt="2024-07-16T19:38:28.239" v="3796" actId="113"/>
      <pc:docMkLst>
        <pc:docMk/>
      </pc:docMkLst>
      <pc:sldChg chg="modSp mod">
        <pc:chgData name="Caroline Allen" userId="e0ba07a1-d068-4292-88a7-bfbdb621042c" providerId="ADAL" clId="{07F142DA-E867-4C03-AAB2-771771036D34}" dt="2024-07-16T19:37:40.660" v="3783" actId="207"/>
        <pc:sldMkLst>
          <pc:docMk/>
          <pc:sldMk cId="1213869628" sldId="256"/>
        </pc:sldMkLst>
        <pc:spChg chg="mod">
          <ac:chgData name="Caroline Allen" userId="e0ba07a1-d068-4292-88a7-bfbdb621042c" providerId="ADAL" clId="{07F142DA-E867-4C03-AAB2-771771036D34}" dt="2024-07-16T19:35:19.673" v="3743" actId="207"/>
          <ac:spMkLst>
            <pc:docMk/>
            <pc:sldMk cId="1213869628" sldId="256"/>
            <ac:spMk id="2" creationId="{37540AD9-09DE-5883-1ACA-B68F5C505989}"/>
          </ac:spMkLst>
        </pc:spChg>
        <pc:spChg chg="mod">
          <ac:chgData name="Caroline Allen" userId="e0ba07a1-d068-4292-88a7-bfbdb621042c" providerId="ADAL" clId="{07F142DA-E867-4C03-AAB2-771771036D34}" dt="2024-07-10T00:23:01.590" v="39" actId="20577"/>
          <ac:spMkLst>
            <pc:docMk/>
            <pc:sldMk cId="1213869628" sldId="256"/>
            <ac:spMk id="4" creationId="{0AF076BD-E4FC-F1C1-CAF7-616CD739F8D8}"/>
          </ac:spMkLst>
        </pc:spChg>
        <pc:spChg chg="mod">
          <ac:chgData name="Caroline Allen" userId="e0ba07a1-d068-4292-88a7-bfbdb621042c" providerId="ADAL" clId="{07F142DA-E867-4C03-AAB2-771771036D34}" dt="2024-07-10T00:36:43.898" v="259" actId="1035"/>
          <ac:spMkLst>
            <pc:docMk/>
            <pc:sldMk cId="1213869628" sldId="256"/>
            <ac:spMk id="7" creationId="{D480176A-D9C6-A0AC-C80E-F1EE1DA29B60}"/>
          </ac:spMkLst>
        </pc:spChg>
        <pc:spChg chg="mod">
          <ac:chgData name="Caroline Allen" userId="e0ba07a1-d068-4292-88a7-bfbdb621042c" providerId="ADAL" clId="{07F142DA-E867-4C03-AAB2-771771036D34}" dt="2024-07-16T19:35:31.245" v="3744" actId="207"/>
          <ac:spMkLst>
            <pc:docMk/>
            <pc:sldMk cId="1213869628" sldId="256"/>
            <ac:spMk id="10" creationId="{D1672F14-76D5-8302-4D37-CAA7EAAD3AC9}"/>
          </ac:spMkLst>
        </pc:spChg>
        <pc:spChg chg="mod">
          <ac:chgData name="Caroline Allen" userId="e0ba07a1-d068-4292-88a7-bfbdb621042c" providerId="ADAL" clId="{07F142DA-E867-4C03-AAB2-771771036D34}" dt="2024-07-16T19:37:40.660" v="3783" actId="207"/>
          <ac:spMkLst>
            <pc:docMk/>
            <pc:sldMk cId="1213869628" sldId="256"/>
            <ac:spMk id="22" creationId="{FEE340FE-C6D8-A409-C7DD-EE28E6EE14AE}"/>
          </ac:spMkLst>
        </pc:spChg>
        <pc:spChg chg="mod">
          <ac:chgData name="Caroline Allen" userId="e0ba07a1-d068-4292-88a7-bfbdb621042c" providerId="ADAL" clId="{07F142DA-E867-4C03-AAB2-771771036D34}" dt="2024-07-16T19:35:42.057" v="3745" actId="207"/>
          <ac:spMkLst>
            <pc:docMk/>
            <pc:sldMk cId="1213869628" sldId="256"/>
            <ac:spMk id="23" creationId="{490F9834-C241-0B82-661E-6DD15B6A102E}"/>
          </ac:spMkLst>
        </pc:spChg>
        <pc:spChg chg="mod">
          <ac:chgData name="Caroline Allen" userId="e0ba07a1-d068-4292-88a7-bfbdb621042c" providerId="ADAL" clId="{07F142DA-E867-4C03-AAB2-771771036D34}" dt="2024-07-16T19:37:01.086" v="3779" actId="20577"/>
          <ac:spMkLst>
            <pc:docMk/>
            <pc:sldMk cId="1213869628" sldId="256"/>
            <ac:spMk id="24" creationId="{6B55208C-7E2E-225A-E6F4-300E3125B008}"/>
          </ac:spMkLst>
        </pc:spChg>
        <pc:spChg chg="mod">
          <ac:chgData name="Caroline Allen" userId="e0ba07a1-d068-4292-88a7-bfbdb621042c" providerId="ADAL" clId="{07F142DA-E867-4C03-AAB2-771771036D34}" dt="2024-07-16T19:37:15.416" v="3780" actId="208"/>
          <ac:spMkLst>
            <pc:docMk/>
            <pc:sldMk cId="1213869628" sldId="256"/>
            <ac:spMk id="26" creationId="{876664F7-D799-5FFA-069D-0930C3B7E900}"/>
          </ac:spMkLst>
        </pc:spChg>
        <pc:spChg chg="mod">
          <ac:chgData name="Caroline Allen" userId="e0ba07a1-d068-4292-88a7-bfbdb621042c" providerId="ADAL" clId="{07F142DA-E867-4C03-AAB2-771771036D34}" dt="2024-07-10T01:02:02.801" v="3742" actId="20577"/>
          <ac:spMkLst>
            <pc:docMk/>
            <pc:sldMk cId="1213869628" sldId="256"/>
            <ac:spMk id="27" creationId="{621ED7C2-089B-B747-5165-6C15C692E292}"/>
          </ac:spMkLst>
        </pc:spChg>
      </pc:sldChg>
      <pc:sldChg chg="addSp delSp modSp add mod">
        <pc:chgData name="Caroline Allen" userId="e0ba07a1-d068-4292-88a7-bfbdb621042c" providerId="ADAL" clId="{07F142DA-E867-4C03-AAB2-771771036D34}" dt="2024-07-16T19:38:28.239" v="3796" actId="113"/>
        <pc:sldMkLst>
          <pc:docMk/>
          <pc:sldMk cId="2403608998" sldId="257"/>
        </pc:sldMkLst>
        <pc:spChg chg="del">
          <ac:chgData name="Caroline Allen" userId="e0ba07a1-d068-4292-88a7-bfbdb621042c" providerId="ADAL" clId="{07F142DA-E867-4C03-AAB2-771771036D34}" dt="2024-07-10T00:48:30.213" v="2045" actId="478"/>
          <ac:spMkLst>
            <pc:docMk/>
            <pc:sldMk cId="2403608998" sldId="257"/>
            <ac:spMk id="2" creationId="{37540AD9-09DE-5883-1ACA-B68F5C505989}"/>
          </ac:spMkLst>
        </pc:spChg>
        <pc:spChg chg="del">
          <ac:chgData name="Caroline Allen" userId="e0ba07a1-d068-4292-88a7-bfbdb621042c" providerId="ADAL" clId="{07F142DA-E867-4C03-AAB2-771771036D34}" dt="2024-07-10T00:48:29.518" v="2044" actId="478"/>
          <ac:spMkLst>
            <pc:docMk/>
            <pc:sldMk cId="2403608998" sldId="257"/>
            <ac:spMk id="4" creationId="{0AF076BD-E4FC-F1C1-CAF7-616CD739F8D8}"/>
          </ac:spMkLst>
        </pc:spChg>
        <pc:spChg chg="del">
          <ac:chgData name="Caroline Allen" userId="e0ba07a1-d068-4292-88a7-bfbdb621042c" providerId="ADAL" clId="{07F142DA-E867-4C03-AAB2-771771036D34}" dt="2024-07-10T00:48:37.200" v="2047" actId="478"/>
          <ac:spMkLst>
            <pc:docMk/>
            <pc:sldMk cId="2403608998" sldId="257"/>
            <ac:spMk id="7" creationId="{D480176A-D9C6-A0AC-C80E-F1EE1DA29B60}"/>
          </ac:spMkLst>
        </pc:spChg>
        <pc:spChg chg="add mod">
          <ac:chgData name="Caroline Allen" userId="e0ba07a1-d068-4292-88a7-bfbdb621042c" providerId="ADAL" clId="{07F142DA-E867-4C03-AAB2-771771036D34}" dt="2024-07-10T00:59:24.733" v="3623" actId="1076"/>
          <ac:spMkLst>
            <pc:docMk/>
            <pc:sldMk cId="2403608998" sldId="257"/>
            <ac:spMk id="9" creationId="{8B448D09-E772-7F6F-4568-EC501CFD393E}"/>
          </ac:spMkLst>
        </pc:spChg>
        <pc:spChg chg="del">
          <ac:chgData name="Caroline Allen" userId="e0ba07a1-d068-4292-88a7-bfbdb621042c" providerId="ADAL" clId="{07F142DA-E867-4C03-AAB2-771771036D34}" dt="2024-07-10T00:48:32.141" v="2046" actId="478"/>
          <ac:spMkLst>
            <pc:docMk/>
            <pc:sldMk cId="2403608998" sldId="257"/>
            <ac:spMk id="10" creationId="{D1672F14-76D5-8302-4D37-CAA7EAAD3AC9}"/>
          </ac:spMkLst>
        </pc:spChg>
        <pc:spChg chg="add mod">
          <ac:chgData name="Caroline Allen" userId="e0ba07a1-d068-4292-88a7-bfbdb621042c" providerId="ADAL" clId="{07F142DA-E867-4C03-AAB2-771771036D34}" dt="2024-07-16T19:38:28.239" v="3796" actId="113"/>
          <ac:spMkLst>
            <pc:docMk/>
            <pc:sldMk cId="2403608998" sldId="257"/>
            <ac:spMk id="13" creationId="{462BA56D-E65C-30F9-0493-FDF472674515}"/>
          </ac:spMkLst>
        </pc:spChg>
        <pc:spChg chg="add mod">
          <ac:chgData name="Caroline Allen" userId="e0ba07a1-d068-4292-88a7-bfbdb621042c" providerId="ADAL" clId="{07F142DA-E867-4C03-AAB2-771771036D34}" dt="2024-07-10T01:01:26.586" v="3738" actId="20577"/>
          <ac:spMkLst>
            <pc:docMk/>
            <pc:sldMk cId="2403608998" sldId="257"/>
            <ac:spMk id="14" creationId="{B0C83325-C4A2-C987-5594-68A505A86EEE}"/>
          </ac:spMkLst>
        </pc:spChg>
        <pc:spChg chg="del">
          <ac:chgData name="Caroline Allen" userId="e0ba07a1-d068-4292-88a7-bfbdb621042c" providerId="ADAL" clId="{07F142DA-E867-4C03-AAB2-771771036D34}" dt="2024-07-10T00:48:42.813" v="2048" actId="478"/>
          <ac:spMkLst>
            <pc:docMk/>
            <pc:sldMk cId="2403608998" sldId="257"/>
            <ac:spMk id="19" creationId="{5EC7F4BA-FCC9-70D2-675E-97BFDF7E0B05}"/>
          </ac:spMkLst>
        </pc:spChg>
        <pc:spChg chg="mod">
          <ac:chgData name="Caroline Allen" userId="e0ba07a1-d068-4292-88a7-bfbdb621042c" providerId="ADAL" clId="{07F142DA-E867-4C03-AAB2-771771036D34}" dt="2024-07-16T19:37:58.727" v="3786" actId="207"/>
          <ac:spMkLst>
            <pc:docMk/>
            <pc:sldMk cId="2403608998" sldId="257"/>
            <ac:spMk id="22" creationId="{FEE340FE-C6D8-A409-C7DD-EE28E6EE14AE}"/>
          </ac:spMkLst>
        </pc:spChg>
        <pc:spChg chg="mod">
          <ac:chgData name="Caroline Allen" userId="e0ba07a1-d068-4292-88a7-bfbdb621042c" providerId="ADAL" clId="{07F142DA-E867-4C03-AAB2-771771036D34}" dt="2024-07-16T19:37:49.230" v="3784" actId="207"/>
          <ac:spMkLst>
            <pc:docMk/>
            <pc:sldMk cId="2403608998" sldId="257"/>
            <ac:spMk id="23" creationId="{490F9834-C241-0B82-661E-6DD15B6A102E}"/>
          </ac:spMkLst>
        </pc:spChg>
        <pc:spChg chg="mod">
          <ac:chgData name="Caroline Allen" userId="e0ba07a1-d068-4292-88a7-bfbdb621042c" providerId="ADAL" clId="{07F142DA-E867-4C03-AAB2-771771036D34}" dt="2024-07-16T19:38:22.885" v="3793" actId="113"/>
          <ac:spMkLst>
            <pc:docMk/>
            <pc:sldMk cId="2403608998" sldId="257"/>
            <ac:spMk id="24" creationId="{6B55208C-7E2E-225A-E6F4-300E3125B008}"/>
          </ac:spMkLst>
        </pc:spChg>
        <pc:spChg chg="mod">
          <ac:chgData name="Caroline Allen" userId="e0ba07a1-d068-4292-88a7-bfbdb621042c" providerId="ADAL" clId="{07F142DA-E867-4C03-AAB2-771771036D34}" dt="2024-07-16T19:38:06.528" v="3787" actId="208"/>
          <ac:spMkLst>
            <pc:docMk/>
            <pc:sldMk cId="2403608998" sldId="257"/>
            <ac:spMk id="26" creationId="{876664F7-D799-5FFA-069D-0930C3B7E900}"/>
          </ac:spMkLst>
        </pc:spChg>
        <pc:spChg chg="mod">
          <ac:chgData name="Caroline Allen" userId="e0ba07a1-d068-4292-88a7-bfbdb621042c" providerId="ADAL" clId="{07F142DA-E867-4C03-AAB2-771771036D34}" dt="2024-07-10T01:01:57.563" v="3740" actId="20577"/>
          <ac:spMkLst>
            <pc:docMk/>
            <pc:sldMk cId="2403608998" sldId="257"/>
            <ac:spMk id="27" creationId="{621ED7C2-089B-B747-5165-6C15C692E292}"/>
          </ac:spMkLst>
        </pc:spChg>
        <pc:picChg chg="add del mod">
          <ac:chgData name="Caroline Allen" userId="e0ba07a1-d068-4292-88a7-bfbdb621042c" providerId="ADAL" clId="{07F142DA-E867-4C03-AAB2-771771036D34}" dt="2024-07-10T00:54:04.155" v="3084" actId="478"/>
          <ac:picMkLst>
            <pc:docMk/>
            <pc:sldMk cId="2403608998" sldId="257"/>
            <ac:picMk id="3" creationId="{3EC3910E-B71C-FAF4-5498-D9E702D81C30}"/>
          </ac:picMkLst>
        </pc:picChg>
        <pc:picChg chg="add del mod">
          <ac:chgData name="Caroline Allen" userId="e0ba07a1-d068-4292-88a7-bfbdb621042c" providerId="ADAL" clId="{07F142DA-E867-4C03-AAB2-771771036D34}" dt="2024-07-10T00:59:04.164" v="3616" actId="478"/>
          <ac:picMkLst>
            <pc:docMk/>
            <pc:sldMk cId="2403608998" sldId="257"/>
            <ac:picMk id="8" creationId="{F9354F21-A01F-1C4C-F5D7-7B60A549C52D}"/>
          </ac:picMkLst>
        </pc:picChg>
        <pc:picChg chg="add mod">
          <ac:chgData name="Caroline Allen" userId="e0ba07a1-d068-4292-88a7-bfbdb621042c" providerId="ADAL" clId="{07F142DA-E867-4C03-AAB2-771771036D34}" dt="2024-07-10T01:00:39.582" v="3633" actId="207"/>
          <ac:picMkLst>
            <pc:docMk/>
            <pc:sldMk cId="2403608998" sldId="257"/>
            <ac:picMk id="12" creationId="{C368FAA3-3E18-3F54-E636-3CC5040B7405}"/>
          </ac:picMkLst>
        </pc:picChg>
      </pc:sldChg>
    </pc:docChg>
  </pc:docChgLst>
  <pc:docChgLst>
    <pc:chgData name="Julie Hamlin" userId="S::jhamlin@acdivoca.org::ec529cfb-28f7-45fd-a864-e9f612f19969" providerId="AD" clId="Web-{F33302D5-71E3-C69C-0009-AB46206FB2F3}"/>
    <pc:docChg chg="modSld">
      <pc:chgData name="Julie Hamlin" userId="S::jhamlin@acdivoca.org::ec529cfb-28f7-45fd-a864-e9f612f19969" providerId="AD" clId="Web-{F33302D5-71E3-C69C-0009-AB46206FB2F3}" dt="2024-08-13T16:39:19.734" v="2" actId="1076"/>
      <pc:docMkLst>
        <pc:docMk/>
      </pc:docMkLst>
      <pc:sldChg chg="modSp">
        <pc:chgData name="Julie Hamlin" userId="S::jhamlin@acdivoca.org::ec529cfb-28f7-45fd-a864-e9f612f19969" providerId="AD" clId="Web-{F33302D5-71E3-C69C-0009-AB46206FB2F3}" dt="2024-08-13T16:39:19.734" v="2" actId="1076"/>
        <pc:sldMkLst>
          <pc:docMk/>
          <pc:sldMk cId="1213869628" sldId="256"/>
        </pc:sldMkLst>
        <pc:picChg chg="mod">
          <ac:chgData name="Julie Hamlin" userId="S::jhamlin@acdivoca.org::ec529cfb-28f7-45fd-a864-e9f612f19969" providerId="AD" clId="Web-{F33302D5-71E3-C69C-0009-AB46206FB2F3}" dt="2024-08-13T16:39:16.984" v="1" actId="1076"/>
          <ac:picMkLst>
            <pc:docMk/>
            <pc:sldMk cId="1213869628" sldId="256"/>
            <ac:picMk id="3" creationId="{8F5691CA-375B-B30E-3896-A562F76476C8}"/>
          </ac:picMkLst>
        </pc:picChg>
        <pc:picChg chg="mod">
          <ac:chgData name="Julie Hamlin" userId="S::jhamlin@acdivoca.org::ec529cfb-28f7-45fd-a864-e9f612f19969" providerId="AD" clId="Web-{F33302D5-71E3-C69C-0009-AB46206FB2F3}" dt="2024-08-13T16:39:19.734" v="2" actId="1076"/>
          <ac:picMkLst>
            <pc:docMk/>
            <pc:sldMk cId="1213869628" sldId="256"/>
            <ac:picMk id="6" creationId="{7D857983-3B31-3E0D-700F-EC6DC4471010}"/>
          </ac:picMkLst>
        </pc:picChg>
      </pc:sldChg>
    </pc:docChg>
  </pc:docChgLst>
  <pc:docChgLst>
    <pc:chgData name="Julie Hamlin" userId="S::jhamlin@acdivoca.org::ec529cfb-28f7-45fd-a864-e9f612f19969" providerId="AD" clId="Web-{BC96D8E6-6528-B230-968C-7FF1F0AF0347}"/>
    <pc:docChg chg="modSld">
      <pc:chgData name="Julie Hamlin" userId="S::jhamlin@acdivoca.org::ec529cfb-28f7-45fd-a864-e9f612f19969" providerId="AD" clId="Web-{BC96D8E6-6528-B230-968C-7FF1F0AF0347}" dt="2024-08-13T23:30:02.848" v="1" actId="14100"/>
      <pc:docMkLst>
        <pc:docMk/>
      </pc:docMkLst>
      <pc:sldChg chg="modSp">
        <pc:chgData name="Julie Hamlin" userId="S::jhamlin@acdivoca.org::ec529cfb-28f7-45fd-a864-e9f612f19969" providerId="AD" clId="Web-{BC96D8E6-6528-B230-968C-7FF1F0AF0347}" dt="2024-08-13T23:30:02.848" v="1" actId="14100"/>
        <pc:sldMkLst>
          <pc:docMk/>
          <pc:sldMk cId="1213869628" sldId="256"/>
        </pc:sldMkLst>
        <pc:picChg chg="mod">
          <ac:chgData name="Julie Hamlin" userId="S::jhamlin@acdivoca.org::ec529cfb-28f7-45fd-a864-e9f612f19969" providerId="AD" clId="Web-{BC96D8E6-6528-B230-968C-7FF1F0AF0347}" dt="2024-08-13T23:30:02.848" v="1" actId="14100"/>
          <ac:picMkLst>
            <pc:docMk/>
            <pc:sldMk cId="1213869628" sldId="256"/>
            <ac:picMk id="6" creationId="{7D857983-3B31-3E0D-700F-EC6DC4471010}"/>
          </ac:picMkLst>
        </pc:picChg>
      </pc:sldChg>
    </pc:docChg>
  </pc:docChgLst>
  <pc:docChgLst>
    <pc:chgData name="Julie Hamlin" userId="S::jhamlin@acdivoca.org::ec529cfb-28f7-45fd-a864-e9f612f19969" providerId="AD" clId="Web-{256750A4-3672-277F-8EBB-9606838D557B}"/>
    <pc:docChg chg="modSld">
      <pc:chgData name="Julie Hamlin" userId="S::jhamlin@acdivoca.org::ec529cfb-28f7-45fd-a864-e9f612f19969" providerId="AD" clId="Web-{256750A4-3672-277F-8EBB-9606838D557B}" dt="2024-08-13T17:54:32.312" v="7" actId="1076"/>
      <pc:docMkLst>
        <pc:docMk/>
      </pc:docMkLst>
      <pc:sldChg chg="addSp delSp modSp">
        <pc:chgData name="Julie Hamlin" userId="S::jhamlin@acdivoca.org::ec529cfb-28f7-45fd-a864-e9f612f19969" providerId="AD" clId="Web-{256750A4-3672-277F-8EBB-9606838D557B}" dt="2024-08-13T17:54:32.312" v="7" actId="1076"/>
        <pc:sldMkLst>
          <pc:docMk/>
          <pc:sldMk cId="1213869628" sldId="256"/>
        </pc:sldMkLst>
        <pc:picChg chg="del">
          <ac:chgData name="Julie Hamlin" userId="S::jhamlin@acdivoca.org::ec529cfb-28f7-45fd-a864-e9f612f19969" providerId="AD" clId="Web-{256750A4-3672-277F-8EBB-9606838D557B}" dt="2024-08-13T17:53:53.324" v="0"/>
          <ac:picMkLst>
            <pc:docMk/>
            <pc:sldMk cId="1213869628" sldId="256"/>
            <ac:picMk id="3" creationId="{8F5691CA-375B-B30E-3896-A562F76476C8}"/>
          </ac:picMkLst>
        </pc:picChg>
        <pc:picChg chg="add mod modCrop">
          <ac:chgData name="Julie Hamlin" userId="S::jhamlin@acdivoca.org::ec529cfb-28f7-45fd-a864-e9f612f19969" providerId="AD" clId="Web-{256750A4-3672-277F-8EBB-9606838D557B}" dt="2024-08-13T17:54:32.312" v="7" actId="1076"/>
          <ac:picMkLst>
            <pc:docMk/>
            <pc:sldMk cId="1213869628" sldId="256"/>
            <ac:picMk id="5" creationId="{B8E4F59C-FBA9-11DB-1694-998D9F34E262}"/>
          </ac:picMkLst>
        </pc:picChg>
      </pc:sldChg>
    </pc:docChg>
  </pc:docChgLst>
  <pc:docChgLst>
    <pc:chgData name="Julie Hamlin" userId="S::jhamlin@acdivoca.org::ec529cfb-28f7-45fd-a864-e9f612f19969" providerId="AD" clId="Web-{5785A952-E5CF-2329-B942-7752064FFAB3}"/>
    <pc:docChg chg="modSld">
      <pc:chgData name="Julie Hamlin" userId="S::jhamlin@acdivoca.org::ec529cfb-28f7-45fd-a864-e9f612f19969" providerId="AD" clId="Web-{5785A952-E5CF-2329-B942-7752064FFAB3}" dt="2024-08-13T23:28:52.351" v="7" actId="1076"/>
      <pc:docMkLst>
        <pc:docMk/>
      </pc:docMkLst>
      <pc:sldChg chg="addSp delSp modSp">
        <pc:chgData name="Julie Hamlin" userId="S::jhamlin@acdivoca.org::ec529cfb-28f7-45fd-a864-e9f612f19969" providerId="AD" clId="Web-{5785A952-E5CF-2329-B942-7752064FFAB3}" dt="2024-08-13T23:28:52.351" v="7" actId="1076"/>
        <pc:sldMkLst>
          <pc:docMk/>
          <pc:sldMk cId="1213869628" sldId="256"/>
        </pc:sldMkLst>
        <pc:picChg chg="add mod modCrop">
          <ac:chgData name="Julie Hamlin" userId="S::jhamlin@acdivoca.org::ec529cfb-28f7-45fd-a864-e9f612f19969" providerId="AD" clId="Web-{5785A952-E5CF-2329-B942-7752064FFAB3}" dt="2024-08-13T23:28:52.351" v="7" actId="1076"/>
          <ac:picMkLst>
            <pc:docMk/>
            <pc:sldMk cId="1213869628" sldId="256"/>
            <ac:picMk id="3" creationId="{EA295270-08D2-FD30-9C12-83D04C64BB54}"/>
          </ac:picMkLst>
        </pc:picChg>
        <pc:picChg chg="del">
          <ac:chgData name="Julie Hamlin" userId="S::jhamlin@acdivoca.org::ec529cfb-28f7-45fd-a864-e9f612f19969" providerId="AD" clId="Web-{5785A952-E5CF-2329-B942-7752064FFAB3}" dt="2024-08-13T23:28:07.803" v="0"/>
          <ac:picMkLst>
            <pc:docMk/>
            <pc:sldMk cId="1213869628" sldId="256"/>
            <ac:picMk id="5" creationId="{B8E4F59C-FBA9-11DB-1694-998D9F34E262}"/>
          </ac:picMkLst>
        </pc:picChg>
      </pc:sldChg>
    </pc:docChg>
  </pc:docChgLst>
  <pc:docChgLst>
    <pc:chgData name="Julie Hamlin" userId="S::jhamlin@acdivoca.org::ec529cfb-28f7-45fd-a864-e9f612f19969" providerId="AD" clId="Web-{BAAEAAA0-C613-6305-B015-CAF5C7EC9B60}"/>
    <pc:docChg chg="addSld modSld">
      <pc:chgData name="Julie Hamlin" userId="S::jhamlin@acdivoca.org::ec529cfb-28f7-45fd-a864-e9f612f19969" providerId="AD" clId="Web-{BAAEAAA0-C613-6305-B015-CAF5C7EC9B60}" dt="2024-08-13T15:50:00.855" v="233" actId="1076"/>
      <pc:docMkLst>
        <pc:docMk/>
      </pc:docMkLst>
      <pc:sldChg chg="addSp delSp modSp">
        <pc:chgData name="Julie Hamlin" userId="S::jhamlin@acdivoca.org::ec529cfb-28f7-45fd-a864-e9f612f19969" providerId="AD" clId="Web-{BAAEAAA0-C613-6305-B015-CAF5C7EC9B60}" dt="2024-08-13T15:50:00.855" v="233" actId="1076"/>
        <pc:sldMkLst>
          <pc:docMk/>
          <pc:sldMk cId="1213869628" sldId="256"/>
        </pc:sldMkLst>
        <pc:spChg chg="mod">
          <ac:chgData name="Julie Hamlin" userId="S::jhamlin@acdivoca.org::ec529cfb-28f7-45fd-a864-e9f612f19969" providerId="AD" clId="Web-{BAAEAAA0-C613-6305-B015-CAF5C7EC9B60}" dt="2024-08-13T15:50:00.855" v="232" actId="1076"/>
          <ac:spMkLst>
            <pc:docMk/>
            <pc:sldMk cId="1213869628" sldId="256"/>
            <ac:spMk id="2" creationId="{37540AD9-09DE-5883-1ACA-B68F5C505989}"/>
          </ac:spMkLst>
        </pc:spChg>
        <pc:spChg chg="mod">
          <ac:chgData name="Julie Hamlin" userId="S::jhamlin@acdivoca.org::ec529cfb-28f7-45fd-a864-e9f612f19969" providerId="AD" clId="Web-{BAAEAAA0-C613-6305-B015-CAF5C7EC9B60}" dt="2024-08-13T15:50:00.855" v="233" actId="1076"/>
          <ac:spMkLst>
            <pc:docMk/>
            <pc:sldMk cId="1213869628" sldId="256"/>
            <ac:spMk id="4" creationId="{0AF076BD-E4FC-F1C1-CAF7-616CD739F8D8}"/>
          </ac:spMkLst>
        </pc:spChg>
        <pc:spChg chg="del mod">
          <ac:chgData name="Julie Hamlin" userId="S::jhamlin@acdivoca.org::ec529cfb-28f7-45fd-a864-e9f612f19969" providerId="AD" clId="Web-{BAAEAAA0-C613-6305-B015-CAF5C7EC9B60}" dt="2024-08-13T15:46:13.106" v="187"/>
          <ac:spMkLst>
            <pc:docMk/>
            <pc:sldMk cId="1213869628" sldId="256"/>
            <ac:spMk id="7" creationId="{D480176A-D9C6-A0AC-C80E-F1EE1DA29B60}"/>
          </ac:spMkLst>
        </pc:spChg>
        <pc:spChg chg="mod">
          <ac:chgData name="Julie Hamlin" userId="S::jhamlin@acdivoca.org::ec529cfb-28f7-45fd-a864-e9f612f19969" providerId="AD" clId="Web-{BAAEAAA0-C613-6305-B015-CAF5C7EC9B60}" dt="2024-08-13T15:49:49.605" v="231" actId="1076"/>
          <ac:spMkLst>
            <pc:docMk/>
            <pc:sldMk cId="1213869628" sldId="256"/>
            <ac:spMk id="10" creationId="{D1672F14-76D5-8302-4D37-CAA7EAAD3AC9}"/>
          </ac:spMkLst>
        </pc:spChg>
        <pc:spChg chg="add del mod">
          <ac:chgData name="Julie Hamlin" userId="S::jhamlin@acdivoca.org::ec529cfb-28f7-45fd-a864-e9f612f19969" providerId="AD" clId="Web-{BAAEAAA0-C613-6305-B015-CAF5C7EC9B60}" dt="2024-08-13T14:38:54.024" v="42"/>
          <ac:spMkLst>
            <pc:docMk/>
            <pc:sldMk cId="1213869628" sldId="256"/>
            <ac:spMk id="19" creationId="{5EC7F4BA-FCC9-70D2-675E-97BFDF7E0B05}"/>
          </ac:spMkLst>
        </pc:spChg>
        <pc:spChg chg="del mod">
          <ac:chgData name="Julie Hamlin" userId="S::jhamlin@acdivoca.org::ec529cfb-28f7-45fd-a864-e9f612f19969" providerId="AD" clId="Web-{BAAEAAA0-C613-6305-B015-CAF5C7EC9B60}" dt="2024-08-13T15:46:23.919" v="192"/>
          <ac:spMkLst>
            <pc:docMk/>
            <pc:sldMk cId="1213869628" sldId="256"/>
            <ac:spMk id="22" creationId="{FEE340FE-C6D8-A409-C7DD-EE28E6EE14AE}"/>
          </ac:spMkLst>
        </pc:spChg>
        <pc:spChg chg="del mod">
          <ac:chgData name="Julie Hamlin" userId="S::jhamlin@acdivoca.org::ec529cfb-28f7-45fd-a864-e9f612f19969" providerId="AD" clId="Web-{BAAEAAA0-C613-6305-B015-CAF5C7EC9B60}" dt="2024-08-13T15:46:16.060" v="188"/>
          <ac:spMkLst>
            <pc:docMk/>
            <pc:sldMk cId="1213869628" sldId="256"/>
            <ac:spMk id="23" creationId="{490F9834-C241-0B82-661E-6DD15B6A102E}"/>
          </ac:spMkLst>
        </pc:spChg>
        <pc:spChg chg="del mod">
          <ac:chgData name="Julie Hamlin" userId="S::jhamlin@acdivoca.org::ec529cfb-28f7-45fd-a864-e9f612f19969" providerId="AD" clId="Web-{BAAEAAA0-C613-6305-B015-CAF5C7EC9B60}" dt="2024-08-13T15:46:08.356" v="185"/>
          <ac:spMkLst>
            <pc:docMk/>
            <pc:sldMk cId="1213869628" sldId="256"/>
            <ac:spMk id="24" creationId="{6B55208C-7E2E-225A-E6F4-300E3125B008}"/>
          </ac:spMkLst>
        </pc:spChg>
        <pc:spChg chg="del mod">
          <ac:chgData name="Julie Hamlin" userId="S::jhamlin@acdivoca.org::ec529cfb-28f7-45fd-a864-e9f612f19969" providerId="AD" clId="Web-{BAAEAAA0-C613-6305-B015-CAF5C7EC9B60}" dt="2024-08-13T15:46:18.904" v="189"/>
          <ac:spMkLst>
            <pc:docMk/>
            <pc:sldMk cId="1213869628" sldId="256"/>
            <ac:spMk id="26" creationId="{876664F7-D799-5FFA-069D-0930C3B7E900}"/>
          </ac:spMkLst>
        </pc:spChg>
        <pc:spChg chg="mod">
          <ac:chgData name="Julie Hamlin" userId="S::jhamlin@acdivoca.org::ec529cfb-28f7-45fd-a864-e9f612f19969" providerId="AD" clId="Web-{BAAEAAA0-C613-6305-B015-CAF5C7EC9B60}" dt="2024-08-13T15:47:30.533" v="199" actId="1076"/>
          <ac:spMkLst>
            <pc:docMk/>
            <pc:sldMk cId="1213869628" sldId="256"/>
            <ac:spMk id="27" creationId="{621ED7C2-089B-B747-5165-6C15C692E292}"/>
          </ac:spMkLst>
        </pc:spChg>
        <pc:picChg chg="add mod modCrop">
          <ac:chgData name="Julie Hamlin" userId="S::jhamlin@acdivoca.org::ec529cfb-28f7-45fd-a864-e9f612f19969" providerId="AD" clId="Web-{BAAEAAA0-C613-6305-B015-CAF5C7EC9B60}" dt="2024-08-13T15:47:09.391" v="198" actId="1076"/>
          <ac:picMkLst>
            <pc:docMk/>
            <pc:sldMk cId="1213869628" sldId="256"/>
            <ac:picMk id="3" creationId="{8F5691CA-375B-B30E-3896-A562F76476C8}"/>
          </ac:picMkLst>
        </pc:picChg>
        <pc:picChg chg="mod">
          <ac:chgData name="Julie Hamlin" userId="S::jhamlin@acdivoca.org::ec529cfb-28f7-45fd-a864-e9f612f19969" providerId="AD" clId="Web-{BAAEAAA0-C613-6305-B015-CAF5C7EC9B60}" dt="2024-08-13T15:33:22.150" v="90" actId="1076"/>
          <ac:picMkLst>
            <pc:docMk/>
            <pc:sldMk cId="1213869628" sldId="256"/>
            <ac:picMk id="6" creationId="{7D857983-3B31-3E0D-700F-EC6DC4471010}"/>
          </ac:picMkLst>
        </pc:picChg>
      </pc:sldChg>
      <pc:sldChg chg="addSp delSp modSp">
        <pc:chgData name="Julie Hamlin" userId="S::jhamlin@acdivoca.org::ec529cfb-28f7-45fd-a864-e9f612f19969" providerId="AD" clId="Web-{BAAEAAA0-C613-6305-B015-CAF5C7EC9B60}" dt="2024-08-13T15:49:32.025" v="230" actId="20577"/>
        <pc:sldMkLst>
          <pc:docMk/>
          <pc:sldMk cId="2403608998" sldId="257"/>
        </pc:sldMkLst>
        <pc:spChg chg="mod">
          <ac:chgData name="Julie Hamlin" userId="S::jhamlin@acdivoca.org::ec529cfb-28f7-45fd-a864-e9f612f19969" providerId="AD" clId="Web-{BAAEAAA0-C613-6305-B015-CAF5C7EC9B60}" dt="2024-08-13T15:49:32.025" v="230" actId="20577"/>
          <ac:spMkLst>
            <pc:docMk/>
            <pc:sldMk cId="2403608998" sldId="257"/>
            <ac:spMk id="2" creationId="{301AE18D-5E4E-6485-61BF-1807B5FEC1A0}"/>
          </ac:spMkLst>
        </pc:spChg>
        <pc:spChg chg="add">
          <ac:chgData name="Julie Hamlin" userId="S::jhamlin@acdivoca.org::ec529cfb-28f7-45fd-a864-e9f612f19969" providerId="AD" clId="Web-{BAAEAAA0-C613-6305-B015-CAF5C7EC9B60}" dt="2024-08-13T15:48:19.818" v="218"/>
          <ac:spMkLst>
            <pc:docMk/>
            <pc:sldMk cId="2403608998" sldId="257"/>
            <ac:spMk id="4" creationId="{9279376C-FFD4-0B48-0B4B-5763681A2C11}"/>
          </ac:spMkLst>
        </pc:spChg>
        <pc:spChg chg="add">
          <ac:chgData name="Julie Hamlin" userId="S::jhamlin@acdivoca.org::ec529cfb-28f7-45fd-a864-e9f612f19969" providerId="AD" clId="Web-{BAAEAAA0-C613-6305-B015-CAF5C7EC9B60}" dt="2024-08-13T15:48:19.833" v="219"/>
          <ac:spMkLst>
            <pc:docMk/>
            <pc:sldMk cId="2403608998" sldId="257"/>
            <ac:spMk id="7" creationId="{0DED8C4E-2BB5-4051-13AC-67BF2239D4BC}"/>
          </ac:spMkLst>
        </pc:spChg>
        <pc:spChg chg="mod">
          <ac:chgData name="Julie Hamlin" userId="S::jhamlin@acdivoca.org::ec529cfb-28f7-45fd-a864-e9f612f19969" providerId="AD" clId="Web-{BAAEAAA0-C613-6305-B015-CAF5C7EC9B60}" dt="2024-08-13T15:48:08.692" v="214" actId="1076"/>
          <ac:spMkLst>
            <pc:docMk/>
            <pc:sldMk cId="2403608998" sldId="257"/>
            <ac:spMk id="9" creationId="{8B448D09-E772-7F6F-4568-EC501CFD393E}"/>
          </ac:spMkLst>
        </pc:spChg>
        <pc:spChg chg="add mod">
          <ac:chgData name="Julie Hamlin" userId="S::jhamlin@acdivoca.org::ec529cfb-28f7-45fd-a864-e9f612f19969" providerId="AD" clId="Web-{BAAEAAA0-C613-6305-B015-CAF5C7EC9B60}" dt="2024-08-13T15:49:26.416" v="229" actId="20577"/>
          <ac:spMkLst>
            <pc:docMk/>
            <pc:sldMk cId="2403608998" sldId="257"/>
            <ac:spMk id="10" creationId="{C580FB0F-1F57-3035-EB8A-6A5935E7D62B}"/>
          </ac:spMkLst>
        </pc:spChg>
        <pc:spChg chg="mod">
          <ac:chgData name="Julie Hamlin" userId="S::jhamlin@acdivoca.org::ec529cfb-28f7-45fd-a864-e9f612f19969" providerId="AD" clId="Web-{BAAEAAA0-C613-6305-B015-CAF5C7EC9B60}" dt="2024-08-13T15:48:08.708" v="216" actId="1076"/>
          <ac:spMkLst>
            <pc:docMk/>
            <pc:sldMk cId="2403608998" sldId="257"/>
            <ac:spMk id="13" creationId="{462BA56D-E65C-30F9-0493-FDF472674515}"/>
          </ac:spMkLst>
        </pc:spChg>
        <pc:spChg chg="mod">
          <ac:chgData name="Julie Hamlin" userId="S::jhamlin@acdivoca.org::ec529cfb-28f7-45fd-a864-e9f612f19969" providerId="AD" clId="Web-{BAAEAAA0-C613-6305-B015-CAF5C7EC9B60}" dt="2024-08-13T15:48:08.708" v="217" actId="1076"/>
          <ac:spMkLst>
            <pc:docMk/>
            <pc:sldMk cId="2403608998" sldId="257"/>
            <ac:spMk id="14" creationId="{B0C83325-C4A2-C987-5594-68A505A86EEE}"/>
          </ac:spMkLst>
        </pc:spChg>
        <pc:spChg chg="del">
          <ac:chgData name="Julie Hamlin" userId="S::jhamlin@acdivoca.org::ec529cfb-28f7-45fd-a864-e9f612f19969" providerId="AD" clId="Web-{BAAEAAA0-C613-6305-B015-CAF5C7EC9B60}" dt="2024-08-13T15:39:06.844" v="130"/>
          <ac:spMkLst>
            <pc:docMk/>
            <pc:sldMk cId="2403608998" sldId="257"/>
            <ac:spMk id="22" creationId="{FEE340FE-C6D8-A409-C7DD-EE28E6EE14AE}"/>
          </ac:spMkLst>
        </pc:spChg>
        <pc:spChg chg="del">
          <ac:chgData name="Julie Hamlin" userId="S::jhamlin@acdivoca.org::ec529cfb-28f7-45fd-a864-e9f612f19969" providerId="AD" clId="Web-{BAAEAAA0-C613-6305-B015-CAF5C7EC9B60}" dt="2024-08-13T15:39:02.281" v="128"/>
          <ac:spMkLst>
            <pc:docMk/>
            <pc:sldMk cId="2403608998" sldId="257"/>
            <ac:spMk id="23" creationId="{490F9834-C241-0B82-661E-6DD15B6A102E}"/>
          </ac:spMkLst>
        </pc:spChg>
        <pc:spChg chg="del mod">
          <ac:chgData name="Julie Hamlin" userId="S::jhamlin@acdivoca.org::ec529cfb-28f7-45fd-a864-e9f612f19969" providerId="AD" clId="Web-{BAAEAAA0-C613-6305-B015-CAF5C7EC9B60}" dt="2024-08-13T15:39:17.470" v="135"/>
          <ac:spMkLst>
            <pc:docMk/>
            <pc:sldMk cId="2403608998" sldId="257"/>
            <ac:spMk id="24" creationId="{6B55208C-7E2E-225A-E6F4-300E3125B008}"/>
          </ac:spMkLst>
        </pc:spChg>
        <pc:spChg chg="del mod">
          <ac:chgData name="Julie Hamlin" userId="S::jhamlin@acdivoca.org::ec529cfb-28f7-45fd-a864-e9f612f19969" providerId="AD" clId="Web-{BAAEAAA0-C613-6305-B015-CAF5C7EC9B60}" dt="2024-08-13T15:39:11.282" v="132"/>
          <ac:spMkLst>
            <pc:docMk/>
            <pc:sldMk cId="2403608998" sldId="257"/>
            <ac:spMk id="26" creationId="{876664F7-D799-5FFA-069D-0930C3B7E900}"/>
          </ac:spMkLst>
        </pc:spChg>
        <pc:spChg chg="del mod">
          <ac:chgData name="Julie Hamlin" userId="S::jhamlin@acdivoca.org::ec529cfb-28f7-45fd-a864-e9f612f19969" providerId="AD" clId="Web-{BAAEAAA0-C613-6305-B015-CAF5C7EC9B60}" dt="2024-08-13T15:49:21.009" v="228"/>
          <ac:spMkLst>
            <pc:docMk/>
            <pc:sldMk cId="2403608998" sldId="257"/>
            <ac:spMk id="27" creationId="{621ED7C2-089B-B747-5165-6C15C692E292}"/>
          </ac:spMkLst>
        </pc:spChg>
        <pc:picChg chg="del">
          <ac:chgData name="Julie Hamlin" userId="S::jhamlin@acdivoca.org::ec529cfb-28f7-45fd-a864-e9f612f19969" providerId="AD" clId="Web-{BAAEAAA0-C613-6305-B015-CAF5C7EC9B60}" dt="2024-08-13T15:48:35.178" v="222"/>
          <ac:picMkLst>
            <pc:docMk/>
            <pc:sldMk cId="2403608998" sldId="257"/>
            <ac:picMk id="6" creationId="{7D857983-3B31-3E0D-700F-EC6DC4471010}"/>
          </ac:picMkLst>
        </pc:picChg>
        <pc:picChg chg="add del mod">
          <ac:chgData name="Julie Hamlin" userId="S::jhamlin@acdivoca.org::ec529cfb-28f7-45fd-a864-e9f612f19969" providerId="AD" clId="Web-{BAAEAAA0-C613-6305-B015-CAF5C7EC9B60}" dt="2024-08-13T15:48:08.692" v="215" actId="1076"/>
          <ac:picMkLst>
            <pc:docMk/>
            <pc:sldMk cId="2403608998" sldId="257"/>
            <ac:picMk id="12" creationId="{C368FAA3-3E18-3F54-E636-3CC5040B7405}"/>
          </ac:picMkLst>
        </pc:picChg>
      </pc:sldChg>
      <pc:sldChg chg="addSp delSp modSp new">
        <pc:chgData name="Julie Hamlin" userId="S::jhamlin@acdivoca.org::ec529cfb-28f7-45fd-a864-e9f612f19969" providerId="AD" clId="Web-{BAAEAAA0-C613-6305-B015-CAF5C7EC9B60}" dt="2024-08-13T15:47:41.893" v="201" actId="20577"/>
        <pc:sldMkLst>
          <pc:docMk/>
          <pc:sldMk cId="3009015017" sldId="258"/>
        </pc:sldMkLst>
        <pc:spChg chg="del">
          <ac:chgData name="Julie Hamlin" userId="S::jhamlin@acdivoca.org::ec529cfb-28f7-45fd-a864-e9f612f19969" providerId="AD" clId="Web-{BAAEAAA0-C613-6305-B015-CAF5C7EC9B60}" dt="2024-08-13T14:36:12.442" v="1"/>
          <ac:spMkLst>
            <pc:docMk/>
            <pc:sldMk cId="3009015017" sldId="258"/>
            <ac:spMk id="2" creationId="{C5CCC86C-7A44-9733-471F-D1E981023C04}"/>
          </ac:spMkLst>
        </pc:spChg>
        <pc:spChg chg="del">
          <ac:chgData name="Julie Hamlin" userId="S::jhamlin@acdivoca.org::ec529cfb-28f7-45fd-a864-e9f612f19969" providerId="AD" clId="Web-{BAAEAAA0-C613-6305-B015-CAF5C7EC9B60}" dt="2024-08-13T14:36:14.676" v="2"/>
          <ac:spMkLst>
            <pc:docMk/>
            <pc:sldMk cId="3009015017" sldId="258"/>
            <ac:spMk id="3" creationId="{90DD2ECB-F566-05F5-4805-4AD8BA6C35B0}"/>
          </ac:spMkLst>
        </pc:spChg>
        <pc:spChg chg="add mod">
          <ac:chgData name="Julie Hamlin" userId="S::jhamlin@acdivoca.org::ec529cfb-28f7-45fd-a864-e9f612f19969" providerId="AD" clId="Web-{BAAEAAA0-C613-6305-B015-CAF5C7EC9B60}" dt="2024-08-13T15:45:23.837" v="178" actId="1076"/>
          <ac:spMkLst>
            <pc:docMk/>
            <pc:sldMk cId="3009015017" sldId="258"/>
            <ac:spMk id="3" creationId="{C4D337B9-F4DB-B534-C271-D0256D34FA03}"/>
          </ac:spMkLst>
        </pc:spChg>
        <pc:spChg chg="add mod">
          <ac:chgData name="Julie Hamlin" userId="S::jhamlin@acdivoca.org::ec529cfb-28f7-45fd-a864-e9f612f19969" providerId="AD" clId="Web-{BAAEAAA0-C613-6305-B015-CAF5C7EC9B60}" dt="2024-08-13T14:41:46.779" v="72" actId="1076"/>
          <ac:spMkLst>
            <pc:docMk/>
            <pc:sldMk cId="3009015017" sldId="258"/>
            <ac:spMk id="5" creationId="{514EA2EF-DA03-1B5E-A8A8-AC6DE6258DE9}"/>
          </ac:spMkLst>
        </pc:spChg>
        <pc:spChg chg="add mod">
          <ac:chgData name="Julie Hamlin" userId="S::jhamlin@acdivoca.org::ec529cfb-28f7-45fd-a864-e9f612f19969" providerId="AD" clId="Web-{BAAEAAA0-C613-6305-B015-CAF5C7EC9B60}" dt="2024-08-13T15:45:23.869" v="180" actId="1076"/>
          <ac:spMkLst>
            <pc:docMk/>
            <pc:sldMk cId="3009015017" sldId="258"/>
            <ac:spMk id="6" creationId="{57A09401-A1BD-6ACD-1010-934A299A7DEB}"/>
          </ac:spMkLst>
        </pc:spChg>
        <pc:spChg chg="add mod">
          <ac:chgData name="Julie Hamlin" userId="S::jhamlin@acdivoca.org::ec529cfb-28f7-45fd-a864-e9f612f19969" providerId="AD" clId="Web-{BAAEAAA0-C613-6305-B015-CAF5C7EC9B60}" dt="2024-08-13T14:41:46.779" v="73" actId="1076"/>
          <ac:spMkLst>
            <pc:docMk/>
            <pc:sldMk cId="3009015017" sldId="258"/>
            <ac:spMk id="7" creationId="{B1D7FDB3-5383-7BD8-21F7-16E277ADFA64}"/>
          </ac:spMkLst>
        </pc:spChg>
        <pc:spChg chg="add mod">
          <ac:chgData name="Julie Hamlin" userId="S::jhamlin@acdivoca.org::ec529cfb-28f7-45fd-a864-e9f612f19969" providerId="AD" clId="Web-{BAAEAAA0-C613-6305-B015-CAF5C7EC9B60}" dt="2024-08-13T15:45:52.933" v="183" actId="14100"/>
          <ac:spMkLst>
            <pc:docMk/>
            <pc:sldMk cId="3009015017" sldId="258"/>
            <ac:spMk id="9" creationId="{2F040FB8-8B58-72D2-ECBC-60DBBF7F7B46}"/>
          </ac:spMkLst>
        </pc:spChg>
        <pc:spChg chg="add mod">
          <ac:chgData name="Julie Hamlin" userId="S::jhamlin@acdivoca.org::ec529cfb-28f7-45fd-a864-e9f612f19969" providerId="AD" clId="Web-{BAAEAAA0-C613-6305-B015-CAF5C7EC9B60}" dt="2024-08-13T15:45:23.853" v="179" actId="1076"/>
          <ac:spMkLst>
            <pc:docMk/>
            <pc:sldMk cId="3009015017" sldId="258"/>
            <ac:spMk id="10" creationId="{DB52B716-3A4C-7F0D-E2B6-715DA14DAAE7}"/>
          </ac:spMkLst>
        </pc:spChg>
        <pc:spChg chg="add mod">
          <ac:chgData name="Julie Hamlin" userId="S::jhamlin@acdivoca.org::ec529cfb-28f7-45fd-a864-e9f612f19969" providerId="AD" clId="Web-{BAAEAAA0-C613-6305-B015-CAF5C7EC9B60}" dt="2024-08-13T15:45:39.901" v="182" actId="14100"/>
          <ac:spMkLst>
            <pc:docMk/>
            <pc:sldMk cId="3009015017" sldId="258"/>
            <ac:spMk id="11" creationId="{AAD6E85F-A179-6B9C-A2AE-D478D7A24EAA}"/>
          </ac:spMkLst>
        </pc:spChg>
        <pc:spChg chg="add mod">
          <ac:chgData name="Julie Hamlin" userId="S::jhamlin@acdivoca.org::ec529cfb-28f7-45fd-a864-e9f612f19969" providerId="AD" clId="Web-{BAAEAAA0-C613-6305-B015-CAF5C7EC9B60}" dt="2024-08-13T15:45:23.884" v="181" actId="1076"/>
          <ac:spMkLst>
            <pc:docMk/>
            <pc:sldMk cId="3009015017" sldId="258"/>
            <ac:spMk id="13" creationId="{CD039575-232B-4C20-4A0A-2EA4E95A080D}"/>
          </ac:spMkLst>
        </pc:spChg>
        <pc:spChg chg="add mod">
          <ac:chgData name="Julie Hamlin" userId="S::jhamlin@acdivoca.org::ec529cfb-28f7-45fd-a864-e9f612f19969" providerId="AD" clId="Web-{BAAEAAA0-C613-6305-B015-CAF5C7EC9B60}" dt="2024-08-13T15:47:41.893" v="201" actId="20577"/>
          <ac:spMkLst>
            <pc:docMk/>
            <pc:sldMk cId="3009015017" sldId="258"/>
            <ac:spMk id="14" creationId="{630E89F9-7C6B-BF74-7F8B-CAB9CF20835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9669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74624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549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91459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66653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4816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726F5-16B0-4C9C-BBA8-A237402E3AB1}"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6229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0726F5-16B0-4C9C-BBA8-A237402E3AB1}"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37741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26F5-16B0-4C9C-BBA8-A237402E3AB1}"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8319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245724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70182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50726F5-16B0-4C9C-BBA8-A237402E3AB1}" type="datetimeFigureOut">
              <a:rPr lang="en-US" smtClean="0"/>
              <a:t>8/13/2024</a:t>
            </a:fld>
            <a:endParaRPr 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216596-FF8C-4F1C-8146-CC17BB26DC7D}" type="slidenum">
              <a:rPr lang="en-US" smtClean="0"/>
              <a:t>‹#›</a:t>
            </a:fld>
            <a:endParaRPr lang="en-US"/>
          </a:p>
        </p:txBody>
      </p:sp>
    </p:spTree>
    <p:extLst>
      <p:ext uri="{BB962C8B-B14F-4D97-AF65-F5344CB8AC3E}">
        <p14:creationId xmlns:p14="http://schemas.microsoft.com/office/powerpoint/2010/main" val="238851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1356773"/>
            <a:ext cx="6359128" cy="396713"/>
          </a:xfrm>
          <a:prstGeom prst="rect">
            <a:avLst/>
          </a:prstGeom>
          <a:solidFill>
            <a:srgbClr val="FFBB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752181" y="1369447"/>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a TWP Journal to Monitor Context</a:t>
            </a:r>
          </a:p>
        </p:txBody>
      </p:sp>
      <p:sp>
        <p:nvSpPr>
          <p:cNvPr id="10" name="TextBox 9">
            <a:extLst>
              <a:ext uri="{FF2B5EF4-FFF2-40B4-BE49-F238E27FC236}">
                <a16:creationId xmlns:a16="http://schemas.microsoft.com/office/drawing/2014/main" id="{D1672F14-76D5-8302-4D37-CAA7EAAD3AC9}"/>
              </a:ext>
            </a:extLst>
          </p:cNvPr>
          <p:cNvSpPr txBox="1"/>
          <p:nvPr/>
        </p:nvSpPr>
        <p:spPr>
          <a:xfrm>
            <a:off x="757000" y="1954756"/>
            <a:ext cx="5483537" cy="5260736"/>
          </a:xfrm>
          <a:prstGeom prst="rect">
            <a:avLst/>
          </a:prstGeom>
          <a:noFill/>
        </p:spPr>
        <p:txBody>
          <a:bodyPr wrap="square" lIns="91440" tIns="45720" rIns="91440" bIns="45720" rtlCol="0" anchor="t">
            <a:spAutoFit/>
          </a:bodyPr>
          <a:lstStyle/>
          <a:p>
            <a:pPr>
              <a:lnSpc>
                <a:spcPct val="107000"/>
              </a:lnSpc>
              <a:spcAft>
                <a:spcPts val="600"/>
              </a:spcAft>
            </a:pPr>
            <a:r>
              <a:rPr lang="en-US" sz="1100" b="1">
                <a:solidFill>
                  <a:srgbClr val="000000"/>
                </a:solidFill>
                <a:latin typeface="Aptos"/>
              </a:rPr>
              <a:t>Purpose</a:t>
            </a:r>
            <a:endParaRPr lang="en-US"/>
          </a:p>
          <a:p>
            <a:pPr marL="0" marR="0">
              <a:lnSpc>
                <a:spcPct val="107000"/>
              </a:lnSpc>
              <a:spcBef>
                <a:spcPts val="0"/>
              </a:spcBef>
              <a:spcAft>
                <a:spcPts val="600"/>
              </a:spcAft>
            </a:pPr>
            <a:r>
              <a:rPr lang="en-US" sz="1100">
                <a:latin typeface="Aptos"/>
              </a:rPr>
              <a:t>Journaling through a Thinking &amp; Working Politically (TWP) lens is a Collaborating, Learning, and Adapting (CLA) tool used to document power dynamics, stakeholder interests, and formal and informal “rules of the game” that evolve during implementation to inform more context-aware decision making.</a:t>
            </a:r>
            <a:endParaRPr lang="en-US"/>
          </a:p>
          <a:p>
            <a:pPr>
              <a:spcAft>
                <a:spcPts val="200"/>
              </a:spcAft>
            </a:pPr>
            <a:r>
              <a:rPr lang="en-US" sz="1100" b="1">
                <a:solidFill>
                  <a:srgbClr val="000000"/>
                </a:solidFill>
                <a:latin typeface="Aptos"/>
              </a:rPr>
              <a:t>Overview</a:t>
            </a:r>
          </a:p>
          <a:p>
            <a:pPr>
              <a:spcAft>
                <a:spcPts val="200"/>
              </a:spcAft>
            </a:pPr>
            <a:r>
              <a:rPr lang="en-US" sz="1100">
                <a:latin typeface="Aptos"/>
              </a:rPr>
              <a:t>If conducted systematically,</a:t>
            </a:r>
            <a:r>
              <a:rPr lang="en-US" sz="1100">
                <a:solidFill>
                  <a:srgbClr val="FFBB4D"/>
                </a:solidFill>
                <a:latin typeface="Aptos"/>
              </a:rPr>
              <a:t> </a:t>
            </a:r>
            <a:r>
              <a:rPr lang="en-US" sz="1100" b="1">
                <a:solidFill>
                  <a:srgbClr val="FFBB4D"/>
                </a:solidFill>
                <a:latin typeface="Aptos"/>
              </a:rPr>
              <a:t>TWP journaling produces analytical products that foster a project team culture attuned to changes in the political and economic context that affect a program’s outcomes</a:t>
            </a:r>
            <a:r>
              <a:rPr lang="en-US" sz="1100">
                <a:latin typeface="Aptos"/>
              </a:rPr>
              <a:t>. When integrated into CLA practices, it supports program and MEL staff to:</a:t>
            </a:r>
            <a:endParaRPr lang="en-US"/>
          </a:p>
          <a:p>
            <a:pPr marL="342900" marR="0" lvl="0" indent="-342900">
              <a:spcBef>
                <a:spcPts val="0"/>
              </a:spcBef>
              <a:spcAft>
                <a:spcPts val="0"/>
              </a:spcAft>
              <a:buFont typeface="Symbol" panose="05050102010706020507" pitchFamily="18" charset="2"/>
              <a:buChar char=""/>
            </a:pPr>
            <a:r>
              <a:rPr lang="en-US" sz="1100">
                <a:latin typeface="Aptos" panose="020B0004020202020204" pitchFamily="34" charset="0"/>
              </a:rPr>
              <a:t>Reflect on the implications of political economy dynamics for program effectiveness and to build a business case to adapt strategies accordingly.</a:t>
            </a:r>
          </a:p>
          <a:p>
            <a:pPr marL="342900" marR="0" lvl="0" indent="-342900">
              <a:spcBef>
                <a:spcPts val="0"/>
              </a:spcBef>
              <a:spcAft>
                <a:spcPts val="0"/>
              </a:spcAft>
              <a:buFont typeface="Symbol" panose="05050102010706020507" pitchFamily="18" charset="2"/>
              <a:buChar char=""/>
            </a:pPr>
            <a:r>
              <a:rPr lang="en-US" sz="1100">
                <a:latin typeface="Aptos" panose="020B0004020202020204" pitchFamily="34" charset="0"/>
              </a:rPr>
              <a:t>Generate evidence for regular updates to stakeholder power analyses (SPAs) that reflect any changes in the landscape, including shifts in alliances, influence, and interests.</a:t>
            </a:r>
          </a:p>
          <a:p>
            <a:pPr marL="342900" marR="0" lvl="0" indent="-342900">
              <a:spcBef>
                <a:spcPts val="0"/>
              </a:spcBef>
              <a:spcAft>
                <a:spcPts val="200"/>
              </a:spcAft>
              <a:buFont typeface="Symbol" panose="05050102010706020507" pitchFamily="18" charset="2"/>
              <a:buChar char=""/>
            </a:pPr>
            <a:r>
              <a:rPr lang="en-US" sz="1100">
                <a:latin typeface="Aptos" panose="020B0004020202020204" pitchFamily="34" charset="0"/>
              </a:rPr>
              <a:t>Record any programmatic adaptations made in response to new insights from political economy analysis (PEA) to track what is working and not working in practice.</a:t>
            </a:r>
          </a:p>
          <a:p>
            <a:pPr marL="0" marR="0">
              <a:spcBef>
                <a:spcPts val="0"/>
              </a:spcBef>
              <a:spcAft>
                <a:spcPts val="600"/>
              </a:spcAft>
            </a:pPr>
            <a:r>
              <a:rPr lang="en-US" sz="1100">
                <a:latin typeface="Aptos" panose="020B0004020202020204" pitchFamily="34" charset="0"/>
              </a:rPr>
              <a:t>Trends emerging from this analysis help program teams operationalize a “working politically” approach that identifies sustainable, locally generated, “with the grain” solutions tailored to the local system.</a:t>
            </a:r>
          </a:p>
          <a:p>
            <a:pPr>
              <a:spcAft>
                <a:spcPts val="600"/>
              </a:spcAft>
            </a:pPr>
            <a:r>
              <a:rPr lang="en-US" sz="1100" b="1">
                <a:latin typeface="Aptos"/>
              </a:rPr>
              <a:t>When to Use TWP Journaling</a:t>
            </a:r>
          </a:p>
          <a:p>
            <a:pPr>
              <a:spcAft>
                <a:spcPts val="600"/>
              </a:spcAft>
            </a:pPr>
            <a:r>
              <a:rPr lang="en-US" sz="1100">
                <a:latin typeface="Aptos"/>
              </a:rPr>
              <a:t>Journaling is a tool used throughout full implementation once work plan activities commence. The results of baseline PEA, SPA, and scenario planning conducted during start-up can serve as a starting point.</a:t>
            </a:r>
            <a:endParaRPr lang="en-US"/>
          </a:p>
          <a:p>
            <a:pPr marL="0" marR="0">
              <a:spcBef>
                <a:spcPts val="0"/>
              </a:spcBef>
              <a:spcAft>
                <a:spcPts val="600"/>
              </a:spcAft>
            </a:pPr>
            <a:endParaRPr lang="en-US" sz="1100" b="1">
              <a:latin typeface="Aptos" panose="020B0004020202020204" pitchFamily="34" charset="0"/>
            </a:endParaRPr>
          </a:p>
          <a:p>
            <a:pPr marL="0" marR="0">
              <a:spcBef>
                <a:spcPts val="0"/>
              </a:spcBef>
            </a:pPr>
            <a:endParaRPr lang="en-US" sz="1100">
              <a:latin typeface="Aptos" panose="020B0004020202020204" pitchFamily="34" charset="0"/>
            </a:endParaRP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582460"/>
            <a:ext cx="2232255" cy="246221"/>
          </a:xfrm>
          <a:prstGeom prst="rect">
            <a:avLst/>
          </a:prstGeom>
          <a:noFill/>
        </p:spPr>
        <p:txBody>
          <a:bodyPr wrap="square" lIns="91440" tIns="45720" rIns="91440" bIns="45720" rtlCol="0" anchor="t">
            <a:spAutoFit/>
          </a:bodyPr>
          <a:lstStyle/>
          <a:p>
            <a:pPr algn="ctr"/>
            <a:r>
              <a:rPr lang="en-US" sz="1000">
                <a:latin typeface="Aptos"/>
              </a:rPr>
              <a:t>Page 1 of 3</a:t>
            </a:r>
            <a:endParaRPr lang="en-US" sz="1000">
              <a:latin typeface="Aptos" panose="020B0004020202020204" pitchFamily="34" charset="0"/>
            </a:endParaRPr>
          </a:p>
        </p:txBody>
      </p:sp>
      <p:pic>
        <p:nvPicPr>
          <p:cNvPr id="6" name="Picture 2">
            <a:extLst>
              <a:ext uri="{FF2B5EF4-FFF2-40B4-BE49-F238E27FC236}">
                <a16:creationId xmlns:a16="http://schemas.microsoft.com/office/drawing/2014/main" id="{7D857983-3B31-3E0D-700F-EC6DC4471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630436" y="556661"/>
            <a:ext cx="1824955" cy="45082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black and grey sign with blue text&#10;&#10;Description automatically generated">
            <a:extLst>
              <a:ext uri="{FF2B5EF4-FFF2-40B4-BE49-F238E27FC236}">
                <a16:creationId xmlns:a16="http://schemas.microsoft.com/office/drawing/2014/main" id="{EA295270-08D2-FD30-9C12-83D04C64BB54}"/>
              </a:ext>
            </a:extLst>
          </p:cNvPr>
          <p:cNvPicPr>
            <a:picLocks noChangeAspect="1"/>
          </p:cNvPicPr>
          <p:nvPr/>
        </p:nvPicPr>
        <p:blipFill>
          <a:blip r:embed="rId3"/>
          <a:srcRect t="-371" r="-4059" b="25455"/>
          <a:stretch/>
        </p:blipFill>
        <p:spPr>
          <a:xfrm>
            <a:off x="3353519" y="485230"/>
            <a:ext cx="3180005" cy="525128"/>
          </a:xfrm>
          <a:prstGeom prst="rect">
            <a:avLst/>
          </a:prstGeom>
        </p:spPr>
      </p:pic>
    </p:spTree>
    <p:extLst>
      <p:ext uri="{BB962C8B-B14F-4D97-AF65-F5344CB8AC3E}">
        <p14:creationId xmlns:p14="http://schemas.microsoft.com/office/powerpoint/2010/main" val="121386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14EA2EF-DA03-1B5E-A8A8-AC6DE6258DE9}"/>
              </a:ext>
            </a:extLst>
          </p:cNvPr>
          <p:cNvSpPr/>
          <p:nvPr/>
        </p:nvSpPr>
        <p:spPr>
          <a:xfrm>
            <a:off x="258029" y="787028"/>
            <a:ext cx="6344751" cy="382336"/>
          </a:xfrm>
          <a:prstGeom prst="rect">
            <a:avLst/>
          </a:prstGeom>
          <a:solidFill>
            <a:srgbClr val="FFBB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7" name="TextBox 6">
            <a:extLst>
              <a:ext uri="{FF2B5EF4-FFF2-40B4-BE49-F238E27FC236}">
                <a16:creationId xmlns:a16="http://schemas.microsoft.com/office/drawing/2014/main" id="{B1D7FDB3-5383-7BD8-21F7-16E277ADFA64}"/>
              </a:ext>
            </a:extLst>
          </p:cNvPr>
          <p:cNvSpPr txBox="1"/>
          <p:nvPr/>
        </p:nvSpPr>
        <p:spPr>
          <a:xfrm>
            <a:off x="752181" y="799702"/>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a TWP Journal to Monitor Context</a:t>
            </a:r>
          </a:p>
        </p:txBody>
      </p:sp>
      <p:sp>
        <p:nvSpPr>
          <p:cNvPr id="9" name="Rectangle 8">
            <a:extLst>
              <a:ext uri="{FF2B5EF4-FFF2-40B4-BE49-F238E27FC236}">
                <a16:creationId xmlns:a16="http://schemas.microsoft.com/office/drawing/2014/main" id="{2F040FB8-8B58-72D2-ECBC-60DBBF7F7B46}"/>
              </a:ext>
            </a:extLst>
          </p:cNvPr>
          <p:cNvSpPr/>
          <p:nvPr/>
        </p:nvSpPr>
        <p:spPr>
          <a:xfrm>
            <a:off x="350538" y="1414737"/>
            <a:ext cx="6254717" cy="6624330"/>
          </a:xfrm>
          <a:prstGeom prst="rect">
            <a:avLst/>
          </a:prstGeom>
          <a:solidFill>
            <a:srgbClr val="FFBB4D">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1" name="Rectangle 10">
            <a:extLst>
              <a:ext uri="{FF2B5EF4-FFF2-40B4-BE49-F238E27FC236}">
                <a16:creationId xmlns:a16="http://schemas.microsoft.com/office/drawing/2014/main" id="{AAD6E85F-A179-6B9C-A2AE-D478D7A24EAA}"/>
              </a:ext>
            </a:extLst>
          </p:cNvPr>
          <p:cNvSpPr/>
          <p:nvPr/>
        </p:nvSpPr>
        <p:spPr>
          <a:xfrm>
            <a:off x="259116" y="1548451"/>
            <a:ext cx="6269096" cy="6629237"/>
          </a:xfrm>
          <a:prstGeom prst="rect">
            <a:avLst/>
          </a:prstGeom>
          <a:solidFill>
            <a:schemeClr val="bg1"/>
          </a:solidFill>
          <a:ln>
            <a:solidFill>
              <a:srgbClr val="FFBB4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3" name="TextBox 12">
            <a:extLst>
              <a:ext uri="{FF2B5EF4-FFF2-40B4-BE49-F238E27FC236}">
                <a16:creationId xmlns:a16="http://schemas.microsoft.com/office/drawing/2014/main" id="{CD039575-232B-4C20-4A0A-2EA4E95A080D}"/>
              </a:ext>
            </a:extLst>
          </p:cNvPr>
          <p:cNvSpPr txBox="1"/>
          <p:nvPr/>
        </p:nvSpPr>
        <p:spPr>
          <a:xfrm>
            <a:off x="306625" y="3292685"/>
            <a:ext cx="6225962" cy="5001369"/>
          </a:xfrm>
          <a:prstGeom prst="rect">
            <a:avLst/>
          </a:prstGeom>
          <a:noFill/>
        </p:spPr>
        <p:txBody>
          <a:bodyPr wrap="square" lIns="91440" tIns="45720" rIns="91440" bIns="45720" rtlCol="0" anchor="t">
            <a:spAutoFit/>
          </a:bodyPr>
          <a:lstStyle/>
          <a:p>
            <a:endParaRPr lang="en-US" sz="1100" b="1">
              <a:latin typeface="Aptos" panose="020B0004020202020204" pitchFamily="34" charset="0"/>
            </a:endParaRPr>
          </a:p>
          <a:p>
            <a:pPr marL="285115" indent="-285115">
              <a:buFont typeface="Wingdings" panose="05000000000000000000" pitchFamily="2" charset="2"/>
              <a:buChar char="q"/>
            </a:pPr>
            <a:r>
              <a:rPr lang="en-US" sz="1100" b="1">
                <a:solidFill>
                  <a:srgbClr val="FFBB4D"/>
                </a:solidFill>
                <a:latin typeface="Aptos"/>
              </a:rPr>
              <a:t>Step 3: Determine who will be the likely consumers of the data in the TWP journal.</a:t>
            </a:r>
            <a:r>
              <a:rPr lang="en-US" sz="1100">
                <a:solidFill>
                  <a:srgbClr val="FFBB4D"/>
                </a:solidFill>
                <a:latin typeface="Aptos"/>
              </a:rPr>
              <a:t> </a:t>
            </a:r>
            <a:r>
              <a:rPr lang="en-US" sz="1100">
                <a:latin typeface="Aptos"/>
              </a:rPr>
              <a:t>While every program is unique, deciding the target audience for the journal is essential. Normally, it is the COP or DCOP, MEL staff, and the Home Office Project Director and/or TLA point person.</a:t>
            </a:r>
          </a:p>
          <a:p>
            <a:pPr marL="285115" indent="-285115">
              <a:buFont typeface="Wingdings" panose="05000000000000000000" pitchFamily="2" charset="2"/>
              <a:buChar char="q"/>
            </a:pPr>
            <a:r>
              <a:rPr lang="en-US" sz="1100" b="1">
                <a:solidFill>
                  <a:srgbClr val="FFBB4D"/>
                </a:solidFill>
                <a:latin typeface="Aptos"/>
              </a:rPr>
              <a:t>Step 4: Describe the TWP journaling process. </a:t>
            </a:r>
            <a:r>
              <a:rPr lang="en-US" sz="1100">
                <a:latin typeface="Aptos"/>
              </a:rPr>
              <a:t>The following process steps are essential to quality journaling:</a:t>
            </a:r>
          </a:p>
          <a:p>
            <a:pPr marL="742315" lvl="1" indent="-285115">
              <a:buFont typeface="Wingdings" panose="05000000000000000000" pitchFamily="2" charset="2"/>
              <a:buChar char="q"/>
            </a:pPr>
            <a:r>
              <a:rPr lang="en-US" sz="1100" b="1">
                <a:solidFill>
                  <a:srgbClr val="FFBB4D"/>
                </a:solidFill>
                <a:latin typeface="Aptos" panose="020B0004020202020204" pitchFamily="34" charset="0"/>
              </a:rPr>
              <a:t>Determine the journal format. </a:t>
            </a:r>
            <a:r>
              <a:rPr lang="en-US" sz="1100">
                <a:latin typeface="Aptos" panose="020B0004020202020204" pitchFamily="34" charset="0"/>
              </a:rPr>
              <a:t>The MEL lead and COP (or her/his designee) first need to determine the format for capturing data to ensure all staff identified to participate are consistent with their approach. The template can be structured in a way that ensures journal entries capture data relevant to the qualitative indicators established by the MEL team for context monitoring at the project and activity levels.</a:t>
            </a:r>
          </a:p>
          <a:p>
            <a:pPr marL="742315" lvl="1" indent="-285115">
              <a:buFont typeface="Wingdings" panose="05000000000000000000" pitchFamily="2" charset="2"/>
              <a:buChar char="q"/>
            </a:pPr>
            <a:r>
              <a:rPr lang="en-US" sz="1100" b="1">
                <a:solidFill>
                  <a:srgbClr val="FFBB4D"/>
                </a:solidFill>
                <a:latin typeface="Aptos" panose="020B0004020202020204" pitchFamily="34" charset="0"/>
              </a:rPr>
              <a:t>Record information immediately after it is obtained. </a:t>
            </a:r>
            <a:r>
              <a:rPr lang="en-US" sz="1100">
                <a:latin typeface="Aptos" panose="020B0004020202020204" pitchFamily="34" charset="0"/>
              </a:rPr>
              <a:t>Generally, TWP data is acquired from formal and informal conversations during field visits or at conferences and events. It is essential to record information immediately after the interaction to ensure insights are captured accurately and in sufficient detail while memories are still fresh.</a:t>
            </a:r>
          </a:p>
          <a:p>
            <a:pPr marL="742315" lvl="1" indent="-285115">
              <a:buFont typeface="Wingdings,Sans-Serif" panose="05000000000000000000" pitchFamily="2" charset="2"/>
              <a:buChar char="q"/>
            </a:pPr>
            <a:r>
              <a:rPr lang="en-US" sz="1100" b="1">
                <a:solidFill>
                  <a:srgbClr val="FFBB4D"/>
                </a:solidFill>
                <a:latin typeface="Aptos"/>
              </a:rPr>
              <a:t>Conduct media scans.</a:t>
            </a:r>
            <a:r>
              <a:rPr lang="en-US" sz="1100" b="1">
                <a:solidFill>
                  <a:srgbClr val="FFBB4D"/>
                </a:solidFill>
                <a:latin typeface="Arial"/>
                <a:cs typeface="Arial"/>
              </a:rPr>
              <a:t> </a:t>
            </a:r>
            <a:r>
              <a:rPr lang="en-US" sz="1100">
                <a:latin typeface="Aptos"/>
              </a:rPr>
              <a:t>TWP journaling benefits from regular scanning of print, broadcast, and social media to look for events that could influence the project’s trajectory. The journal should include links to media articles, broadcasts, or social media posts.</a:t>
            </a:r>
          </a:p>
          <a:p>
            <a:pPr marL="742315" lvl="1" indent="-285115">
              <a:buFont typeface="Wingdings,Sans-Serif" panose="05000000000000000000" pitchFamily="2" charset="2"/>
              <a:buChar char="q"/>
            </a:pPr>
            <a:r>
              <a:rPr lang="en-US" sz="1100" b="1">
                <a:solidFill>
                  <a:srgbClr val="FFBB4D"/>
                </a:solidFill>
                <a:latin typeface="Aptos" panose="020B0004020202020204" pitchFamily="34" charset="0"/>
              </a:rPr>
              <a:t>Establish regular meetings</a:t>
            </a:r>
            <a:r>
              <a:rPr lang="en-US" sz="1100" b="1">
                <a:solidFill>
                  <a:srgbClr val="FFBB4D"/>
                </a:solidFill>
                <a:latin typeface="Arial"/>
                <a:cs typeface="Arial"/>
              </a:rPr>
              <a:t>. </a:t>
            </a:r>
            <a:r>
              <a:rPr lang="en-US" sz="1100">
                <a:latin typeface="Aptos" panose="020B0004020202020204" pitchFamily="34" charset="0"/>
              </a:rPr>
              <a:t>The COP or MEL lead can organize monthly meetings (linked to CLA discussions) with select project team members to apprise them of insights gained from journaling to identify patterns and trends that can inform work planning / scenario planning.</a:t>
            </a:r>
          </a:p>
          <a:p>
            <a:pPr marL="742315" lvl="1" indent="-285115">
              <a:buFont typeface="Wingdings,Sans-Serif" panose="05000000000000000000" pitchFamily="2" charset="2"/>
              <a:buChar char="q"/>
            </a:pPr>
            <a:r>
              <a:rPr lang="en-US" sz="1100" b="1">
                <a:solidFill>
                  <a:srgbClr val="FFBB4D"/>
                </a:solidFill>
                <a:latin typeface="Aptos"/>
              </a:rPr>
              <a:t>Develop a plan to protect data.</a:t>
            </a:r>
            <a:r>
              <a:rPr lang="en-US" sz="1100" b="1">
                <a:solidFill>
                  <a:srgbClr val="FFBB4D"/>
                </a:solidFill>
                <a:latin typeface="Arial"/>
                <a:cs typeface="Arial"/>
              </a:rPr>
              <a:t> </a:t>
            </a:r>
            <a:r>
              <a:rPr lang="en-US" sz="1100">
                <a:latin typeface="Aptos"/>
              </a:rPr>
              <a:t>Due to the sensitive nature of information captured by journaling, it is essential that (to the extent necessary) source data is de-identified to ensure the project adheres to “do no harm” principles. Regardless of the technology employed to journal, ensure the data is stored in a locked space (for notebooks) or under password protection or encryption if stored on a computer.</a:t>
            </a:r>
          </a:p>
          <a:p>
            <a:pPr lvl="1"/>
            <a:endParaRPr lang="en-US" sz="1100">
              <a:latin typeface="Aptos" panose="020B0004020202020204" pitchFamily="34" charset="0"/>
            </a:endParaRPr>
          </a:p>
        </p:txBody>
      </p:sp>
      <p:sp>
        <p:nvSpPr>
          <p:cNvPr id="3" name="TextBox 2">
            <a:extLst>
              <a:ext uri="{FF2B5EF4-FFF2-40B4-BE49-F238E27FC236}">
                <a16:creationId xmlns:a16="http://schemas.microsoft.com/office/drawing/2014/main" id="{C4D337B9-F4DB-B534-C271-D0256D34FA03}"/>
              </a:ext>
            </a:extLst>
          </p:cNvPr>
          <p:cNvSpPr txBox="1"/>
          <p:nvPr/>
        </p:nvSpPr>
        <p:spPr>
          <a:xfrm>
            <a:off x="353387" y="1689465"/>
            <a:ext cx="2725859" cy="276999"/>
          </a:xfrm>
          <a:prstGeom prst="rect">
            <a:avLst/>
          </a:prstGeom>
          <a:noFill/>
        </p:spPr>
        <p:txBody>
          <a:bodyPr wrap="square" rtlCol="0">
            <a:spAutoFit/>
          </a:bodyPr>
          <a:lstStyle/>
          <a:p>
            <a:r>
              <a:rPr lang="en-US" sz="1200" b="1">
                <a:solidFill>
                  <a:srgbClr val="FFBB4D"/>
                </a:solidFill>
                <a:latin typeface="Aptos" panose="020B0004020202020204" pitchFamily="34" charset="0"/>
              </a:rPr>
              <a:t>Steps for Using TWP Journaling</a:t>
            </a:r>
          </a:p>
        </p:txBody>
      </p:sp>
      <p:sp>
        <p:nvSpPr>
          <p:cNvPr id="6" name="TextBox 5">
            <a:extLst>
              <a:ext uri="{FF2B5EF4-FFF2-40B4-BE49-F238E27FC236}">
                <a16:creationId xmlns:a16="http://schemas.microsoft.com/office/drawing/2014/main" id="{57A09401-A1BD-6ACD-1010-934A299A7DEB}"/>
              </a:ext>
            </a:extLst>
          </p:cNvPr>
          <p:cNvSpPr txBox="1"/>
          <p:nvPr/>
        </p:nvSpPr>
        <p:spPr>
          <a:xfrm>
            <a:off x="306624" y="2432634"/>
            <a:ext cx="6240340" cy="1107996"/>
          </a:xfrm>
          <a:prstGeom prst="rect">
            <a:avLst/>
          </a:prstGeom>
          <a:noFill/>
        </p:spPr>
        <p:txBody>
          <a:bodyPr wrap="square" lIns="91440" tIns="45720" rIns="91440" bIns="45720" rtlCol="0" anchor="t">
            <a:spAutoFit/>
          </a:bodyPr>
          <a:lstStyle/>
          <a:p>
            <a:r>
              <a:rPr lang="en-US" sz="1100" b="1">
                <a:latin typeface="Aptos" panose="020B0004020202020204" pitchFamily="34" charset="0"/>
              </a:rPr>
              <a:t>The steps below can help ACDI/VOCA staff integrate TWP journaling into project workflows:</a:t>
            </a:r>
          </a:p>
          <a:p>
            <a:pPr marL="285115" indent="-285115">
              <a:buFont typeface="Wingdings" panose="05000000000000000000" pitchFamily="2" charset="2"/>
              <a:buChar char="q"/>
            </a:pPr>
            <a:r>
              <a:rPr lang="en-US" sz="1100" b="1">
                <a:solidFill>
                  <a:srgbClr val="FFBB4D"/>
                </a:solidFill>
                <a:latin typeface="Aptos"/>
              </a:rPr>
              <a:t>Step 1: Determine the purpose of TWP journaling. </a:t>
            </a:r>
            <a:r>
              <a:rPr lang="en-US" sz="1100">
                <a:latin typeface="Aptos"/>
              </a:rPr>
              <a:t>The COP or MEL lead should develop a SOW to be included in the job descriptions of selected project staff or external consultants that establishes the purpose, processes, and deliverables of the journaling process.</a:t>
            </a:r>
          </a:p>
          <a:p>
            <a:pPr marL="285115" indent="-285115">
              <a:buFont typeface="Wingdings" panose="05000000000000000000" pitchFamily="2" charset="2"/>
              <a:buChar char="q"/>
            </a:pPr>
            <a:r>
              <a:rPr lang="en-US" sz="1100" b="1">
                <a:solidFill>
                  <a:srgbClr val="FFBB4D"/>
                </a:solidFill>
                <a:latin typeface="Aptos"/>
              </a:rPr>
              <a:t>Step 2: Determine who will participate in TWP journaling. </a:t>
            </a:r>
            <a:r>
              <a:rPr lang="en-US" sz="1100">
                <a:latin typeface="Aptos"/>
              </a:rPr>
              <a:t>The COP together with the MEL lead should determine the process and the staff members who will participate in TWP journaling.</a:t>
            </a:r>
          </a:p>
        </p:txBody>
      </p:sp>
      <p:sp>
        <p:nvSpPr>
          <p:cNvPr id="10" name="TextBox 9">
            <a:extLst>
              <a:ext uri="{FF2B5EF4-FFF2-40B4-BE49-F238E27FC236}">
                <a16:creationId xmlns:a16="http://schemas.microsoft.com/office/drawing/2014/main" id="{DB52B716-3A4C-7F0D-E2B6-715DA14DAAE7}"/>
              </a:ext>
            </a:extLst>
          </p:cNvPr>
          <p:cNvSpPr txBox="1"/>
          <p:nvPr/>
        </p:nvSpPr>
        <p:spPr>
          <a:xfrm>
            <a:off x="2727925" y="1682858"/>
            <a:ext cx="3621208" cy="600164"/>
          </a:xfrm>
          <a:prstGeom prst="rect">
            <a:avLst/>
          </a:prstGeom>
          <a:solidFill>
            <a:srgbClr val="88CCD1"/>
          </a:solidFill>
        </p:spPr>
        <p:txBody>
          <a:bodyPr wrap="square" lIns="91440" tIns="45720" rIns="91440" bIns="45720" rtlCol="0" anchor="t">
            <a:spAutoFit/>
          </a:bodyPr>
          <a:lstStyle/>
          <a:p>
            <a:r>
              <a:rPr lang="en-US" sz="1100" b="1">
                <a:latin typeface="Aptos"/>
              </a:rPr>
              <a:t>Users: Primarily project and MEL staff with oversight and participation of the Chief of Party and other project leadership</a:t>
            </a:r>
          </a:p>
        </p:txBody>
      </p:sp>
      <p:sp>
        <p:nvSpPr>
          <p:cNvPr id="14" name="TextBox 13">
            <a:extLst>
              <a:ext uri="{FF2B5EF4-FFF2-40B4-BE49-F238E27FC236}">
                <a16:creationId xmlns:a16="http://schemas.microsoft.com/office/drawing/2014/main" id="{630E89F9-7C6B-BF74-7F8B-CAB9CF208359}"/>
              </a:ext>
            </a:extLst>
          </p:cNvPr>
          <p:cNvSpPr txBox="1"/>
          <p:nvPr/>
        </p:nvSpPr>
        <p:spPr>
          <a:xfrm>
            <a:off x="2242410" y="8582460"/>
            <a:ext cx="2232255" cy="246221"/>
          </a:xfrm>
          <a:prstGeom prst="rect">
            <a:avLst/>
          </a:prstGeom>
          <a:noFill/>
        </p:spPr>
        <p:txBody>
          <a:bodyPr wrap="square" lIns="91440" tIns="45720" rIns="91440" bIns="45720" rtlCol="0" anchor="t">
            <a:spAutoFit/>
          </a:bodyPr>
          <a:lstStyle/>
          <a:p>
            <a:pPr algn="ctr"/>
            <a:r>
              <a:rPr lang="en-US" sz="1000">
                <a:latin typeface="Aptos"/>
              </a:rPr>
              <a:t>Page 2 of 3</a:t>
            </a:r>
            <a:endParaRPr lang="en-US" sz="1000">
              <a:latin typeface="Aptos" panose="020B0004020202020204" pitchFamily="34" charset="0"/>
            </a:endParaRPr>
          </a:p>
        </p:txBody>
      </p:sp>
    </p:spTree>
    <p:extLst>
      <p:ext uri="{BB962C8B-B14F-4D97-AF65-F5344CB8AC3E}">
        <p14:creationId xmlns:p14="http://schemas.microsoft.com/office/powerpoint/2010/main" val="300901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B448D09-E772-7F6F-4568-EC501CFD393E}"/>
              </a:ext>
            </a:extLst>
          </p:cNvPr>
          <p:cNvSpPr txBox="1"/>
          <p:nvPr/>
        </p:nvSpPr>
        <p:spPr>
          <a:xfrm>
            <a:off x="1534184" y="2772593"/>
            <a:ext cx="4000500" cy="2631490"/>
          </a:xfrm>
          <a:prstGeom prst="rect">
            <a:avLst/>
          </a:prstGeom>
          <a:noFill/>
        </p:spPr>
        <p:txBody>
          <a:bodyPr wrap="square" rtlCol="0">
            <a:spAutoFit/>
          </a:bodyPr>
          <a:lstStyle/>
          <a:p>
            <a:pPr marL="285750" indent="-285750">
              <a:buFont typeface="Arial" panose="020B0604020202020204" pitchFamily="34" charset="0"/>
              <a:buChar char="•"/>
            </a:pPr>
            <a:r>
              <a:rPr lang="en-US" sz="1100">
                <a:latin typeface="Aptos" panose="020B0004020202020204" pitchFamily="34" charset="0"/>
              </a:rPr>
              <a:t>News stories I’m following today that relate to project objective(s).</a:t>
            </a:r>
          </a:p>
          <a:p>
            <a:pPr marL="285750" indent="-285750">
              <a:buFont typeface="Arial" panose="020B0604020202020204" pitchFamily="34" charset="0"/>
              <a:buChar char="•"/>
            </a:pPr>
            <a:r>
              <a:rPr lang="en-US" sz="1100">
                <a:latin typeface="Aptos" panose="020B0004020202020204" pitchFamily="34" charset="0"/>
              </a:rPr>
              <a:t>Any stakeholder(s) I met with today:</a:t>
            </a:r>
          </a:p>
          <a:p>
            <a:pPr marL="742950" lvl="1" indent="-285750">
              <a:buFont typeface="Arial" panose="020B0604020202020204" pitchFamily="34" charset="0"/>
              <a:buChar char="•"/>
            </a:pPr>
            <a:r>
              <a:rPr lang="en-US" sz="1100">
                <a:latin typeface="Aptos" panose="020B0004020202020204" pitchFamily="34" charset="0"/>
              </a:rPr>
              <a:t>Name:</a:t>
            </a:r>
          </a:p>
          <a:p>
            <a:pPr marL="742950" lvl="1" indent="-285750">
              <a:buFont typeface="Arial" panose="020B0604020202020204" pitchFamily="34" charset="0"/>
              <a:buChar char="•"/>
            </a:pPr>
            <a:r>
              <a:rPr lang="en-US" sz="1100">
                <a:latin typeface="Aptos" panose="020B0004020202020204" pitchFamily="34" charset="0"/>
              </a:rPr>
              <a:t>Position:</a:t>
            </a:r>
          </a:p>
          <a:p>
            <a:pPr marL="742950" lvl="1" indent="-285750">
              <a:buFont typeface="Arial" panose="020B0604020202020204" pitchFamily="34" charset="0"/>
              <a:buChar char="•"/>
            </a:pPr>
            <a:r>
              <a:rPr lang="en-US" sz="1100">
                <a:latin typeface="Aptos" panose="020B0004020202020204" pitchFamily="34" charset="0"/>
              </a:rPr>
              <a:t>Current stake in project objectives:</a:t>
            </a:r>
          </a:p>
          <a:p>
            <a:pPr marL="742950" lvl="1" indent="-285750">
              <a:buFont typeface="Arial" panose="020B0604020202020204" pitchFamily="34" charset="0"/>
              <a:buChar char="•"/>
            </a:pPr>
            <a:r>
              <a:rPr lang="en-US" sz="1100">
                <a:latin typeface="Aptos" panose="020B0004020202020204" pitchFamily="34" charset="0"/>
              </a:rPr>
              <a:t>Current influence in project objectives:</a:t>
            </a:r>
          </a:p>
          <a:p>
            <a:pPr marL="742950" lvl="1" indent="-285750">
              <a:buFont typeface="Arial" panose="020B0604020202020204" pitchFamily="34" charset="0"/>
              <a:buChar char="•"/>
            </a:pPr>
            <a:r>
              <a:rPr lang="en-US" sz="1100">
                <a:latin typeface="Aptos" panose="020B0004020202020204" pitchFamily="34" charset="0"/>
              </a:rPr>
              <a:t>Incentives influencing stakeholder’s stake and influence:</a:t>
            </a:r>
          </a:p>
          <a:p>
            <a:pPr marL="742950" lvl="1" indent="-285750">
              <a:buFont typeface="Arial" panose="020B0604020202020204" pitchFamily="34" charset="0"/>
              <a:buChar char="•"/>
            </a:pPr>
            <a:r>
              <a:rPr lang="en-US" sz="1100">
                <a:latin typeface="Aptos" panose="020B0004020202020204" pitchFamily="34" charset="0"/>
              </a:rPr>
              <a:t>Any updates required to stakeholder power table and/or matrix:</a:t>
            </a:r>
          </a:p>
          <a:p>
            <a:pPr marL="285750" indent="-285750">
              <a:buFont typeface="Arial" panose="020B0604020202020204" pitchFamily="34" charset="0"/>
              <a:buChar char="•"/>
            </a:pPr>
            <a:r>
              <a:rPr lang="en-US" sz="1100">
                <a:latin typeface="Aptos" panose="020B0004020202020204" pitchFamily="34" charset="0"/>
              </a:rPr>
              <a:t>Any new buzzword(s) I heard in conversations to explore further.</a:t>
            </a:r>
          </a:p>
          <a:p>
            <a:pPr marL="285750" indent="-285750">
              <a:buFont typeface="Arial" panose="020B0604020202020204" pitchFamily="34" charset="0"/>
              <a:buChar char="•"/>
            </a:pPr>
            <a:r>
              <a:rPr lang="en-US" sz="1100">
                <a:latin typeface="Aptos" panose="020B0004020202020204" pitchFamily="34" charset="0"/>
              </a:rPr>
              <a:t>Any new barrier(s) or window(s) of opportunity for the current workplan.</a:t>
            </a:r>
          </a:p>
        </p:txBody>
      </p:sp>
      <p:pic>
        <p:nvPicPr>
          <p:cNvPr id="12" name="Graphic 11" descr="Monitor outline">
            <a:extLst>
              <a:ext uri="{FF2B5EF4-FFF2-40B4-BE49-F238E27FC236}">
                <a16:creationId xmlns:a16="http://schemas.microsoft.com/office/drawing/2014/main" id="{C368FAA3-3E18-3F54-E636-3CC5040B740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7115" y="1347667"/>
            <a:ext cx="6174638" cy="6174638"/>
          </a:xfrm>
          <a:prstGeom prst="rect">
            <a:avLst/>
          </a:prstGeom>
        </p:spPr>
      </p:pic>
      <p:sp>
        <p:nvSpPr>
          <p:cNvPr id="13" name="TextBox 12">
            <a:extLst>
              <a:ext uri="{FF2B5EF4-FFF2-40B4-BE49-F238E27FC236}">
                <a16:creationId xmlns:a16="http://schemas.microsoft.com/office/drawing/2014/main" id="{462BA56D-E65C-30F9-0493-FDF472674515}"/>
              </a:ext>
            </a:extLst>
          </p:cNvPr>
          <p:cNvSpPr txBox="1"/>
          <p:nvPr/>
        </p:nvSpPr>
        <p:spPr>
          <a:xfrm>
            <a:off x="309853" y="1620787"/>
            <a:ext cx="2725859" cy="276999"/>
          </a:xfrm>
          <a:prstGeom prst="rect">
            <a:avLst/>
          </a:prstGeom>
          <a:noFill/>
        </p:spPr>
        <p:txBody>
          <a:bodyPr wrap="square" rtlCol="0">
            <a:spAutoFit/>
          </a:bodyPr>
          <a:lstStyle/>
          <a:p>
            <a:r>
              <a:rPr lang="en-US" sz="1200" b="1">
                <a:solidFill>
                  <a:srgbClr val="FFBB4D"/>
                </a:solidFill>
                <a:latin typeface="Aptos" panose="020B0004020202020204" pitchFamily="34" charset="0"/>
              </a:rPr>
              <a:t>Sample Journal Format</a:t>
            </a:r>
          </a:p>
        </p:txBody>
      </p:sp>
      <p:sp>
        <p:nvSpPr>
          <p:cNvPr id="14" name="TextBox 13">
            <a:extLst>
              <a:ext uri="{FF2B5EF4-FFF2-40B4-BE49-F238E27FC236}">
                <a16:creationId xmlns:a16="http://schemas.microsoft.com/office/drawing/2014/main" id="{B0C83325-C4A2-C987-5594-68A505A86EEE}"/>
              </a:ext>
            </a:extLst>
          </p:cNvPr>
          <p:cNvSpPr txBox="1"/>
          <p:nvPr/>
        </p:nvSpPr>
        <p:spPr>
          <a:xfrm>
            <a:off x="309853" y="1831638"/>
            <a:ext cx="6240340" cy="261610"/>
          </a:xfrm>
          <a:prstGeom prst="rect">
            <a:avLst/>
          </a:prstGeom>
          <a:noFill/>
        </p:spPr>
        <p:txBody>
          <a:bodyPr wrap="square" rtlCol="0">
            <a:spAutoFit/>
          </a:bodyPr>
          <a:lstStyle/>
          <a:p>
            <a:r>
              <a:rPr lang="en-US" sz="1100" b="1">
                <a:latin typeface="Aptos" panose="020B0004020202020204" pitchFamily="34" charset="0"/>
              </a:rPr>
              <a:t>A few sections to consider adding to the journal template include the following:</a:t>
            </a:r>
            <a:endParaRPr lang="en-US" sz="1100">
              <a:latin typeface="Aptos" panose="020B0004020202020204" pitchFamily="34" charset="0"/>
            </a:endParaRPr>
          </a:p>
        </p:txBody>
      </p:sp>
      <p:sp>
        <p:nvSpPr>
          <p:cNvPr id="2" name="TextBox 1">
            <a:extLst>
              <a:ext uri="{FF2B5EF4-FFF2-40B4-BE49-F238E27FC236}">
                <a16:creationId xmlns:a16="http://schemas.microsoft.com/office/drawing/2014/main" id="{301AE18D-5E4E-6485-61BF-1807B5FEC1A0}"/>
              </a:ext>
            </a:extLst>
          </p:cNvPr>
          <p:cNvSpPr txBox="1"/>
          <p:nvPr/>
        </p:nvSpPr>
        <p:spPr>
          <a:xfrm>
            <a:off x="369701" y="8164550"/>
            <a:ext cx="6119078" cy="369332"/>
          </a:xfrm>
          <a:prstGeom prst="rect">
            <a:avLst/>
          </a:prstGeom>
          <a:noFill/>
        </p:spPr>
        <p:txBody>
          <a:bodyPr wrap="square" lIns="91440" tIns="45720" rIns="91440" bIns="45720" anchor="t">
            <a:spAutoFit/>
          </a:bodyPr>
          <a:lstStyle/>
          <a:p>
            <a:pPr algn="ctr" fontAlgn="base"/>
            <a:r>
              <a:rPr lang="en-US" sz="900" i="1">
                <a:solidFill>
                  <a:srgbClr val="FFBB4D"/>
                </a:solidFill>
                <a:latin typeface="Aptos"/>
              </a:rPr>
              <a:t>This guidance was developed for ACDI/VOCA’s internal use through a consultancy with Adapt Consulting. </a:t>
            </a:r>
            <a:br>
              <a:rPr lang="en-US" sz="900" i="1">
                <a:solidFill>
                  <a:srgbClr val="FFBB4D"/>
                </a:solidFill>
                <a:latin typeface="Aptos"/>
              </a:rPr>
            </a:br>
            <a:r>
              <a:rPr lang="en-US" sz="900" i="1">
                <a:solidFill>
                  <a:srgbClr val="FFBB4D"/>
                </a:solidFill>
                <a:latin typeface="Aptos"/>
              </a:rPr>
              <a:t>For any questions, contact Ydun Donahoe.</a:t>
            </a:r>
          </a:p>
        </p:txBody>
      </p:sp>
      <p:sp>
        <p:nvSpPr>
          <p:cNvPr id="4" name="Rectangle 3">
            <a:extLst>
              <a:ext uri="{FF2B5EF4-FFF2-40B4-BE49-F238E27FC236}">
                <a16:creationId xmlns:a16="http://schemas.microsoft.com/office/drawing/2014/main" id="{9279376C-FFD4-0B48-0B4B-5763681A2C11}"/>
              </a:ext>
            </a:extLst>
          </p:cNvPr>
          <p:cNvSpPr/>
          <p:nvPr/>
        </p:nvSpPr>
        <p:spPr>
          <a:xfrm>
            <a:off x="258029" y="787028"/>
            <a:ext cx="6344751" cy="382336"/>
          </a:xfrm>
          <a:prstGeom prst="rect">
            <a:avLst/>
          </a:prstGeom>
          <a:solidFill>
            <a:srgbClr val="FFBB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7" name="TextBox 6">
            <a:extLst>
              <a:ext uri="{FF2B5EF4-FFF2-40B4-BE49-F238E27FC236}">
                <a16:creationId xmlns:a16="http://schemas.microsoft.com/office/drawing/2014/main" id="{0DED8C4E-2BB5-4051-13AC-67BF2239D4BC}"/>
              </a:ext>
            </a:extLst>
          </p:cNvPr>
          <p:cNvSpPr txBox="1"/>
          <p:nvPr/>
        </p:nvSpPr>
        <p:spPr>
          <a:xfrm>
            <a:off x="752181" y="799702"/>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Using a TWP Journal to Monitor Context</a:t>
            </a:r>
          </a:p>
        </p:txBody>
      </p:sp>
      <p:sp>
        <p:nvSpPr>
          <p:cNvPr id="10" name="TextBox 9">
            <a:extLst>
              <a:ext uri="{FF2B5EF4-FFF2-40B4-BE49-F238E27FC236}">
                <a16:creationId xmlns:a16="http://schemas.microsoft.com/office/drawing/2014/main" id="{C580FB0F-1F57-3035-EB8A-6A5935E7D62B}"/>
              </a:ext>
            </a:extLst>
          </p:cNvPr>
          <p:cNvSpPr txBox="1"/>
          <p:nvPr/>
        </p:nvSpPr>
        <p:spPr>
          <a:xfrm>
            <a:off x="2242410" y="8582460"/>
            <a:ext cx="2232255" cy="246221"/>
          </a:xfrm>
          <a:prstGeom prst="rect">
            <a:avLst/>
          </a:prstGeom>
          <a:noFill/>
        </p:spPr>
        <p:txBody>
          <a:bodyPr wrap="square" lIns="91440" tIns="45720" rIns="91440" bIns="45720" rtlCol="0" anchor="t">
            <a:spAutoFit/>
          </a:bodyPr>
          <a:lstStyle/>
          <a:p>
            <a:pPr algn="ctr"/>
            <a:r>
              <a:rPr lang="en-US" sz="1000">
                <a:latin typeface="Aptos"/>
              </a:rPr>
              <a:t>Page 3 of 3</a:t>
            </a:r>
            <a:endParaRPr lang="en-US" sz="1000">
              <a:latin typeface="Aptos" panose="020B0004020202020204" pitchFamily="34" charset="0"/>
            </a:endParaRPr>
          </a:p>
        </p:txBody>
      </p:sp>
    </p:spTree>
    <p:extLst>
      <p:ext uri="{BB962C8B-B14F-4D97-AF65-F5344CB8AC3E}">
        <p14:creationId xmlns:p14="http://schemas.microsoft.com/office/powerpoint/2010/main" val="24036089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Resource Center Documents" ma:contentTypeID="0x0101003F27DF9AC023FF49938DDEB87F1D72FE01010100B2C3B2374618734B820476DE478EBD5F" ma:contentTypeVersion="24" ma:contentTypeDescription="" ma:contentTypeScope="" ma:versionID="9f3dc11bd94dfef5ce5461de57c382e0">
  <xsd:schema xmlns:xsd="http://www.w3.org/2001/XMLSchema" xmlns:xs="http://www.w3.org/2001/XMLSchema" xmlns:p="http://schemas.microsoft.com/office/2006/metadata/properties" xmlns:ns2="363b23f7-84f1-4bcf-a229-90d6a8906e2a" xmlns:ns3="25b1ff99-e5cf-4ae4-961c-4ddf96fa865e" targetNamespace="http://schemas.microsoft.com/office/2006/metadata/properties" ma:root="true" ma:fieldsID="4654323c2d1860b2654120b2d5c266c9" ns2:_="" ns3:_="">
    <xsd:import namespace="363b23f7-84f1-4bcf-a229-90d6a8906e2a"/>
    <xsd:import namespace="25b1ff99-e5cf-4ae4-961c-4ddf96fa865e"/>
    <xsd:element name="properties">
      <xsd:complexType>
        <xsd:sequence>
          <xsd:element name="documentManagement">
            <xsd:complexType>
              <xsd:all>
                <xsd:element ref="ns2:Resource-Type" minOccurs="0"/>
                <xsd:element ref="ns2:Document_x0020_No" minOccurs="0"/>
                <xsd:element ref="ns2:Owner" minOccurs="0"/>
                <xsd:element ref="ns2:Scope" minOccurs="0"/>
                <xsd:element ref="ns2:g1c15774175b49049ab7cd5c5ac02add" minOccurs="0"/>
                <xsd:element ref="ns2:kefebca1312e4cff8bc5ac04fc6a70bb" minOccurs="0"/>
                <xsd:element ref="ns2:m00459e866da4482a6aecfac6c07f3ac" minOccurs="0"/>
                <xsd:element ref="ns2:g071f66418384c35a8d4d77b12b2f334" minOccurs="0"/>
                <xsd:element ref="ns2:bb828c2a72a84a92a222be9d7f3d3fc9" minOccurs="0"/>
                <xsd:element ref="ns2:TaxCatchAll" minOccurs="0"/>
                <xsd:element ref="ns2:TaxCatchAllLabel" minOccurs="0"/>
                <xsd:element ref="ns2:e499ed82e87d40fe83ddcfd810dddc51"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OCR" minOccurs="0"/>
                <xsd:element ref="ns3:MediaServiceGenerationTime" minOccurs="0"/>
                <xsd:element ref="ns3:MediaServiceEventHashCode" minOccurs="0"/>
                <xsd:element ref="ns2:gfcda77fbd414059aae0d25f383eafca" minOccurs="0"/>
                <xsd:element ref="ns2:f76eaea2431a44ffa5c437454acc27df" minOccurs="0"/>
                <xsd:element ref="ns2:p07a51c472ca436e8b335c05eb83899a" minOccurs="0"/>
                <xsd:element ref="ns2:Publish_x0020_Date" minOccurs="0"/>
                <xsd:element ref="ns3:MediaServiceDateTaken" minOccurs="0"/>
                <xsd:element ref="ns3:MediaLengthInSeconds" minOccurs="0"/>
                <xsd:element ref="ns3:lcf76f155ced4ddcb4097134ff3c332f"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b23f7-84f1-4bcf-a229-90d6a8906e2a" elementFormDefault="qualified">
    <xsd:import namespace="http://schemas.microsoft.com/office/2006/documentManagement/types"/>
    <xsd:import namespace="http://schemas.microsoft.com/office/infopath/2007/PartnerControls"/>
    <xsd:element name="Resource-Type" ma:index="2" nillable="true" ma:displayName="Resource-Type" ma:default="Technical Resources" ma:format="Dropdown" ma:internalName="Resource_x002d_Type">
      <xsd:simpleType>
        <xsd:restriction base="dms:Choice">
          <xsd:enumeration value="Award Management: Grants"/>
          <xsd:enumeration value="Award Management: Procurement"/>
          <xsd:enumeration value="Communications"/>
          <xsd:enumeration value="Guidance"/>
          <xsd:enumeration value="HR Forms &amp; Resources"/>
          <xsd:enumeration value="Monitoring Evaluation Reporting &amp; Learning"/>
          <xsd:enumeration value="Policies &amp; Procedures"/>
          <xsd:enumeration value="Technical Resources"/>
        </xsd:restriction>
      </xsd:simpleType>
    </xsd:element>
    <xsd:element name="Document_x0020_No" ma:index="5" nillable="true" ma:displayName="Document No" ma:internalName="Document_x0020_No">
      <xsd:simpleType>
        <xsd:restriction base="dms:Text">
          <xsd:maxLength value="255"/>
        </xsd:restriction>
      </xsd:simpleType>
    </xsd:element>
    <xsd:element name="Owner" ma:index="9" nillable="true" ma:displayName="Owner" ma:format="Dropdown" ma:internalName="Owner">
      <xsd:simpleType>
        <xsd:restriction base="dms:Choice">
          <xsd:enumeration value="CLO"/>
          <xsd:enumeration value="VP HR"/>
          <xsd:enumeration value="CEO"/>
          <xsd:enumeration value="President Tanager"/>
          <xsd:enumeration value="COO"/>
          <xsd:enumeration value="AVV MD/SD"/>
          <xsd:enumeration value="VP HR"/>
          <xsd:enumeration value="CFO"/>
          <xsd:enumeration value="VP  Project Ops"/>
          <xsd:enumeration value="VP Risk"/>
          <xsd:enumeration value="VP QAL"/>
          <xsd:enumeration value="EVP TLA"/>
          <xsd:enumeration value="VP IT"/>
        </xsd:restriction>
      </xsd:simpleType>
    </xsd:element>
    <xsd:element name="Scope" ma:index="10" nillable="true" ma:displayName="Applies to" ma:internalName="Scope">
      <xsd:complexType>
        <xsd:complexContent>
          <xsd:extension base="dms:MultiChoice">
            <xsd:sequence>
              <xsd:element name="Value" maxOccurs="unbounded" minOccurs="0" nillable="true">
                <xsd:simpleType>
                  <xsd:restriction base="dms:Choice">
                    <xsd:enumeration value="ACDI/VOCA"/>
                    <xsd:enumeration value="Tanager"/>
                    <xsd:enumeration value="AV Ventures"/>
                  </xsd:restriction>
                </xsd:simpleType>
              </xsd:element>
            </xsd:sequence>
          </xsd:extension>
        </xsd:complexContent>
      </xsd:complexType>
    </xsd:element>
    <xsd:element name="g1c15774175b49049ab7cd5c5ac02add" ma:index="14" nillable="true" ma:taxonomy="true" ma:internalName="g1c15774175b49049ab7cd5c5ac02add" ma:taxonomyFieldName="Department_x0020_Name" ma:displayName="Department Name" ma:readOnly="false" ma:default="1;#Technical Learning and Application|620cb191-9fcd-47b7-a1ae-6d598e91ab96" ma:fieldId="{01c15774-175b-4904-9ab7-cd5c5ac02add}" ma:sspId="dcea9d53-396a-4643-8c3b-a46bd9f06c0a" ma:termSetId="90d28201-8f94-4548-b63b-bfa2149d522b" ma:anchorId="00000000-0000-0000-0000-000000000000" ma:open="false" ma:isKeyword="false">
      <xsd:complexType>
        <xsd:sequence>
          <xsd:element ref="pc:Terms" minOccurs="0" maxOccurs="1"/>
        </xsd:sequence>
      </xsd:complexType>
    </xsd:element>
    <xsd:element name="kefebca1312e4cff8bc5ac04fc6a70bb" ma:index="17" nillable="true" ma:taxonomy="true" ma:internalName="kefebca1312e4cff8bc5ac04fc6a70bb" ma:taxonomyFieldName="Practice_x0020_Area" ma:displayName="Practice Area" ma:readOnly="false" ma:default="" ma:fieldId="{4efebca1-312e-4cff-8bc5-ac04fc6a70bb}"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m00459e866da4482a6aecfac6c07f3ac" ma:index="19" nillable="true" ma:taxonomy="true" ma:internalName="m00459e866da4482a6aecfac6c07f3ac" ma:taxonomyFieldName="Initiatives" ma:displayName="Initiatives" ma:readOnly="false" ma:default="" ma:fieldId="{600459e8-66da-4482-a6ae-cfac6c07f3ac}"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g071f66418384c35a8d4d77b12b2f334" ma:index="21" nillable="true" ma:taxonomy="true" ma:internalName="g071f66418384c35a8d4d77b12b2f334" ma:taxonomyFieldName="Project_x0020_Name" ma:displayName="Project Name" ma:default="" ma:fieldId="{0071f664-1838-4c35-a8d4-d77b12b2f334}" ma:sspId="dcea9d53-396a-4643-8c3b-a46bd9f06c0a" ma:termSetId="33e1c750-735b-4daf-883d-2f6ab6c6692d" ma:anchorId="00000000-0000-0000-0000-000000000000" ma:open="false" ma:isKeyword="false">
      <xsd:complexType>
        <xsd:sequence>
          <xsd:element ref="pc:Terms" minOccurs="0" maxOccurs="1"/>
        </xsd:sequence>
      </xsd:complexType>
    </xsd:element>
    <xsd:element name="bb828c2a72a84a92a222be9d7f3d3fc9" ma:index="22" nillable="true" ma:taxonomy="true" ma:internalName="bb828c2a72a84a92a222be9d7f3d3fc9" ma:taxonomyFieldName="Document_x0020_Type" ma:displayName="Document Type" ma:default="" ma:fieldId="{bb828c2a-72a8-4a92-a222-be9d7f3d3fc9}" ma:sspId="dcea9d53-396a-4643-8c3b-a46bd9f06c0a" ma:termSetId="0fd9d0c9-e4e7-4055-9518-1c4428d2e1f8"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4bfeafc6-70e7-4525-88e0-f74b44d93d23}" ma:internalName="TaxCatchAll" ma:showField="CatchAllData"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4bfeafc6-70e7-4525-88e0-f74b44d93d23}" ma:internalName="TaxCatchAllLabel" ma:readOnly="true" ma:showField="CatchAllDataLabel"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e499ed82e87d40fe83ddcfd810dddc51" ma:index="25" nillable="true" ma:taxonomy="true" ma:internalName="e499ed82e87d40fe83ddcfd810dddc51" ma:taxonomyFieldName="System_x002f_Software_x002f_Tool" ma:displayName="System/Software/Tool" ma:default="" ma:fieldId="{e499ed82-e87d-40fe-83dd-cfd810dddc51}" ma:sspId="dcea9d53-396a-4643-8c3b-a46bd9f06c0a" ma:termSetId="654195cb-9a93-475c-8539-f69534dafe16" ma:anchorId="fae9df7d-a2a3-48c9-82f1-58cdb29b41c8"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element name="gfcda77fbd414059aae0d25f383eafca" ma:index="36" nillable="true" ma:taxonomy="true" ma:internalName="gfcda77fbd414059aae0d25f383eafca" ma:taxonomyFieldName="Technical_x0020_Category" ma:displayName="Technical Category" ma:default="" ma:fieldId="{0fcda77f-bd41-4059-aae0-d25f383eafca}" ma:sspId="dcea9d53-396a-4643-8c3b-a46bd9f06c0a" ma:termSetId="1b05d860-6e0f-4a6a-95f7-e79ab99c0a07" ma:anchorId="59243de7-0517-49a3-b985-87ddcd47d402" ma:open="false" ma:isKeyword="false">
      <xsd:complexType>
        <xsd:sequence>
          <xsd:element ref="pc:Terms" minOccurs="0" maxOccurs="1"/>
        </xsd:sequence>
      </xsd:complexType>
    </xsd:element>
    <xsd:element name="f76eaea2431a44ffa5c437454acc27df" ma:index="38" nillable="true" ma:taxonomy="true" ma:internalName="f76eaea2431a44ffa5c437454acc27df" ma:taxonomyFieldName="Primary_x0020_Topic" ma:displayName="Primary Topic" ma:default="" ma:fieldId="{f76eaea2-431a-44ff-a5c4-37454acc27df}"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07a51c472ca436e8b335c05eb83899a" ma:index="40" nillable="true" ma:taxonomy="true" ma:internalName="p07a51c472ca436e8b335c05eb83899a" ma:taxonomyFieldName="Secondary_x0020_Topic" ma:displayName="Secondary Topic" ma:default="" ma:fieldId="{907a51c4-72ca-436e-8b33-5c05eb83899a}"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ublish_x0020_Date" ma:index="41" nillable="true" ma:displayName="Publish Date" ma:format="DateOnly" ma:hidden="true" ma:internalName="Publish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5b1ff99-e5cf-4ae4-961c-4ddf96fa865e"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42" nillable="true" ma:displayName="MediaServiceDateTaken" ma:hidden="true" ma:internalName="MediaServiceDateTaken" ma:readOnly="true">
      <xsd:simpleType>
        <xsd:restriction base="dms:Text"/>
      </xsd:simpleType>
    </xsd:element>
    <xsd:element name="MediaLengthInSeconds" ma:index="43" nillable="true" ma:displayName="Length (seconds)" ma:internalName="MediaLengthInSeconds" ma:readOnly="true">
      <xsd:simpleType>
        <xsd:restriction base="dms:Unknown"/>
      </xsd:simpleType>
    </xsd:element>
    <xsd:element name="lcf76f155ced4ddcb4097134ff3c332f" ma:index="4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MediaServiceLocation" ma:index="46" nillable="true" ma:displayName="Location" ma:indexed="true" ma:internalName="MediaServiceLocation" ma:readOnly="true">
      <xsd:simpleType>
        <xsd:restriction base="dms:Text"/>
      </xsd:simpleType>
    </xsd:element>
    <xsd:element name="MediaServiceObjectDetectorVersions" ma:index="47" nillable="true" ma:displayName="MediaServiceObjectDetectorVersions" ma:hidden="true" ma:indexed="true" ma:internalName="MediaServiceObjectDetectorVersions" ma:readOnly="true">
      <xsd:simpleType>
        <xsd:restriction base="dms:Text"/>
      </xsd:simpleType>
    </xsd:element>
    <xsd:element name="MediaServiceSearchProperties" ma:index="4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63b23f7-84f1-4bcf-a229-90d6a8906e2a">
      <Value>1</Value>
    </TaxCatchAll>
    <Publish_x0020_Date xmlns="363b23f7-84f1-4bcf-a229-90d6a8906e2a" xsi:nil="true"/>
    <Document_x0020_No xmlns="363b23f7-84f1-4bcf-a229-90d6a8906e2a" xsi:nil="true"/>
    <Scope xmlns="363b23f7-84f1-4bcf-a229-90d6a8906e2a" xsi:nil="true"/>
    <g071f66418384c35a8d4d77b12b2f334 xmlns="363b23f7-84f1-4bcf-a229-90d6a8906e2a">
      <Terms xmlns="http://schemas.microsoft.com/office/infopath/2007/PartnerControls"/>
    </g071f66418384c35a8d4d77b12b2f334>
    <f76eaea2431a44ffa5c437454acc27df xmlns="363b23f7-84f1-4bcf-a229-90d6a8906e2a">
      <Terms xmlns="http://schemas.microsoft.com/office/infopath/2007/PartnerControls"/>
    </f76eaea2431a44ffa5c437454acc27df>
    <Resource-Type xmlns="363b23f7-84f1-4bcf-a229-90d6a8906e2a">Technical Resources</Resource-Type>
    <e499ed82e87d40fe83ddcfd810dddc51 xmlns="363b23f7-84f1-4bcf-a229-90d6a8906e2a">
      <Terms xmlns="http://schemas.microsoft.com/office/infopath/2007/PartnerControls"/>
    </e499ed82e87d40fe83ddcfd810dddc51>
    <p07a51c472ca436e8b335c05eb83899a xmlns="363b23f7-84f1-4bcf-a229-90d6a8906e2a">
      <Terms xmlns="http://schemas.microsoft.com/office/infopath/2007/PartnerControls"/>
    </p07a51c472ca436e8b335c05eb83899a>
    <m00459e866da4482a6aecfac6c07f3ac xmlns="363b23f7-84f1-4bcf-a229-90d6a8906e2a">
      <Terms xmlns="http://schemas.microsoft.com/office/infopath/2007/PartnerControls"/>
    </m00459e866da4482a6aecfac6c07f3ac>
    <g1c15774175b49049ab7cd5c5ac02add xmlns="363b23f7-84f1-4bcf-a229-90d6a8906e2a">
      <Terms xmlns="http://schemas.microsoft.com/office/infopath/2007/PartnerControls">
        <TermInfo xmlns="http://schemas.microsoft.com/office/infopath/2007/PartnerControls">
          <TermName xmlns="http://schemas.microsoft.com/office/infopath/2007/PartnerControls">Technical Learning and Application</TermName>
          <TermId xmlns="http://schemas.microsoft.com/office/infopath/2007/PartnerControls">620cb191-9fcd-47b7-a1ae-6d598e91ab96</TermId>
        </TermInfo>
      </Terms>
    </g1c15774175b49049ab7cd5c5ac02add>
    <gfcda77fbd414059aae0d25f383eafca xmlns="363b23f7-84f1-4bcf-a229-90d6a8906e2a">
      <Terms xmlns="http://schemas.microsoft.com/office/infopath/2007/PartnerControls"/>
    </gfcda77fbd414059aae0d25f383eafca>
    <Owner xmlns="363b23f7-84f1-4bcf-a229-90d6a8906e2a" xsi:nil="true"/>
    <bb828c2a72a84a92a222be9d7f3d3fc9 xmlns="363b23f7-84f1-4bcf-a229-90d6a8906e2a">
      <Terms xmlns="http://schemas.microsoft.com/office/infopath/2007/PartnerControls"/>
    </bb828c2a72a84a92a222be9d7f3d3fc9>
    <kefebca1312e4cff8bc5ac04fc6a70bb xmlns="363b23f7-84f1-4bcf-a229-90d6a8906e2a">
      <Terms xmlns="http://schemas.microsoft.com/office/infopath/2007/PartnerControls"/>
    </kefebca1312e4cff8bc5ac04fc6a70bb>
    <lcf76f155ced4ddcb4097134ff3c332f xmlns="25b1ff99-e5cf-4ae4-961c-4ddf96fa865e">
      <Terms xmlns="http://schemas.microsoft.com/office/infopath/2007/PartnerControls"/>
    </lcf76f155ced4ddcb4097134ff3c332f>
    <SharedWithUsers xmlns="363b23f7-84f1-4bcf-a229-90d6a8906e2a">
      <UserInfo>
        <DisplayName>Caroline Allen</DisplayName>
        <AccountId>194</AccountId>
        <AccountType/>
      </UserInfo>
      <UserInfo>
        <DisplayName>Ydun Donahoe</DisplayName>
        <AccountId>70</AccountId>
        <AccountType/>
      </UserInfo>
    </SharedWithUsers>
  </documentManagement>
</p:properties>
</file>

<file path=customXml/itemProps1.xml><?xml version="1.0" encoding="utf-8"?>
<ds:datastoreItem xmlns:ds="http://schemas.openxmlformats.org/officeDocument/2006/customXml" ds:itemID="{482FF3AA-621A-42D7-A7AB-E12F5ED6932E}">
  <ds:schemaRefs>
    <ds:schemaRef ds:uri="25b1ff99-e5cf-4ae4-961c-4ddf96fa865e"/>
    <ds:schemaRef ds:uri="363b23f7-84f1-4bcf-a229-90d6a8906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2276F64-67A1-46BC-B564-565AF3F440D1}">
  <ds:schemaRefs>
    <ds:schemaRef ds:uri="http://schemas.microsoft.com/sharepoint/v3/contenttype/forms"/>
  </ds:schemaRefs>
</ds:datastoreItem>
</file>

<file path=customXml/itemProps3.xml><?xml version="1.0" encoding="utf-8"?>
<ds:datastoreItem xmlns:ds="http://schemas.openxmlformats.org/officeDocument/2006/customXml" ds:itemID="{A6A1BB4D-B657-42C6-8E27-CB75AE87CA34}">
  <ds:schemaRefs>
    <ds:schemaRef ds:uri="25b1ff99-e5cf-4ae4-961c-4ddf96fa865e"/>
    <ds:schemaRef ds:uri="363b23f7-84f1-4bcf-a229-90d6a8906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 2013 - 2022</Template>
  <Application>Microsoft Office PowerPoint</Application>
  <PresentationFormat>Letter Paper (8.5x11 in)</PresentationFormat>
  <Slides>3</Slides>
  <Notes>0</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Allen</dc:creator>
  <cp:revision>18</cp:revision>
  <dcterms:created xsi:type="dcterms:W3CDTF">2023-09-16T00:44:18Z</dcterms:created>
  <dcterms:modified xsi:type="dcterms:W3CDTF">2024-08-13T23:30:06Z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0x0101003F27DF9AC023FF49938DDEB87F1D72FE01010100B2C3B2374618734B820476DE478EBD5F</vt:lpwstr>
  </property>
  <property fmtid="{D5CDD505-2E9C-101B-9397-08002B2CF9AE}" pid="3" name="Initiatives">
    <vt:lpwstr/>
  </property>
  <property fmtid="{D5CDD505-2E9C-101B-9397-08002B2CF9AE}" pid="4" name="MediaServiceImageTags">
    <vt:lpwstr/>
  </property>
  <property fmtid="{D5CDD505-2E9C-101B-9397-08002B2CF9AE}" pid="5" name="Practice Area">
    <vt:lpwstr/>
  </property>
  <property fmtid="{D5CDD505-2E9C-101B-9397-08002B2CF9AE}" pid="6" name="Secondary Topic">
    <vt:lpwstr/>
  </property>
  <property fmtid="{D5CDD505-2E9C-101B-9397-08002B2CF9AE}" pid="7" name="Project Name">
    <vt:lpwstr/>
  </property>
  <property fmtid="{D5CDD505-2E9C-101B-9397-08002B2CF9AE}" pid="8" name="Document Type">
    <vt:lpwstr/>
  </property>
  <property fmtid="{D5CDD505-2E9C-101B-9397-08002B2CF9AE}" pid="9" name="Technical Category">
    <vt:lpwstr/>
  </property>
  <property fmtid="{D5CDD505-2E9C-101B-9397-08002B2CF9AE}" pid="10" name="Primary Topic">
    <vt:lpwstr/>
  </property>
  <property fmtid="{D5CDD505-2E9C-101B-9397-08002B2CF9AE}" pid="11" name="System/Software/Tool">
    <vt:lpwstr/>
  </property>
  <property fmtid="{D5CDD505-2E9C-101B-9397-08002B2CF9AE}" pid="12" name="Department Name">
    <vt:lpwstr>1;#Technical Learning and Application|620cb191-9fcd-47b7-a1ae-6d598e91ab96</vt:lpwstr>
  </property>
  <property fmtid="{D5CDD505-2E9C-101B-9397-08002B2CF9AE}" pid="13" name="MSIP_Label_27c9e852-15f5-44af-96a7-676eb56dd145_Enabled">
    <vt:lpwstr>true</vt:lpwstr>
  </property>
  <property fmtid="{D5CDD505-2E9C-101B-9397-08002B2CF9AE}" pid="14" name="MSIP_Label_27c9e852-15f5-44af-96a7-676eb56dd145_SetDate">
    <vt:lpwstr>2024-07-31T18:58:21Z</vt:lpwstr>
  </property>
  <property fmtid="{D5CDD505-2E9C-101B-9397-08002B2CF9AE}" pid="15" name="MSIP_Label_27c9e852-15f5-44af-96a7-676eb56dd145_Method">
    <vt:lpwstr>Standard</vt:lpwstr>
  </property>
  <property fmtid="{D5CDD505-2E9C-101B-9397-08002B2CF9AE}" pid="16" name="MSIP_Label_27c9e852-15f5-44af-96a7-676eb56dd145_Name">
    <vt:lpwstr>defa4170-0d19-0005-0004-bc88714345d2</vt:lpwstr>
  </property>
  <property fmtid="{D5CDD505-2E9C-101B-9397-08002B2CF9AE}" pid="17" name="MSIP_Label_27c9e852-15f5-44af-96a7-676eb56dd145_SiteId">
    <vt:lpwstr>abd8187b-19bd-45c7-9f9e-fbbff2d01267</vt:lpwstr>
  </property>
  <property fmtid="{D5CDD505-2E9C-101B-9397-08002B2CF9AE}" pid="18" name="MSIP_Label_27c9e852-15f5-44af-96a7-676eb56dd145_ActionId">
    <vt:lpwstr>91c5215e-61d3-45cd-a4ce-d680a4362af1</vt:lpwstr>
  </property>
  <property fmtid="{D5CDD505-2E9C-101B-9397-08002B2CF9AE}" pid="19" name="MSIP_Label_27c9e852-15f5-44af-96a7-676eb56dd145_ContentBits">
    <vt:lpwstr>0</vt:lpwstr>
  </property>
</Properties>
</file>