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9" r:id="rId6"/>
    <p:sldId id="257" r:id="rId7"/>
    <p:sldId id="258" r:id="rId8"/>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A57474E-0F7F-9560-D6F5-65A651267C7D}" name="Julie Hamlin" initials="JH" userId="S::jhamlin@acdivoca.org::ec529cfb-28f7-45fd-a864-e9f612f19969" providerId="AD"/>
  <p188:author id="{A1D4186F-A91F-334C-1F45-119BA0FB8C8D}" name="Caroline Allen" initials="CA" userId="S::CAllen@acdivoca.org::e0ba07a1-d068-4292-88a7-bfbdb621042c" providerId="AD"/>
  <p188:author id="{C7A58386-3F75-A3FB-F02C-3401B0B2F072}" name="Ydun Donahoe" initials="YD" userId="S::ydonahoe@acdivoca.org::1f5559bf-44c7-41de-8901-9abb28896b1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6847"/>
    <a:srgbClr val="FFBB4D"/>
    <a:srgbClr val="FDB59F"/>
    <a:srgbClr val="B292B2"/>
    <a:srgbClr val="662E6B"/>
    <a:srgbClr val="C6E6E8"/>
    <a:srgbClr val="88CCD1"/>
    <a:srgbClr val="F2F2F2"/>
    <a:srgbClr val="B5DFCF"/>
    <a:srgbClr val="009B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5A99E8-5D7A-94DE-D076-CB61FDA94AFB}" v="8" dt="2024-08-13T23:29:44.246"/>
    <p1510:client id="{2F33C63F-318E-79F7-F587-B1ED2EB86DFD}" v="53" dt="2024-08-13T15:31:54.198"/>
    <p1510:client id="{60BF8169-9A13-80DA-B5B0-E7A60DB525E7}" v="8" dt="2024-08-13T17:53:40.892"/>
    <p1510:client id="{61BB128E-1B28-BB37-5E91-74CACB6297F1}" v="3" dt="2024-08-13T16:38:45.973"/>
    <p1510:client id="{7FAC3332-BBCD-3272-DAA2-9C0C0D4D2148}" v="1" dt="2024-08-13T23:26:59.441"/>
    <p1510:client id="{DF704E5A-1CB6-3FA6-846B-0607621B3D10}" v="405" dt="2024-08-13T14:34:33.951"/>
    <p1510:client id="{F93613BC-6F4C-27D8-32C8-6643A073E2A0}" v="2" dt="2024-08-13T14:56:35.8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36" d="100"/>
          <a:sy n="136" d="100"/>
        </p:scale>
        <p:origin x="77" y="-329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e Hamlin" userId="S::jhamlin@acdivoca.org::ec529cfb-28f7-45fd-a864-e9f612f19969" providerId="AD" clId="Web-{055A99E8-5D7A-94DE-D076-CB61FDA94AFB}"/>
    <pc:docChg chg="modSld">
      <pc:chgData name="Julie Hamlin" userId="S::jhamlin@acdivoca.org::ec529cfb-28f7-45fd-a864-e9f612f19969" providerId="AD" clId="Web-{055A99E8-5D7A-94DE-D076-CB61FDA94AFB}" dt="2024-08-13T23:29:44.246" v="6" actId="14100"/>
      <pc:docMkLst>
        <pc:docMk/>
      </pc:docMkLst>
      <pc:sldChg chg="addSp modSp">
        <pc:chgData name="Julie Hamlin" userId="S::jhamlin@acdivoca.org::ec529cfb-28f7-45fd-a864-e9f612f19969" providerId="AD" clId="Web-{055A99E8-5D7A-94DE-D076-CB61FDA94AFB}" dt="2024-08-13T23:29:44.246" v="6" actId="14100"/>
        <pc:sldMkLst>
          <pc:docMk/>
          <pc:sldMk cId="1213869628" sldId="256"/>
        </pc:sldMkLst>
        <pc:picChg chg="add mod modCrop">
          <ac:chgData name="Julie Hamlin" userId="S::jhamlin@acdivoca.org::ec529cfb-28f7-45fd-a864-e9f612f19969" providerId="AD" clId="Web-{055A99E8-5D7A-94DE-D076-CB61FDA94AFB}" dt="2024-08-13T23:29:35.136" v="5" actId="1076"/>
          <ac:picMkLst>
            <pc:docMk/>
            <pc:sldMk cId="1213869628" sldId="256"/>
            <ac:picMk id="3" creationId="{66F6EB6B-1917-95BD-34B6-CAA9C4F3C8D1}"/>
          </ac:picMkLst>
        </pc:picChg>
        <pc:picChg chg="mod">
          <ac:chgData name="Julie Hamlin" userId="S::jhamlin@acdivoca.org::ec529cfb-28f7-45fd-a864-e9f612f19969" providerId="AD" clId="Web-{055A99E8-5D7A-94DE-D076-CB61FDA94AFB}" dt="2024-08-13T23:29:44.246" v="6" actId="14100"/>
          <ac:picMkLst>
            <pc:docMk/>
            <pc:sldMk cId="1213869628" sldId="256"/>
            <ac:picMk id="6" creationId="{7D857983-3B31-3E0D-700F-EC6DC4471010}"/>
          </ac:picMkLst>
        </pc:picChg>
      </pc:sldChg>
    </pc:docChg>
  </pc:docChgLst>
  <pc:docChgLst>
    <pc:chgData name="Caroline Allen" userId="e0ba07a1-d068-4292-88a7-bfbdb621042c" providerId="ADAL" clId="{81ED8CB3-3BBB-428A-A364-982C5CD15C02}"/>
    <pc:docChg chg="undo custSel addSld modSld">
      <pc:chgData name="Caroline Allen" userId="e0ba07a1-d068-4292-88a7-bfbdb621042c" providerId="ADAL" clId="{81ED8CB3-3BBB-428A-A364-982C5CD15C02}" dt="2024-07-16T20:52:27.616" v="5329" actId="1036"/>
      <pc:docMkLst>
        <pc:docMk/>
      </pc:docMkLst>
      <pc:sldChg chg="delSp modSp mod">
        <pc:chgData name="Caroline Allen" userId="e0ba07a1-d068-4292-88a7-bfbdb621042c" providerId="ADAL" clId="{81ED8CB3-3BBB-428A-A364-982C5CD15C02}" dt="2024-07-16T20:52:27.616" v="5329" actId="1036"/>
        <pc:sldMkLst>
          <pc:docMk/>
          <pc:sldMk cId="1213869628" sldId="256"/>
        </pc:sldMkLst>
        <pc:spChg chg="mod">
          <ac:chgData name="Caroline Allen" userId="e0ba07a1-d068-4292-88a7-bfbdb621042c" providerId="ADAL" clId="{81ED8CB3-3BBB-428A-A364-982C5CD15C02}" dt="2024-07-16T19:39:57.835" v="0" actId="207"/>
          <ac:spMkLst>
            <pc:docMk/>
            <pc:sldMk cId="1213869628" sldId="256"/>
            <ac:spMk id="2" creationId="{37540AD9-09DE-5883-1ACA-B68F5C505989}"/>
          </ac:spMkLst>
        </pc:spChg>
        <pc:spChg chg="mod">
          <ac:chgData name="Caroline Allen" userId="e0ba07a1-d068-4292-88a7-bfbdb621042c" providerId="ADAL" clId="{81ED8CB3-3BBB-428A-A364-982C5CD15C02}" dt="2024-07-16T19:47:52.382" v="711" actId="20577"/>
          <ac:spMkLst>
            <pc:docMk/>
            <pc:sldMk cId="1213869628" sldId="256"/>
            <ac:spMk id="4" creationId="{0AF076BD-E4FC-F1C1-CAF7-616CD739F8D8}"/>
          </ac:spMkLst>
        </pc:spChg>
        <pc:spChg chg="del mod">
          <ac:chgData name="Caroline Allen" userId="e0ba07a1-d068-4292-88a7-bfbdb621042c" providerId="ADAL" clId="{81ED8CB3-3BBB-428A-A364-982C5CD15C02}" dt="2024-07-16T19:43:51.251" v="568" actId="478"/>
          <ac:spMkLst>
            <pc:docMk/>
            <pc:sldMk cId="1213869628" sldId="256"/>
            <ac:spMk id="7" creationId="{D480176A-D9C6-A0AC-C80E-F1EE1DA29B60}"/>
          </ac:spMkLst>
        </pc:spChg>
        <pc:spChg chg="mod">
          <ac:chgData name="Caroline Allen" userId="e0ba07a1-d068-4292-88a7-bfbdb621042c" providerId="ADAL" clId="{81ED8CB3-3BBB-428A-A364-982C5CD15C02}" dt="2024-07-16T19:43:45.605" v="567" actId="20577"/>
          <ac:spMkLst>
            <pc:docMk/>
            <pc:sldMk cId="1213869628" sldId="256"/>
            <ac:spMk id="10" creationId="{D1672F14-76D5-8302-4D37-CAA7EAAD3AC9}"/>
          </ac:spMkLst>
        </pc:spChg>
        <pc:spChg chg="mod">
          <ac:chgData name="Caroline Allen" userId="e0ba07a1-d068-4292-88a7-bfbdb621042c" providerId="ADAL" clId="{81ED8CB3-3BBB-428A-A364-982C5CD15C02}" dt="2024-07-16T20:52:27.616" v="5329" actId="1036"/>
          <ac:spMkLst>
            <pc:docMk/>
            <pc:sldMk cId="1213869628" sldId="256"/>
            <ac:spMk id="22" creationId="{FEE340FE-C6D8-A409-C7DD-EE28E6EE14AE}"/>
          </ac:spMkLst>
        </pc:spChg>
        <pc:spChg chg="mod">
          <ac:chgData name="Caroline Allen" userId="e0ba07a1-d068-4292-88a7-bfbdb621042c" providerId="ADAL" clId="{81ED8CB3-3BBB-428A-A364-982C5CD15C02}" dt="2024-07-16T19:44:05.759" v="585" actId="207"/>
          <ac:spMkLst>
            <pc:docMk/>
            <pc:sldMk cId="1213869628" sldId="256"/>
            <ac:spMk id="23" creationId="{490F9834-C241-0B82-661E-6DD15B6A102E}"/>
          </ac:spMkLst>
        </pc:spChg>
        <pc:spChg chg="mod">
          <ac:chgData name="Caroline Allen" userId="e0ba07a1-d068-4292-88a7-bfbdb621042c" providerId="ADAL" clId="{81ED8CB3-3BBB-428A-A364-982C5CD15C02}" dt="2024-07-16T19:45:14.388" v="675" actId="20577"/>
          <ac:spMkLst>
            <pc:docMk/>
            <pc:sldMk cId="1213869628" sldId="256"/>
            <ac:spMk id="24" creationId="{6B55208C-7E2E-225A-E6F4-300E3125B008}"/>
          </ac:spMkLst>
        </pc:spChg>
        <pc:spChg chg="mod">
          <ac:chgData name="Caroline Allen" userId="e0ba07a1-d068-4292-88a7-bfbdb621042c" providerId="ADAL" clId="{81ED8CB3-3BBB-428A-A364-982C5CD15C02}" dt="2024-07-16T19:47:26.977" v="676" actId="14100"/>
          <ac:spMkLst>
            <pc:docMk/>
            <pc:sldMk cId="1213869628" sldId="256"/>
            <ac:spMk id="26" creationId="{876664F7-D799-5FFA-069D-0930C3B7E900}"/>
          </ac:spMkLst>
        </pc:spChg>
        <pc:spChg chg="mod">
          <ac:chgData name="Caroline Allen" userId="e0ba07a1-d068-4292-88a7-bfbdb621042c" providerId="ADAL" clId="{81ED8CB3-3BBB-428A-A364-982C5CD15C02}" dt="2024-07-16T20:40:51.088" v="2518" actId="20577"/>
          <ac:spMkLst>
            <pc:docMk/>
            <pc:sldMk cId="1213869628" sldId="256"/>
            <ac:spMk id="27" creationId="{621ED7C2-089B-B747-5165-6C15C692E292}"/>
          </ac:spMkLst>
        </pc:spChg>
      </pc:sldChg>
      <pc:sldChg chg="addSp delSp modSp mod">
        <pc:chgData name="Caroline Allen" userId="e0ba07a1-d068-4292-88a7-bfbdb621042c" providerId="ADAL" clId="{81ED8CB3-3BBB-428A-A364-982C5CD15C02}" dt="2024-07-16T20:40:48.133" v="2516" actId="20577"/>
        <pc:sldMkLst>
          <pc:docMk/>
          <pc:sldMk cId="2403608998" sldId="257"/>
        </pc:sldMkLst>
        <pc:spChg chg="add mod">
          <ac:chgData name="Caroline Allen" userId="e0ba07a1-d068-4292-88a7-bfbdb621042c" providerId="ADAL" clId="{81ED8CB3-3BBB-428A-A364-982C5CD15C02}" dt="2024-07-16T19:50:15.274" v="777" actId="20577"/>
          <ac:spMkLst>
            <pc:docMk/>
            <pc:sldMk cId="2403608998" sldId="257"/>
            <ac:spMk id="2" creationId="{53315C42-DA0C-DF7F-6FF4-B7BE3401AB9B}"/>
          </ac:spMkLst>
        </pc:spChg>
        <pc:spChg chg="add mod">
          <ac:chgData name="Caroline Allen" userId="e0ba07a1-d068-4292-88a7-bfbdb621042c" providerId="ADAL" clId="{81ED8CB3-3BBB-428A-A364-982C5CD15C02}" dt="2024-07-16T19:50:33.582" v="780"/>
          <ac:spMkLst>
            <pc:docMk/>
            <pc:sldMk cId="2403608998" sldId="257"/>
            <ac:spMk id="3" creationId="{F99BDF9E-A810-3821-8FEB-B316724A7D7A}"/>
          </ac:spMkLst>
        </pc:spChg>
        <pc:spChg chg="add mod">
          <ac:chgData name="Caroline Allen" userId="e0ba07a1-d068-4292-88a7-bfbdb621042c" providerId="ADAL" clId="{81ED8CB3-3BBB-428A-A364-982C5CD15C02}" dt="2024-07-16T20:40:45.188" v="2515" actId="20577"/>
          <ac:spMkLst>
            <pc:docMk/>
            <pc:sldMk cId="2403608998" sldId="257"/>
            <ac:spMk id="4" creationId="{469D6C9D-E3C7-05F1-1D84-023C5641A542}"/>
          </ac:spMkLst>
        </pc:spChg>
        <pc:spChg chg="del">
          <ac:chgData name="Caroline Allen" userId="e0ba07a1-d068-4292-88a7-bfbdb621042c" providerId="ADAL" clId="{81ED8CB3-3BBB-428A-A364-982C5CD15C02}" dt="2024-07-16T19:48:06.800" v="715" actId="478"/>
          <ac:spMkLst>
            <pc:docMk/>
            <pc:sldMk cId="2403608998" sldId="257"/>
            <ac:spMk id="9" creationId="{8B448D09-E772-7F6F-4568-EC501CFD393E}"/>
          </ac:spMkLst>
        </pc:spChg>
        <pc:spChg chg="del">
          <ac:chgData name="Caroline Allen" userId="e0ba07a1-d068-4292-88a7-bfbdb621042c" providerId="ADAL" clId="{81ED8CB3-3BBB-428A-A364-982C5CD15C02}" dt="2024-07-16T19:47:59.409" v="712" actId="478"/>
          <ac:spMkLst>
            <pc:docMk/>
            <pc:sldMk cId="2403608998" sldId="257"/>
            <ac:spMk id="13" creationId="{462BA56D-E65C-30F9-0493-FDF472674515}"/>
          </ac:spMkLst>
        </pc:spChg>
        <pc:spChg chg="del">
          <ac:chgData name="Caroline Allen" userId="e0ba07a1-d068-4292-88a7-bfbdb621042c" providerId="ADAL" clId="{81ED8CB3-3BBB-428A-A364-982C5CD15C02}" dt="2024-07-16T19:48:00.961" v="713" actId="478"/>
          <ac:spMkLst>
            <pc:docMk/>
            <pc:sldMk cId="2403608998" sldId="257"/>
            <ac:spMk id="14" creationId="{B0C83325-C4A2-C987-5594-68A505A86EEE}"/>
          </ac:spMkLst>
        </pc:spChg>
        <pc:spChg chg="mod">
          <ac:chgData name="Caroline Allen" userId="e0ba07a1-d068-4292-88a7-bfbdb621042c" providerId="ADAL" clId="{81ED8CB3-3BBB-428A-A364-982C5CD15C02}" dt="2024-07-16T19:51:56.347" v="949" actId="14100"/>
          <ac:spMkLst>
            <pc:docMk/>
            <pc:sldMk cId="2403608998" sldId="257"/>
            <ac:spMk id="22" creationId="{FEE340FE-C6D8-A409-C7DD-EE28E6EE14AE}"/>
          </ac:spMkLst>
        </pc:spChg>
        <pc:spChg chg="mod">
          <ac:chgData name="Caroline Allen" userId="e0ba07a1-d068-4292-88a7-bfbdb621042c" providerId="ADAL" clId="{81ED8CB3-3BBB-428A-A364-982C5CD15C02}" dt="2024-07-16T19:50:24.381" v="778" actId="1076"/>
          <ac:spMkLst>
            <pc:docMk/>
            <pc:sldMk cId="2403608998" sldId="257"/>
            <ac:spMk id="23" creationId="{490F9834-C241-0B82-661E-6DD15B6A102E}"/>
          </ac:spMkLst>
        </pc:spChg>
        <pc:spChg chg="del">
          <ac:chgData name="Caroline Allen" userId="e0ba07a1-d068-4292-88a7-bfbdb621042c" providerId="ADAL" clId="{81ED8CB3-3BBB-428A-A364-982C5CD15C02}" dt="2024-07-16T19:48:29.231" v="719" actId="478"/>
          <ac:spMkLst>
            <pc:docMk/>
            <pc:sldMk cId="2403608998" sldId="257"/>
            <ac:spMk id="24" creationId="{6B55208C-7E2E-225A-E6F4-300E3125B008}"/>
          </ac:spMkLst>
        </pc:spChg>
        <pc:spChg chg="mod">
          <ac:chgData name="Caroline Allen" userId="e0ba07a1-d068-4292-88a7-bfbdb621042c" providerId="ADAL" clId="{81ED8CB3-3BBB-428A-A364-982C5CD15C02}" dt="2024-07-16T19:51:51.904" v="948" actId="14100"/>
          <ac:spMkLst>
            <pc:docMk/>
            <pc:sldMk cId="2403608998" sldId="257"/>
            <ac:spMk id="26" creationId="{876664F7-D799-5FFA-069D-0930C3B7E900}"/>
          </ac:spMkLst>
        </pc:spChg>
        <pc:spChg chg="mod">
          <ac:chgData name="Caroline Allen" userId="e0ba07a1-d068-4292-88a7-bfbdb621042c" providerId="ADAL" clId="{81ED8CB3-3BBB-428A-A364-982C5CD15C02}" dt="2024-07-16T20:40:48.133" v="2516" actId="20577"/>
          <ac:spMkLst>
            <pc:docMk/>
            <pc:sldMk cId="2403608998" sldId="257"/>
            <ac:spMk id="27" creationId="{621ED7C2-089B-B747-5165-6C15C692E292}"/>
          </ac:spMkLst>
        </pc:spChg>
        <pc:picChg chg="del">
          <ac:chgData name="Caroline Allen" userId="e0ba07a1-d068-4292-88a7-bfbdb621042c" providerId="ADAL" clId="{81ED8CB3-3BBB-428A-A364-982C5CD15C02}" dt="2024-07-16T19:48:04.396" v="714" actId="478"/>
          <ac:picMkLst>
            <pc:docMk/>
            <pc:sldMk cId="2403608998" sldId="257"/>
            <ac:picMk id="12" creationId="{C368FAA3-3E18-3F54-E636-3CC5040B7405}"/>
          </ac:picMkLst>
        </pc:picChg>
      </pc:sldChg>
      <pc:sldChg chg="addSp delSp modSp add mod">
        <pc:chgData name="Caroline Allen" userId="e0ba07a1-d068-4292-88a7-bfbdb621042c" providerId="ADAL" clId="{81ED8CB3-3BBB-428A-A364-982C5CD15C02}" dt="2024-07-16T20:49:33.334" v="5325" actId="20577"/>
        <pc:sldMkLst>
          <pc:docMk/>
          <pc:sldMk cId="3826865848" sldId="258"/>
        </pc:sldMkLst>
        <pc:spChg chg="del mod">
          <ac:chgData name="Caroline Allen" userId="e0ba07a1-d068-4292-88a7-bfbdb621042c" providerId="ADAL" clId="{81ED8CB3-3BBB-428A-A364-982C5CD15C02}" dt="2024-07-16T20:39:15.165" v="2424" actId="478"/>
          <ac:spMkLst>
            <pc:docMk/>
            <pc:sldMk cId="3826865848" sldId="258"/>
            <ac:spMk id="2" creationId="{53315C42-DA0C-DF7F-6FF4-B7BE3401AB9B}"/>
          </ac:spMkLst>
        </pc:spChg>
        <pc:spChg chg="add mod">
          <ac:chgData name="Caroline Allen" userId="e0ba07a1-d068-4292-88a7-bfbdb621042c" providerId="ADAL" clId="{81ED8CB3-3BBB-428A-A364-982C5CD15C02}" dt="2024-07-16T20:48:33.424" v="5219" actId="20577"/>
          <ac:spMkLst>
            <pc:docMk/>
            <pc:sldMk cId="3826865848" sldId="258"/>
            <ac:spMk id="3" creationId="{A6A4AF70-05B7-C0BB-6BEE-DD846382CC01}"/>
          </ac:spMkLst>
        </pc:spChg>
        <pc:spChg chg="mod">
          <ac:chgData name="Caroline Allen" userId="e0ba07a1-d068-4292-88a7-bfbdb621042c" providerId="ADAL" clId="{81ED8CB3-3BBB-428A-A364-982C5CD15C02}" dt="2024-07-16T20:49:33.334" v="5325" actId="20577"/>
          <ac:spMkLst>
            <pc:docMk/>
            <pc:sldMk cId="3826865848" sldId="258"/>
            <ac:spMk id="4" creationId="{469D6C9D-E3C7-05F1-1D84-023C5641A542}"/>
          </ac:spMkLst>
        </pc:spChg>
        <pc:spChg chg="del">
          <ac:chgData name="Caroline Allen" userId="e0ba07a1-d068-4292-88a7-bfbdb621042c" providerId="ADAL" clId="{81ED8CB3-3BBB-428A-A364-982C5CD15C02}" dt="2024-07-16T20:47:14.017" v="4832" actId="478"/>
          <ac:spMkLst>
            <pc:docMk/>
            <pc:sldMk cId="3826865848" sldId="258"/>
            <ac:spMk id="23" creationId="{490F9834-C241-0B82-661E-6DD15B6A102E}"/>
          </ac:spMkLst>
        </pc:spChg>
        <pc:spChg chg="mod">
          <ac:chgData name="Caroline Allen" userId="e0ba07a1-d068-4292-88a7-bfbdb621042c" providerId="ADAL" clId="{81ED8CB3-3BBB-428A-A364-982C5CD15C02}" dt="2024-07-16T20:47:17.036" v="4834" actId="1076"/>
          <ac:spMkLst>
            <pc:docMk/>
            <pc:sldMk cId="3826865848" sldId="258"/>
            <ac:spMk id="26" creationId="{876664F7-D799-5FFA-069D-0930C3B7E900}"/>
          </ac:spMkLst>
        </pc:spChg>
        <pc:spChg chg="mod">
          <ac:chgData name="Caroline Allen" userId="e0ba07a1-d068-4292-88a7-bfbdb621042c" providerId="ADAL" clId="{81ED8CB3-3BBB-428A-A364-982C5CD15C02}" dt="2024-07-16T20:40:56.212" v="2522" actId="20577"/>
          <ac:spMkLst>
            <pc:docMk/>
            <pc:sldMk cId="3826865848" sldId="258"/>
            <ac:spMk id="27" creationId="{621ED7C2-089B-B747-5165-6C15C692E292}"/>
          </ac:spMkLst>
        </pc:spChg>
      </pc:sldChg>
    </pc:docChg>
  </pc:docChgLst>
  <pc:docChgLst>
    <pc:chgData name="Ydun Donahoe" userId="S::ydonahoe@acdivoca.org::1f5559bf-44c7-41de-8901-9abb28896b1a" providerId="AD" clId="Web-{F93613BC-6F4C-27D8-32C8-6643A073E2A0}"/>
    <pc:docChg chg="mod">
      <pc:chgData name="Ydun Donahoe" userId="S::ydonahoe@acdivoca.org::1f5559bf-44c7-41de-8901-9abb28896b1a" providerId="AD" clId="Web-{F93613BC-6F4C-27D8-32C8-6643A073E2A0}" dt="2024-08-13T14:56:35.866" v="0"/>
      <pc:docMkLst>
        <pc:docMk/>
      </pc:docMkLst>
    </pc:docChg>
  </pc:docChgLst>
  <pc:docChgLst>
    <pc:chgData name="Julie Hamlin" userId="S::jhamlin@acdivoca.org::ec529cfb-28f7-45fd-a864-e9f612f19969" providerId="AD" clId="Web-{61BB128E-1B28-BB37-5E91-74CACB6297F1}"/>
    <pc:docChg chg="modSld">
      <pc:chgData name="Julie Hamlin" userId="S::jhamlin@acdivoca.org::ec529cfb-28f7-45fd-a864-e9f612f19969" providerId="AD" clId="Web-{61BB128E-1B28-BB37-5E91-74CACB6297F1}" dt="2024-08-13T16:38:45.973" v="1" actId="14100"/>
      <pc:docMkLst>
        <pc:docMk/>
      </pc:docMkLst>
      <pc:sldChg chg="modSp">
        <pc:chgData name="Julie Hamlin" userId="S::jhamlin@acdivoca.org::ec529cfb-28f7-45fd-a864-e9f612f19969" providerId="AD" clId="Web-{61BB128E-1B28-BB37-5E91-74CACB6297F1}" dt="2024-08-13T16:38:45.973" v="1" actId="14100"/>
        <pc:sldMkLst>
          <pc:docMk/>
          <pc:sldMk cId="3826865848" sldId="258"/>
        </pc:sldMkLst>
        <pc:spChg chg="mod">
          <ac:chgData name="Julie Hamlin" userId="S::jhamlin@acdivoca.org::ec529cfb-28f7-45fd-a864-e9f612f19969" providerId="AD" clId="Web-{61BB128E-1B28-BB37-5E91-74CACB6297F1}" dt="2024-08-13T16:38:45.973" v="1" actId="14100"/>
          <ac:spMkLst>
            <pc:docMk/>
            <pc:sldMk cId="3826865848" sldId="258"/>
            <ac:spMk id="4" creationId="{469D6C9D-E3C7-05F1-1D84-023C5641A542}"/>
          </ac:spMkLst>
        </pc:spChg>
      </pc:sldChg>
    </pc:docChg>
  </pc:docChgLst>
  <pc:docChgLst>
    <pc:chgData name="Julie Hamlin" userId="S::jhamlin@acdivoca.org::ec529cfb-28f7-45fd-a864-e9f612f19969" providerId="AD" clId="Web-{DF704E5A-1CB6-3FA6-846B-0607621B3D10}"/>
    <pc:docChg chg="mod addSld delSld modSld">
      <pc:chgData name="Julie Hamlin" userId="S::jhamlin@acdivoca.org::ec529cfb-28f7-45fd-a864-e9f612f19969" providerId="AD" clId="Web-{DF704E5A-1CB6-3FA6-846B-0607621B3D10}" dt="2024-08-13T14:34:33.951" v="289" actId="20577"/>
      <pc:docMkLst>
        <pc:docMk/>
      </pc:docMkLst>
      <pc:sldChg chg="delSp modSp">
        <pc:chgData name="Julie Hamlin" userId="S::jhamlin@acdivoca.org::ec529cfb-28f7-45fd-a864-e9f612f19969" providerId="AD" clId="Web-{DF704E5A-1CB6-3FA6-846B-0607621B3D10}" dt="2024-08-13T14:34:33.951" v="289" actId="20577"/>
        <pc:sldMkLst>
          <pc:docMk/>
          <pc:sldMk cId="1213869628" sldId="256"/>
        </pc:sldMkLst>
        <pc:spChg chg="mod">
          <ac:chgData name="Julie Hamlin" userId="S::jhamlin@acdivoca.org::ec529cfb-28f7-45fd-a864-e9f612f19969" providerId="AD" clId="Web-{DF704E5A-1CB6-3FA6-846B-0607621B3D10}" dt="2024-08-13T13:43:05.398" v="48" actId="1076"/>
          <ac:spMkLst>
            <pc:docMk/>
            <pc:sldMk cId="1213869628" sldId="256"/>
            <ac:spMk id="2" creationId="{37540AD9-09DE-5883-1ACA-B68F5C505989}"/>
          </ac:spMkLst>
        </pc:spChg>
        <pc:spChg chg="mod">
          <ac:chgData name="Julie Hamlin" userId="S::jhamlin@acdivoca.org::ec529cfb-28f7-45fd-a864-e9f612f19969" providerId="AD" clId="Web-{DF704E5A-1CB6-3FA6-846B-0607621B3D10}" dt="2024-08-13T13:43:05.398" v="49" actId="1076"/>
          <ac:spMkLst>
            <pc:docMk/>
            <pc:sldMk cId="1213869628" sldId="256"/>
            <ac:spMk id="4" creationId="{0AF076BD-E4FC-F1C1-CAF7-616CD739F8D8}"/>
          </ac:spMkLst>
        </pc:spChg>
        <pc:spChg chg="mod">
          <ac:chgData name="Julie Hamlin" userId="S::jhamlin@acdivoca.org::ec529cfb-28f7-45fd-a864-e9f612f19969" providerId="AD" clId="Web-{DF704E5A-1CB6-3FA6-846B-0607621B3D10}" dt="2024-08-13T14:34:33.951" v="289" actId="20577"/>
          <ac:spMkLst>
            <pc:docMk/>
            <pc:sldMk cId="1213869628" sldId="256"/>
            <ac:spMk id="10" creationId="{D1672F14-76D5-8302-4D37-CAA7EAAD3AC9}"/>
          </ac:spMkLst>
        </pc:spChg>
        <pc:spChg chg="del">
          <ac:chgData name="Julie Hamlin" userId="S::jhamlin@acdivoca.org::ec529cfb-28f7-45fd-a864-e9f612f19969" providerId="AD" clId="Web-{DF704E5A-1CB6-3FA6-846B-0607621B3D10}" dt="2024-08-13T13:43:40.518" v="60"/>
          <ac:spMkLst>
            <pc:docMk/>
            <pc:sldMk cId="1213869628" sldId="256"/>
            <ac:spMk id="19" creationId="{5EC7F4BA-FCC9-70D2-675E-97BFDF7E0B05}"/>
          </ac:spMkLst>
        </pc:spChg>
        <pc:spChg chg="del">
          <ac:chgData name="Julie Hamlin" userId="S::jhamlin@acdivoca.org::ec529cfb-28f7-45fd-a864-e9f612f19969" providerId="AD" clId="Web-{DF704E5A-1CB6-3FA6-846B-0607621B3D10}" dt="2024-08-13T13:42:09.755" v="33"/>
          <ac:spMkLst>
            <pc:docMk/>
            <pc:sldMk cId="1213869628" sldId="256"/>
            <ac:spMk id="22" creationId="{FEE340FE-C6D8-A409-C7DD-EE28E6EE14AE}"/>
          </ac:spMkLst>
        </pc:spChg>
        <pc:spChg chg="del mod">
          <ac:chgData name="Julie Hamlin" userId="S::jhamlin@acdivoca.org::ec529cfb-28f7-45fd-a864-e9f612f19969" providerId="AD" clId="Web-{DF704E5A-1CB6-3FA6-846B-0607621B3D10}" dt="2024-08-13T13:42:13.490" v="35"/>
          <ac:spMkLst>
            <pc:docMk/>
            <pc:sldMk cId="1213869628" sldId="256"/>
            <ac:spMk id="23" creationId="{490F9834-C241-0B82-661E-6DD15B6A102E}"/>
          </ac:spMkLst>
        </pc:spChg>
        <pc:spChg chg="del mod">
          <ac:chgData name="Julie Hamlin" userId="S::jhamlin@acdivoca.org::ec529cfb-28f7-45fd-a864-e9f612f19969" providerId="AD" clId="Web-{DF704E5A-1CB6-3FA6-846B-0607621B3D10}" dt="2024-08-13T13:42:05.833" v="31"/>
          <ac:spMkLst>
            <pc:docMk/>
            <pc:sldMk cId="1213869628" sldId="256"/>
            <ac:spMk id="24" creationId="{6B55208C-7E2E-225A-E6F4-300E3125B008}"/>
          </ac:spMkLst>
        </pc:spChg>
        <pc:spChg chg="del">
          <ac:chgData name="Julie Hamlin" userId="S::jhamlin@acdivoca.org::ec529cfb-28f7-45fd-a864-e9f612f19969" providerId="AD" clId="Web-{DF704E5A-1CB6-3FA6-846B-0607621B3D10}" dt="2024-08-13T13:42:07.865" v="32"/>
          <ac:spMkLst>
            <pc:docMk/>
            <pc:sldMk cId="1213869628" sldId="256"/>
            <ac:spMk id="26" creationId="{876664F7-D799-5FFA-069D-0930C3B7E900}"/>
          </ac:spMkLst>
        </pc:spChg>
        <pc:spChg chg="mod">
          <ac:chgData name="Julie Hamlin" userId="S::jhamlin@acdivoca.org::ec529cfb-28f7-45fd-a864-e9f612f19969" providerId="AD" clId="Web-{DF704E5A-1CB6-3FA6-846B-0607621B3D10}" dt="2024-08-13T14:02:05.785" v="236" actId="20577"/>
          <ac:spMkLst>
            <pc:docMk/>
            <pc:sldMk cId="1213869628" sldId="256"/>
            <ac:spMk id="27" creationId="{621ED7C2-089B-B747-5165-6C15C692E292}"/>
          </ac:spMkLst>
        </pc:spChg>
        <pc:picChg chg="mod">
          <ac:chgData name="Julie Hamlin" userId="S::jhamlin@acdivoca.org::ec529cfb-28f7-45fd-a864-e9f612f19969" providerId="AD" clId="Web-{DF704E5A-1CB6-3FA6-846B-0607621B3D10}" dt="2024-08-13T14:04:51.383" v="258" actId="1076"/>
          <ac:picMkLst>
            <pc:docMk/>
            <pc:sldMk cId="1213869628" sldId="256"/>
            <ac:picMk id="6" creationId="{7D857983-3B31-3E0D-700F-EC6DC4471010}"/>
          </ac:picMkLst>
        </pc:picChg>
      </pc:sldChg>
      <pc:sldChg chg="addSp delSp modSp modCm">
        <pc:chgData name="Julie Hamlin" userId="S::jhamlin@acdivoca.org::ec529cfb-28f7-45fd-a864-e9f612f19969" providerId="AD" clId="Web-{DF704E5A-1CB6-3FA6-846B-0607621B3D10}" dt="2024-08-13T14:30:19.990" v="285" actId="20577"/>
        <pc:sldMkLst>
          <pc:docMk/>
          <pc:sldMk cId="2403608998" sldId="257"/>
        </pc:sldMkLst>
        <pc:spChg chg="del mod">
          <ac:chgData name="Julie Hamlin" userId="S::jhamlin@acdivoca.org::ec529cfb-28f7-45fd-a864-e9f612f19969" providerId="AD" clId="Web-{DF704E5A-1CB6-3FA6-846B-0607621B3D10}" dt="2024-08-13T13:48:26.964" v="109"/>
          <ac:spMkLst>
            <pc:docMk/>
            <pc:sldMk cId="2403608998" sldId="257"/>
            <ac:spMk id="2" creationId="{53315C42-DA0C-DF7F-6FF4-B7BE3401AB9B}"/>
          </ac:spMkLst>
        </pc:spChg>
        <pc:spChg chg="mod">
          <ac:chgData name="Julie Hamlin" userId="S::jhamlin@acdivoca.org::ec529cfb-28f7-45fd-a864-e9f612f19969" providerId="AD" clId="Web-{DF704E5A-1CB6-3FA6-846B-0607621B3D10}" dt="2024-08-13T14:30:19.990" v="285" actId="20577"/>
          <ac:spMkLst>
            <pc:docMk/>
            <pc:sldMk cId="2403608998" sldId="257"/>
            <ac:spMk id="4" creationId="{469D6C9D-E3C7-05F1-1D84-023C5641A542}"/>
          </ac:spMkLst>
        </pc:spChg>
        <pc:spChg chg="add mod">
          <ac:chgData name="Julie Hamlin" userId="S::jhamlin@acdivoca.org::ec529cfb-28f7-45fd-a864-e9f612f19969" providerId="AD" clId="Web-{DF704E5A-1CB6-3FA6-846B-0607621B3D10}" dt="2024-08-13T13:51:15.391" v="140" actId="1076"/>
          <ac:spMkLst>
            <pc:docMk/>
            <pc:sldMk cId="2403608998" sldId="257"/>
            <ac:spMk id="5" creationId="{CE0D50AC-48F7-890B-5E8A-E3480D95230E}"/>
          </ac:spMkLst>
        </pc:spChg>
        <pc:spChg chg="add mod">
          <ac:chgData name="Julie Hamlin" userId="S::jhamlin@acdivoca.org::ec529cfb-28f7-45fd-a864-e9f612f19969" providerId="AD" clId="Web-{DF704E5A-1CB6-3FA6-846B-0607621B3D10}" dt="2024-08-13T13:51:15.406" v="141" actId="1076"/>
          <ac:spMkLst>
            <pc:docMk/>
            <pc:sldMk cId="2403608998" sldId="257"/>
            <ac:spMk id="8" creationId="{48375AC1-852D-A3C7-2A34-2E74AEC84D10}"/>
          </ac:spMkLst>
        </pc:spChg>
        <pc:spChg chg="add mod">
          <ac:chgData name="Julie Hamlin" userId="S::jhamlin@acdivoca.org::ec529cfb-28f7-45fd-a864-e9f612f19969" providerId="AD" clId="Web-{DF704E5A-1CB6-3FA6-846B-0607621B3D10}" dt="2024-08-13T14:03:37.459" v="247" actId="1076"/>
          <ac:spMkLst>
            <pc:docMk/>
            <pc:sldMk cId="2403608998" sldId="257"/>
            <ac:spMk id="9" creationId="{A6A4AF70-05B7-C0BB-6BEE-DD846382CC01}"/>
          </ac:spMkLst>
        </pc:spChg>
        <pc:spChg chg="mod">
          <ac:chgData name="Julie Hamlin" userId="S::jhamlin@acdivoca.org::ec529cfb-28f7-45fd-a864-e9f612f19969" providerId="AD" clId="Web-{DF704E5A-1CB6-3FA6-846B-0607621B3D10}" dt="2024-08-13T14:03:51.178" v="249" actId="14100"/>
          <ac:spMkLst>
            <pc:docMk/>
            <pc:sldMk cId="2403608998" sldId="257"/>
            <ac:spMk id="22" creationId="{FEE340FE-C6D8-A409-C7DD-EE28E6EE14AE}"/>
          </ac:spMkLst>
        </pc:spChg>
        <pc:spChg chg="mod">
          <ac:chgData name="Julie Hamlin" userId="S::jhamlin@acdivoca.org::ec529cfb-28f7-45fd-a864-e9f612f19969" providerId="AD" clId="Web-{DF704E5A-1CB6-3FA6-846B-0607621B3D10}" dt="2024-08-13T14:03:23.506" v="245" actId="1076"/>
          <ac:spMkLst>
            <pc:docMk/>
            <pc:sldMk cId="2403608998" sldId="257"/>
            <ac:spMk id="23" creationId="{490F9834-C241-0B82-661E-6DD15B6A102E}"/>
          </ac:spMkLst>
        </pc:spChg>
        <pc:spChg chg="mod">
          <ac:chgData name="Julie Hamlin" userId="S::jhamlin@acdivoca.org::ec529cfb-28f7-45fd-a864-e9f612f19969" providerId="AD" clId="Web-{DF704E5A-1CB6-3FA6-846B-0607621B3D10}" dt="2024-08-13T14:03:45.709" v="248" actId="14100"/>
          <ac:spMkLst>
            <pc:docMk/>
            <pc:sldMk cId="2403608998" sldId="257"/>
            <ac:spMk id="26" creationId="{876664F7-D799-5FFA-069D-0930C3B7E900}"/>
          </ac:spMkLst>
        </pc:spChg>
        <pc:spChg chg="mod">
          <ac:chgData name="Julie Hamlin" userId="S::jhamlin@acdivoca.org::ec529cfb-28f7-45fd-a864-e9f612f19969" providerId="AD" clId="Web-{DF704E5A-1CB6-3FA6-846B-0607621B3D10}" dt="2024-08-13T14:02:26.301" v="240" actId="20577"/>
          <ac:spMkLst>
            <pc:docMk/>
            <pc:sldMk cId="2403608998" sldId="257"/>
            <ac:spMk id="27" creationId="{621ED7C2-089B-B747-5165-6C15C692E292}"/>
          </ac:spMkLst>
        </pc:spChg>
        <pc:picChg chg="del">
          <ac:chgData name="Julie Hamlin" userId="S::jhamlin@acdivoca.org::ec529cfb-28f7-45fd-a864-e9f612f19969" providerId="AD" clId="Web-{DF704E5A-1CB6-3FA6-846B-0607621B3D10}" dt="2024-08-13T13:59:40.140" v="216"/>
          <ac:picMkLst>
            <pc:docMk/>
            <pc:sldMk cId="2403608998" sldId="257"/>
            <ac:picMk id="6" creationId="{7D857983-3B31-3E0D-700F-EC6DC4471010}"/>
          </ac:picMkLst>
        </pc:picChg>
        <pc:picChg chg="add mod">
          <ac:chgData name="Julie Hamlin" userId="S::jhamlin@acdivoca.org::ec529cfb-28f7-45fd-a864-e9f612f19969" providerId="AD" clId="Web-{DF704E5A-1CB6-3FA6-846B-0607621B3D10}" dt="2024-08-13T14:03:56.444" v="250" actId="1076"/>
          <ac:picMkLst>
            <pc:docMk/>
            <pc:sldMk cId="2403608998" sldId="257"/>
            <ac:picMk id="11" creationId="{2328CC8A-8276-C101-839F-BB92648738ED}"/>
          </ac:picMkLst>
        </pc:picChg>
        <pc:extLst>
          <p:ext xmlns:p="http://schemas.openxmlformats.org/presentationml/2006/main" uri="{D6D511B9-2390-475A-947B-AFAB55BFBCF1}">
            <pc226:cmChg xmlns:pc226="http://schemas.microsoft.com/office/powerpoint/2022/06/main/command" chg="mod">
              <pc226:chgData name="Julie Hamlin" userId="S::jhamlin@acdivoca.org::ec529cfb-28f7-45fd-a864-e9f612f19969" providerId="AD" clId="Web-{DF704E5A-1CB6-3FA6-846B-0607621B3D10}" dt="2024-08-13T14:28:23.002" v="281" actId="20577"/>
              <pc2:cmMkLst xmlns:pc2="http://schemas.microsoft.com/office/powerpoint/2019/9/main/command">
                <pc:docMk/>
                <pc:sldMk cId="2403608998" sldId="257"/>
                <pc2:cmMk id="{F45735CE-E2DA-41B4-BB9B-1D6B71DE750C}"/>
              </pc2:cmMkLst>
            </pc226:cmChg>
          </p:ext>
        </pc:extLst>
      </pc:sldChg>
      <pc:sldChg chg="addSp delSp modSp">
        <pc:chgData name="Julie Hamlin" userId="S::jhamlin@acdivoca.org::ec529cfb-28f7-45fd-a864-e9f612f19969" providerId="AD" clId="Web-{DF704E5A-1CB6-3FA6-846B-0607621B3D10}" dt="2024-08-13T14:04:36.477" v="256" actId="1076"/>
        <pc:sldMkLst>
          <pc:docMk/>
          <pc:sldMk cId="3826865848" sldId="258"/>
        </pc:sldMkLst>
        <pc:spChg chg="mod">
          <ac:chgData name="Julie Hamlin" userId="S::jhamlin@acdivoca.org::ec529cfb-28f7-45fd-a864-e9f612f19969" providerId="AD" clId="Web-{DF704E5A-1CB6-3FA6-846B-0607621B3D10}" dt="2024-08-13T14:04:27.445" v="254" actId="1076"/>
          <ac:spMkLst>
            <pc:docMk/>
            <pc:sldMk cId="3826865848" sldId="258"/>
            <ac:spMk id="2" creationId="{39162C66-F19F-0832-8B30-872ECFE25949}"/>
          </ac:spMkLst>
        </pc:spChg>
        <pc:spChg chg="del">
          <ac:chgData name="Julie Hamlin" userId="S::jhamlin@acdivoca.org::ec529cfb-28f7-45fd-a864-e9f612f19969" providerId="AD" clId="Web-{DF704E5A-1CB6-3FA6-846B-0607621B3D10}" dt="2024-08-13T13:55:18.288" v="177"/>
          <ac:spMkLst>
            <pc:docMk/>
            <pc:sldMk cId="3826865848" sldId="258"/>
            <ac:spMk id="3" creationId="{A6A4AF70-05B7-C0BB-6BEE-DD846382CC01}"/>
          </ac:spMkLst>
        </pc:spChg>
        <pc:spChg chg="mod">
          <ac:chgData name="Julie Hamlin" userId="S::jhamlin@acdivoca.org::ec529cfb-28f7-45fd-a864-e9f612f19969" providerId="AD" clId="Web-{DF704E5A-1CB6-3FA6-846B-0607621B3D10}" dt="2024-08-13T13:58:47.748" v="209" actId="14100"/>
          <ac:spMkLst>
            <pc:docMk/>
            <pc:sldMk cId="3826865848" sldId="258"/>
            <ac:spMk id="4" creationId="{469D6C9D-E3C7-05F1-1D84-023C5641A542}"/>
          </ac:spMkLst>
        </pc:spChg>
        <pc:spChg chg="add">
          <ac:chgData name="Julie Hamlin" userId="S::jhamlin@acdivoca.org::ec529cfb-28f7-45fd-a864-e9f612f19969" providerId="AD" clId="Web-{DF704E5A-1CB6-3FA6-846B-0607621B3D10}" dt="2024-08-13T13:56:30.759" v="185"/>
          <ac:spMkLst>
            <pc:docMk/>
            <pc:sldMk cId="3826865848" sldId="258"/>
            <ac:spMk id="7" creationId="{A52CC3C6-B852-26F2-CC9C-44D62A7EBA39}"/>
          </ac:spMkLst>
        </pc:spChg>
        <pc:spChg chg="add">
          <ac:chgData name="Julie Hamlin" userId="S::jhamlin@acdivoca.org::ec529cfb-28f7-45fd-a864-e9f612f19969" providerId="AD" clId="Web-{DF704E5A-1CB6-3FA6-846B-0607621B3D10}" dt="2024-08-13T13:56:30.759" v="186"/>
          <ac:spMkLst>
            <pc:docMk/>
            <pc:sldMk cId="3826865848" sldId="258"/>
            <ac:spMk id="9" creationId="{6DAF203D-39E0-28D5-8749-E1E28714CD4A}"/>
          </ac:spMkLst>
        </pc:spChg>
        <pc:spChg chg="mod">
          <ac:chgData name="Julie Hamlin" userId="S::jhamlin@acdivoca.org::ec529cfb-28f7-45fd-a864-e9f612f19969" providerId="AD" clId="Web-{DF704E5A-1CB6-3FA6-846B-0607621B3D10}" dt="2024-08-13T13:57:47.449" v="199" actId="14100"/>
          <ac:spMkLst>
            <pc:docMk/>
            <pc:sldMk cId="3826865848" sldId="258"/>
            <ac:spMk id="22" creationId="{FEE340FE-C6D8-A409-C7DD-EE28E6EE14AE}"/>
          </ac:spMkLst>
        </pc:spChg>
        <pc:spChg chg="mod">
          <ac:chgData name="Julie Hamlin" userId="S::jhamlin@acdivoca.org::ec529cfb-28f7-45fd-a864-e9f612f19969" providerId="AD" clId="Web-{DF704E5A-1CB6-3FA6-846B-0607621B3D10}" dt="2024-08-13T13:58:42.935" v="208" actId="14100"/>
          <ac:spMkLst>
            <pc:docMk/>
            <pc:sldMk cId="3826865848" sldId="258"/>
            <ac:spMk id="26" creationId="{876664F7-D799-5FFA-069D-0930C3B7E900}"/>
          </ac:spMkLst>
        </pc:spChg>
        <pc:spChg chg="mod">
          <ac:chgData name="Julie Hamlin" userId="S::jhamlin@acdivoca.org::ec529cfb-28f7-45fd-a864-e9f612f19969" providerId="AD" clId="Web-{DF704E5A-1CB6-3FA6-846B-0607621B3D10}" dt="2024-08-13T13:57:12.011" v="193" actId="20577"/>
          <ac:spMkLst>
            <pc:docMk/>
            <pc:sldMk cId="3826865848" sldId="258"/>
            <ac:spMk id="27" creationId="{621ED7C2-089B-B747-5165-6C15C692E292}"/>
          </ac:spMkLst>
        </pc:spChg>
        <pc:picChg chg="mod">
          <ac:chgData name="Julie Hamlin" userId="S::jhamlin@acdivoca.org::ec529cfb-28f7-45fd-a864-e9f612f19969" providerId="AD" clId="Web-{DF704E5A-1CB6-3FA6-846B-0607621B3D10}" dt="2024-08-13T14:04:36.477" v="256" actId="1076"/>
          <ac:picMkLst>
            <pc:docMk/>
            <pc:sldMk cId="3826865848" sldId="258"/>
            <ac:picMk id="6" creationId="{7D857983-3B31-3E0D-700F-EC6DC4471010}"/>
          </ac:picMkLst>
        </pc:picChg>
      </pc:sldChg>
      <pc:sldChg chg="addSp delSp modSp new">
        <pc:chgData name="Julie Hamlin" userId="S::jhamlin@acdivoca.org::ec529cfb-28f7-45fd-a864-e9f612f19969" providerId="AD" clId="Web-{DF704E5A-1CB6-3FA6-846B-0607621B3D10}" dt="2024-08-13T14:25:39.638" v="279" actId="20577"/>
        <pc:sldMkLst>
          <pc:docMk/>
          <pc:sldMk cId="4191569092" sldId="259"/>
        </pc:sldMkLst>
        <pc:spChg chg="del">
          <ac:chgData name="Julie Hamlin" userId="S::jhamlin@acdivoca.org::ec529cfb-28f7-45fd-a864-e9f612f19969" providerId="AD" clId="Web-{DF704E5A-1CB6-3FA6-846B-0607621B3D10}" dt="2024-08-13T13:40:32.018" v="3"/>
          <ac:spMkLst>
            <pc:docMk/>
            <pc:sldMk cId="4191569092" sldId="259"/>
            <ac:spMk id="2" creationId="{F680595C-F059-2251-CB98-69F8DC43B5AE}"/>
          </ac:spMkLst>
        </pc:spChg>
        <pc:spChg chg="del">
          <ac:chgData name="Julie Hamlin" userId="S::jhamlin@acdivoca.org::ec529cfb-28f7-45fd-a864-e9f612f19969" providerId="AD" clId="Web-{DF704E5A-1CB6-3FA6-846B-0607621B3D10}" dt="2024-08-13T13:40:34.174" v="4"/>
          <ac:spMkLst>
            <pc:docMk/>
            <pc:sldMk cId="4191569092" sldId="259"/>
            <ac:spMk id="3" creationId="{0BA2316D-8493-ED2C-3C93-83417F062BA6}"/>
          </ac:spMkLst>
        </pc:spChg>
        <pc:spChg chg="add mod">
          <ac:chgData name="Julie Hamlin" userId="S::jhamlin@acdivoca.org::ec529cfb-28f7-45fd-a864-e9f612f19969" providerId="AD" clId="Web-{DF704E5A-1CB6-3FA6-846B-0607621B3D10}" dt="2024-08-13T13:50:35.921" v="130" actId="1076"/>
          <ac:spMkLst>
            <pc:docMk/>
            <pc:sldMk cId="4191569092" sldId="259"/>
            <ac:spMk id="5" creationId="{56CECCC9-8059-CDCD-650F-150E3D5FA9C1}"/>
          </ac:spMkLst>
        </pc:spChg>
        <pc:spChg chg="add mod">
          <ac:chgData name="Julie Hamlin" userId="S::jhamlin@acdivoca.org::ec529cfb-28f7-45fd-a864-e9f612f19969" providerId="AD" clId="Web-{DF704E5A-1CB6-3FA6-846B-0607621B3D10}" dt="2024-08-13T13:50:35.937" v="131" actId="1076"/>
          <ac:spMkLst>
            <pc:docMk/>
            <pc:sldMk cId="4191569092" sldId="259"/>
            <ac:spMk id="7" creationId="{C34AE7AF-CFA7-B9A1-8D7A-731DD40FFBB3}"/>
          </ac:spMkLst>
        </pc:spChg>
        <pc:spChg chg="add del mod">
          <ac:chgData name="Julie Hamlin" userId="S::jhamlin@acdivoca.org::ec529cfb-28f7-45fd-a864-e9f612f19969" providerId="AD" clId="Web-{DF704E5A-1CB6-3FA6-846B-0607621B3D10}" dt="2024-08-13T13:41:18.191" v="19"/>
          <ac:spMkLst>
            <pc:docMk/>
            <pc:sldMk cId="4191569092" sldId="259"/>
            <ac:spMk id="9" creationId="{AA08F79F-1D81-7F10-976F-861B14C12F67}"/>
          </ac:spMkLst>
        </pc:spChg>
        <pc:spChg chg="add mod">
          <ac:chgData name="Julie Hamlin" userId="S::jhamlin@acdivoca.org::ec529cfb-28f7-45fd-a864-e9f612f19969" providerId="AD" clId="Web-{DF704E5A-1CB6-3FA6-846B-0607621B3D10}" dt="2024-08-13T13:41:48.020" v="20" actId="1076"/>
          <ac:spMkLst>
            <pc:docMk/>
            <pc:sldMk cId="4191569092" sldId="259"/>
            <ac:spMk id="11" creationId="{1BFB2042-EA9A-6846-3D83-C9514F24BBEF}"/>
          </ac:spMkLst>
        </pc:spChg>
        <pc:spChg chg="add mod">
          <ac:chgData name="Julie Hamlin" userId="S::jhamlin@acdivoca.org::ec529cfb-28f7-45fd-a864-e9f612f19969" providerId="AD" clId="Web-{DF704E5A-1CB6-3FA6-846B-0607621B3D10}" dt="2024-08-13T14:01:31.706" v="235" actId="14100"/>
          <ac:spMkLst>
            <pc:docMk/>
            <pc:sldMk cId="4191569092" sldId="259"/>
            <ac:spMk id="13" creationId="{4F0FA9F4-258E-1138-759E-14D4C64D7030}"/>
          </ac:spMkLst>
        </pc:spChg>
        <pc:spChg chg="add mod">
          <ac:chgData name="Julie Hamlin" userId="S::jhamlin@acdivoca.org::ec529cfb-28f7-45fd-a864-e9f612f19969" providerId="AD" clId="Web-{DF704E5A-1CB6-3FA6-846B-0607621B3D10}" dt="2024-08-13T14:01:22.534" v="234" actId="14100"/>
          <ac:spMkLst>
            <pc:docMk/>
            <pc:sldMk cId="4191569092" sldId="259"/>
            <ac:spMk id="15" creationId="{07308DE7-FA49-E879-102D-9977875A2255}"/>
          </ac:spMkLst>
        </pc:spChg>
        <pc:spChg chg="add mod">
          <ac:chgData name="Julie Hamlin" userId="S::jhamlin@acdivoca.org::ec529cfb-28f7-45fd-a864-e9f612f19969" providerId="AD" clId="Web-{DF704E5A-1CB6-3FA6-846B-0607621B3D10}" dt="2024-08-13T13:41:48.067" v="23" actId="1076"/>
          <ac:spMkLst>
            <pc:docMk/>
            <pc:sldMk cId="4191569092" sldId="259"/>
            <ac:spMk id="17" creationId="{4346FE77-90C5-3981-A45D-09C95581504F}"/>
          </ac:spMkLst>
        </pc:spChg>
        <pc:spChg chg="add mod">
          <ac:chgData name="Julie Hamlin" userId="S::jhamlin@acdivoca.org::ec529cfb-28f7-45fd-a864-e9f612f19969" providerId="AD" clId="Web-{DF704E5A-1CB6-3FA6-846B-0607621B3D10}" dt="2024-08-13T14:25:39.638" v="279" actId="20577"/>
          <ac:spMkLst>
            <pc:docMk/>
            <pc:sldMk cId="4191569092" sldId="259"/>
            <ac:spMk id="19" creationId="{A2081ACB-8965-2A23-A063-9B9BAE5C867E}"/>
          </ac:spMkLst>
        </pc:spChg>
        <pc:spChg chg="add mod">
          <ac:chgData name="Julie Hamlin" userId="S::jhamlin@acdivoca.org::ec529cfb-28f7-45fd-a864-e9f612f19969" providerId="AD" clId="Web-{DF704E5A-1CB6-3FA6-846B-0607621B3D10}" dt="2024-08-13T14:02:15.207" v="238" actId="20577"/>
          <ac:spMkLst>
            <pc:docMk/>
            <pc:sldMk cId="4191569092" sldId="259"/>
            <ac:spMk id="21" creationId="{329C4F8F-498A-4550-CEF0-0825FE60C897}"/>
          </ac:spMkLst>
        </pc:spChg>
        <pc:spChg chg="add del mod">
          <ac:chgData name="Julie Hamlin" userId="S::jhamlin@acdivoca.org::ec529cfb-28f7-45fd-a864-e9f612f19969" providerId="AD" clId="Web-{DF704E5A-1CB6-3FA6-846B-0607621B3D10}" dt="2024-08-13T13:48:43.683" v="119"/>
          <ac:spMkLst>
            <pc:docMk/>
            <pc:sldMk cId="4191569092" sldId="259"/>
            <ac:spMk id="24" creationId="{1EC7132A-99FF-4F73-FD44-392201201037}"/>
          </ac:spMkLst>
        </pc:spChg>
        <pc:picChg chg="add del mod">
          <ac:chgData name="Julie Hamlin" userId="S::jhamlin@acdivoca.org::ec529cfb-28f7-45fd-a864-e9f612f19969" providerId="AD" clId="Web-{DF704E5A-1CB6-3FA6-846B-0607621B3D10}" dt="2024-08-13T13:41:50.505" v="27"/>
          <ac:picMkLst>
            <pc:docMk/>
            <pc:sldMk cId="4191569092" sldId="259"/>
            <ac:picMk id="23" creationId="{9D4966EC-2B5E-35D1-8498-E0C996058CA2}"/>
          </ac:picMkLst>
        </pc:picChg>
        <pc:picChg chg="add mod">
          <ac:chgData name="Julie Hamlin" userId="S::jhamlin@acdivoca.org::ec529cfb-28f7-45fd-a864-e9f612f19969" providerId="AD" clId="Web-{DF704E5A-1CB6-3FA6-846B-0607621B3D10}" dt="2024-08-13T14:04:44.883" v="257" actId="1076"/>
          <ac:picMkLst>
            <pc:docMk/>
            <pc:sldMk cId="4191569092" sldId="259"/>
            <ac:picMk id="26" creationId="{F58AD538-2389-7980-6BDE-DDBCEDFCD865}"/>
          </ac:picMkLst>
        </pc:picChg>
      </pc:sldChg>
      <pc:sldChg chg="new del">
        <pc:chgData name="Julie Hamlin" userId="S::jhamlin@acdivoca.org::ec529cfb-28f7-45fd-a864-e9f612f19969" providerId="AD" clId="Web-{DF704E5A-1CB6-3FA6-846B-0607621B3D10}" dt="2024-08-13T13:53:46.723" v="173"/>
        <pc:sldMkLst>
          <pc:docMk/>
          <pc:sldMk cId="4163813381" sldId="260"/>
        </pc:sldMkLst>
      </pc:sldChg>
      <pc:sldChg chg="new del">
        <pc:chgData name="Julie Hamlin" userId="S::jhamlin@acdivoca.org::ec529cfb-28f7-45fd-a864-e9f612f19969" providerId="AD" clId="Web-{DF704E5A-1CB6-3FA6-846B-0607621B3D10}" dt="2024-08-13T13:55:42.945" v="180"/>
        <pc:sldMkLst>
          <pc:docMk/>
          <pc:sldMk cId="3672533764" sldId="261"/>
        </pc:sldMkLst>
      </pc:sldChg>
    </pc:docChg>
  </pc:docChgLst>
  <pc:docChgLst>
    <pc:chgData name="Julie Hamlin" userId="S::jhamlin@acdivoca.org::ec529cfb-28f7-45fd-a864-e9f612f19969" providerId="AD" clId="Web-{60BF8169-9A13-80DA-B5B0-E7A60DB525E7}"/>
    <pc:docChg chg="modSld">
      <pc:chgData name="Julie Hamlin" userId="S::jhamlin@acdivoca.org::ec529cfb-28f7-45fd-a864-e9f612f19969" providerId="AD" clId="Web-{60BF8169-9A13-80DA-B5B0-E7A60DB525E7}" dt="2024-08-13T17:53:40.892" v="6" actId="1076"/>
      <pc:docMkLst>
        <pc:docMk/>
      </pc:docMkLst>
      <pc:sldChg chg="addSp delSp modSp">
        <pc:chgData name="Julie Hamlin" userId="S::jhamlin@acdivoca.org::ec529cfb-28f7-45fd-a864-e9f612f19969" providerId="AD" clId="Web-{60BF8169-9A13-80DA-B5B0-E7A60DB525E7}" dt="2024-08-13T17:53:40.892" v="6" actId="1076"/>
        <pc:sldMkLst>
          <pc:docMk/>
          <pc:sldMk cId="1213869628" sldId="256"/>
        </pc:sldMkLst>
        <pc:picChg chg="del">
          <ac:chgData name="Julie Hamlin" userId="S::jhamlin@acdivoca.org::ec529cfb-28f7-45fd-a864-e9f612f19969" providerId="AD" clId="Web-{60BF8169-9A13-80DA-B5B0-E7A60DB525E7}" dt="2024-08-13T17:53:07.610" v="0"/>
          <ac:picMkLst>
            <pc:docMk/>
            <pc:sldMk cId="1213869628" sldId="256"/>
            <ac:picMk id="3" creationId="{E11D1F85-7E51-1ED9-7149-EE7443ED8F81}"/>
          </ac:picMkLst>
        </pc:picChg>
        <pc:picChg chg="add mod modCrop">
          <ac:chgData name="Julie Hamlin" userId="S::jhamlin@acdivoca.org::ec529cfb-28f7-45fd-a864-e9f612f19969" providerId="AD" clId="Web-{60BF8169-9A13-80DA-B5B0-E7A60DB525E7}" dt="2024-08-13T17:53:40.892" v="6" actId="1076"/>
          <ac:picMkLst>
            <pc:docMk/>
            <pc:sldMk cId="1213869628" sldId="256"/>
            <ac:picMk id="5" creationId="{02BB0F38-5E30-6BEF-A0E5-CEB899406A30}"/>
          </ac:picMkLst>
        </pc:picChg>
      </pc:sldChg>
    </pc:docChg>
  </pc:docChgLst>
  <pc:docChgLst>
    <pc:chgData name="Julie Hamlin" userId="S::jhamlin@acdivoca.org::ec529cfb-28f7-45fd-a864-e9f612f19969" providerId="AD" clId="Web-{2F33C63F-318E-79F7-F587-B1ED2EB86DFD}"/>
    <pc:docChg chg="modSld">
      <pc:chgData name="Julie Hamlin" userId="S::jhamlin@acdivoca.org::ec529cfb-28f7-45fd-a864-e9f612f19969" providerId="AD" clId="Web-{2F33C63F-318E-79F7-F587-B1ED2EB86DFD}" dt="2024-08-13T15:31:54.198" v="50" actId="1076"/>
      <pc:docMkLst>
        <pc:docMk/>
      </pc:docMkLst>
      <pc:sldChg chg="addSp modSp">
        <pc:chgData name="Julie Hamlin" userId="S::jhamlin@acdivoca.org::ec529cfb-28f7-45fd-a864-e9f612f19969" providerId="AD" clId="Web-{2F33C63F-318E-79F7-F587-B1ED2EB86DFD}" dt="2024-08-13T15:31:54.198" v="50" actId="1076"/>
        <pc:sldMkLst>
          <pc:docMk/>
          <pc:sldMk cId="1213869628" sldId="256"/>
        </pc:sldMkLst>
        <pc:spChg chg="mod">
          <ac:chgData name="Julie Hamlin" userId="S::jhamlin@acdivoca.org::ec529cfb-28f7-45fd-a864-e9f612f19969" providerId="AD" clId="Web-{2F33C63F-318E-79F7-F587-B1ED2EB86DFD}" dt="2024-08-13T15:13:58.774" v="27" actId="1076"/>
          <ac:spMkLst>
            <pc:docMk/>
            <pc:sldMk cId="1213869628" sldId="256"/>
            <ac:spMk id="2" creationId="{37540AD9-09DE-5883-1ACA-B68F5C505989}"/>
          </ac:spMkLst>
        </pc:spChg>
        <pc:spChg chg="mod">
          <ac:chgData name="Julie Hamlin" userId="S::jhamlin@acdivoca.org::ec529cfb-28f7-45fd-a864-e9f612f19969" providerId="AD" clId="Web-{2F33C63F-318E-79F7-F587-B1ED2EB86DFD}" dt="2024-08-13T15:13:58.790" v="28" actId="1076"/>
          <ac:spMkLst>
            <pc:docMk/>
            <pc:sldMk cId="1213869628" sldId="256"/>
            <ac:spMk id="4" creationId="{0AF076BD-E4FC-F1C1-CAF7-616CD739F8D8}"/>
          </ac:spMkLst>
        </pc:spChg>
        <pc:spChg chg="mod">
          <ac:chgData name="Julie Hamlin" userId="S::jhamlin@acdivoca.org::ec529cfb-28f7-45fd-a864-e9f612f19969" providerId="AD" clId="Web-{2F33C63F-318E-79F7-F587-B1ED2EB86DFD}" dt="2024-08-13T15:13:58.837" v="29" actId="1076"/>
          <ac:spMkLst>
            <pc:docMk/>
            <pc:sldMk cId="1213869628" sldId="256"/>
            <ac:spMk id="10" creationId="{D1672F14-76D5-8302-4D37-CAA7EAAD3AC9}"/>
          </ac:spMkLst>
        </pc:spChg>
        <pc:spChg chg="mod">
          <ac:chgData name="Julie Hamlin" userId="S::jhamlin@acdivoca.org::ec529cfb-28f7-45fd-a864-e9f612f19969" providerId="AD" clId="Web-{2F33C63F-318E-79F7-F587-B1ED2EB86DFD}" dt="2024-08-13T15:14:21.245" v="32" actId="1076"/>
          <ac:spMkLst>
            <pc:docMk/>
            <pc:sldMk cId="1213869628" sldId="256"/>
            <ac:spMk id="27" creationId="{621ED7C2-089B-B747-5165-6C15C692E292}"/>
          </ac:spMkLst>
        </pc:spChg>
        <pc:picChg chg="add mod modCrop">
          <ac:chgData name="Julie Hamlin" userId="S::jhamlin@acdivoca.org::ec529cfb-28f7-45fd-a864-e9f612f19969" providerId="AD" clId="Web-{2F33C63F-318E-79F7-F587-B1ED2EB86DFD}" dt="2024-08-13T15:13:42.023" v="26" actId="1076"/>
          <ac:picMkLst>
            <pc:docMk/>
            <pc:sldMk cId="1213869628" sldId="256"/>
            <ac:picMk id="3" creationId="{E11D1F85-7E51-1ED9-7149-EE7443ED8F81}"/>
          </ac:picMkLst>
        </pc:picChg>
        <pc:picChg chg="mod">
          <ac:chgData name="Julie Hamlin" userId="S::jhamlin@acdivoca.org::ec529cfb-28f7-45fd-a864-e9f612f19969" providerId="AD" clId="Web-{2F33C63F-318E-79F7-F587-B1ED2EB86DFD}" dt="2024-08-13T15:31:54.198" v="50" actId="1076"/>
          <ac:picMkLst>
            <pc:docMk/>
            <pc:sldMk cId="1213869628" sldId="256"/>
            <ac:picMk id="6" creationId="{7D857983-3B31-3E0D-700F-EC6DC4471010}"/>
          </ac:picMkLst>
        </pc:picChg>
      </pc:sldChg>
      <pc:sldChg chg="delSp modSp">
        <pc:chgData name="Julie Hamlin" userId="S::jhamlin@acdivoca.org::ec529cfb-28f7-45fd-a864-e9f612f19969" providerId="AD" clId="Web-{2F33C63F-318E-79F7-F587-B1ED2EB86DFD}" dt="2024-08-13T15:15:49.640" v="49" actId="14100"/>
        <pc:sldMkLst>
          <pc:docMk/>
          <pc:sldMk cId="2403608998" sldId="257"/>
        </pc:sldMkLst>
        <pc:spChg chg="mod">
          <ac:chgData name="Julie Hamlin" userId="S::jhamlin@acdivoca.org::ec529cfb-28f7-45fd-a864-e9f612f19969" providerId="AD" clId="Web-{2F33C63F-318E-79F7-F587-B1ED2EB86DFD}" dt="2024-08-13T15:15:29.545" v="46" actId="14100"/>
          <ac:spMkLst>
            <pc:docMk/>
            <pc:sldMk cId="2403608998" sldId="257"/>
            <ac:spMk id="4" creationId="{469D6C9D-E3C7-05F1-1D84-023C5641A542}"/>
          </ac:spMkLst>
        </pc:spChg>
        <pc:spChg chg="mod">
          <ac:chgData name="Julie Hamlin" userId="S::jhamlin@acdivoca.org::ec529cfb-28f7-45fd-a864-e9f612f19969" providerId="AD" clId="Web-{2F33C63F-318E-79F7-F587-B1ED2EB86DFD}" dt="2024-08-13T15:15:49.640" v="49" actId="14100"/>
          <ac:spMkLst>
            <pc:docMk/>
            <pc:sldMk cId="2403608998" sldId="257"/>
            <ac:spMk id="26" creationId="{876664F7-D799-5FFA-069D-0930C3B7E900}"/>
          </ac:spMkLst>
        </pc:spChg>
        <pc:picChg chg="del">
          <ac:chgData name="Julie Hamlin" userId="S::jhamlin@acdivoca.org::ec529cfb-28f7-45fd-a864-e9f612f19969" providerId="AD" clId="Web-{2F33C63F-318E-79F7-F587-B1ED2EB86DFD}" dt="2024-08-13T15:06:53.077" v="7"/>
          <ac:picMkLst>
            <pc:docMk/>
            <pc:sldMk cId="2403608998" sldId="257"/>
            <ac:picMk id="11" creationId="{2328CC8A-8276-C101-839F-BB92648738ED}"/>
          </ac:picMkLst>
        </pc:picChg>
      </pc:sldChg>
      <pc:sldChg chg="delSp">
        <pc:chgData name="Julie Hamlin" userId="S::jhamlin@acdivoca.org::ec529cfb-28f7-45fd-a864-e9f612f19969" providerId="AD" clId="Web-{2F33C63F-318E-79F7-F587-B1ED2EB86DFD}" dt="2024-08-13T15:06:56.952" v="8"/>
        <pc:sldMkLst>
          <pc:docMk/>
          <pc:sldMk cId="3826865848" sldId="258"/>
        </pc:sldMkLst>
        <pc:picChg chg="del">
          <ac:chgData name="Julie Hamlin" userId="S::jhamlin@acdivoca.org::ec529cfb-28f7-45fd-a864-e9f612f19969" providerId="AD" clId="Web-{2F33C63F-318E-79F7-F587-B1ED2EB86DFD}" dt="2024-08-13T15:06:56.952" v="8"/>
          <ac:picMkLst>
            <pc:docMk/>
            <pc:sldMk cId="3826865848" sldId="258"/>
            <ac:picMk id="6" creationId="{7D857983-3B31-3E0D-700F-EC6DC4471010}"/>
          </ac:picMkLst>
        </pc:picChg>
      </pc:sldChg>
      <pc:sldChg chg="delSp modSp">
        <pc:chgData name="Julie Hamlin" userId="S::jhamlin@acdivoca.org::ec529cfb-28f7-45fd-a864-e9f612f19969" providerId="AD" clId="Web-{2F33C63F-318E-79F7-F587-B1ED2EB86DFD}" dt="2024-08-13T15:15:15.982" v="45" actId="1076"/>
        <pc:sldMkLst>
          <pc:docMk/>
          <pc:sldMk cId="4191569092" sldId="259"/>
        </pc:sldMkLst>
        <pc:spChg chg="mod">
          <ac:chgData name="Julie Hamlin" userId="S::jhamlin@acdivoca.org::ec529cfb-28f7-45fd-a864-e9f612f19969" providerId="AD" clId="Web-{2F33C63F-318E-79F7-F587-B1ED2EB86DFD}" dt="2024-08-13T15:15:15.873" v="41" actId="1076"/>
          <ac:spMkLst>
            <pc:docMk/>
            <pc:sldMk cId="4191569092" sldId="259"/>
            <ac:spMk id="11" creationId="{1BFB2042-EA9A-6846-3D83-C9514F24BBEF}"/>
          </ac:spMkLst>
        </pc:spChg>
        <pc:spChg chg="mod">
          <ac:chgData name="Julie Hamlin" userId="S::jhamlin@acdivoca.org::ec529cfb-28f7-45fd-a864-e9f612f19969" providerId="AD" clId="Web-{2F33C63F-318E-79F7-F587-B1ED2EB86DFD}" dt="2024-08-13T15:15:15.888" v="42" actId="1076"/>
          <ac:spMkLst>
            <pc:docMk/>
            <pc:sldMk cId="4191569092" sldId="259"/>
            <ac:spMk id="13" creationId="{4F0FA9F4-258E-1138-759E-14D4C64D7030}"/>
          </ac:spMkLst>
        </pc:spChg>
        <pc:spChg chg="mod">
          <ac:chgData name="Julie Hamlin" userId="S::jhamlin@acdivoca.org::ec529cfb-28f7-45fd-a864-e9f612f19969" providerId="AD" clId="Web-{2F33C63F-318E-79F7-F587-B1ED2EB86DFD}" dt="2024-08-13T15:15:15.920" v="43" actId="1076"/>
          <ac:spMkLst>
            <pc:docMk/>
            <pc:sldMk cId="4191569092" sldId="259"/>
            <ac:spMk id="15" creationId="{07308DE7-FA49-E879-102D-9977875A2255}"/>
          </ac:spMkLst>
        </pc:spChg>
        <pc:spChg chg="mod">
          <ac:chgData name="Julie Hamlin" userId="S::jhamlin@acdivoca.org::ec529cfb-28f7-45fd-a864-e9f612f19969" providerId="AD" clId="Web-{2F33C63F-318E-79F7-F587-B1ED2EB86DFD}" dt="2024-08-13T15:15:15.935" v="44" actId="1076"/>
          <ac:spMkLst>
            <pc:docMk/>
            <pc:sldMk cId="4191569092" sldId="259"/>
            <ac:spMk id="17" creationId="{4346FE77-90C5-3981-A45D-09C95581504F}"/>
          </ac:spMkLst>
        </pc:spChg>
        <pc:spChg chg="mod">
          <ac:chgData name="Julie Hamlin" userId="S::jhamlin@acdivoca.org::ec529cfb-28f7-45fd-a864-e9f612f19969" providerId="AD" clId="Web-{2F33C63F-318E-79F7-F587-B1ED2EB86DFD}" dt="2024-08-13T15:15:15.982" v="45" actId="1076"/>
          <ac:spMkLst>
            <pc:docMk/>
            <pc:sldMk cId="4191569092" sldId="259"/>
            <ac:spMk id="19" creationId="{A2081ACB-8965-2A23-A063-9B9BAE5C867E}"/>
          </ac:spMkLst>
        </pc:spChg>
        <pc:picChg chg="del">
          <ac:chgData name="Julie Hamlin" userId="S::jhamlin@acdivoca.org::ec529cfb-28f7-45fd-a864-e9f612f19969" providerId="AD" clId="Web-{2F33C63F-318E-79F7-F587-B1ED2EB86DFD}" dt="2024-08-13T15:06:48.671" v="6"/>
          <ac:picMkLst>
            <pc:docMk/>
            <pc:sldMk cId="4191569092" sldId="259"/>
            <ac:picMk id="26" creationId="{F58AD538-2389-7980-6BDE-DDBCEDFCD865}"/>
          </ac:picMkLst>
        </pc:picChg>
      </pc:sldChg>
    </pc:docChg>
  </pc:docChgLst>
  <pc:docChgLst>
    <pc:chgData name="Ydun Donahoe" userId="1f5559bf-44c7-41de-8901-9abb28896b1a" providerId="ADAL" clId="{A93A337E-278A-477B-9C53-521CAEF92350}"/>
    <pc:docChg chg="custSel modSld">
      <pc:chgData name="Ydun Donahoe" userId="1f5559bf-44c7-41de-8901-9abb28896b1a" providerId="ADAL" clId="{A93A337E-278A-477B-9C53-521CAEF92350}" dt="2024-08-13T16:09:15.863" v="197" actId="20577"/>
      <pc:docMkLst>
        <pc:docMk/>
      </pc:docMkLst>
      <pc:sldChg chg="modSp mod">
        <pc:chgData name="Ydun Donahoe" userId="1f5559bf-44c7-41de-8901-9abb28896b1a" providerId="ADAL" clId="{A93A337E-278A-477B-9C53-521CAEF92350}" dt="2024-08-13T15:59:12.526" v="145" actId="20577"/>
        <pc:sldMkLst>
          <pc:docMk/>
          <pc:sldMk cId="1213869628" sldId="256"/>
        </pc:sldMkLst>
        <pc:spChg chg="mod">
          <ac:chgData name="Ydun Donahoe" userId="1f5559bf-44c7-41de-8901-9abb28896b1a" providerId="ADAL" clId="{A93A337E-278A-477B-9C53-521CAEF92350}" dt="2024-08-13T15:59:12.526" v="145" actId="20577"/>
          <ac:spMkLst>
            <pc:docMk/>
            <pc:sldMk cId="1213869628" sldId="256"/>
            <ac:spMk id="10" creationId="{D1672F14-76D5-8302-4D37-CAA7EAAD3AC9}"/>
          </ac:spMkLst>
        </pc:spChg>
        <pc:spChg chg="mod">
          <ac:chgData name="Ydun Donahoe" userId="1f5559bf-44c7-41de-8901-9abb28896b1a" providerId="ADAL" clId="{A93A337E-278A-477B-9C53-521CAEF92350}" dt="2024-07-31T18:50:47.921" v="91" actId="20577"/>
          <ac:spMkLst>
            <pc:docMk/>
            <pc:sldMk cId="1213869628" sldId="256"/>
            <ac:spMk id="24" creationId="{6B55208C-7E2E-225A-E6F4-300E3125B008}"/>
          </ac:spMkLst>
        </pc:spChg>
      </pc:sldChg>
      <pc:sldChg chg="modSp mod modCm">
        <pc:chgData name="Ydun Donahoe" userId="1f5559bf-44c7-41de-8901-9abb28896b1a" providerId="ADAL" clId="{A93A337E-278A-477B-9C53-521CAEF92350}" dt="2024-08-13T16:07:45.688" v="195" actId="20577"/>
        <pc:sldMkLst>
          <pc:docMk/>
          <pc:sldMk cId="2403608998" sldId="257"/>
        </pc:sldMkLst>
        <pc:spChg chg="mod">
          <ac:chgData name="Ydun Donahoe" userId="1f5559bf-44c7-41de-8901-9abb28896b1a" providerId="ADAL" clId="{A93A337E-278A-477B-9C53-521CAEF92350}" dt="2024-07-31T18:52:30.460" v="137" actId="20577"/>
          <ac:spMkLst>
            <pc:docMk/>
            <pc:sldMk cId="2403608998" sldId="257"/>
            <ac:spMk id="2" creationId="{53315C42-DA0C-DF7F-6FF4-B7BE3401AB9B}"/>
          </ac:spMkLst>
        </pc:spChg>
        <pc:spChg chg="mod">
          <ac:chgData name="Ydun Donahoe" userId="1f5559bf-44c7-41de-8901-9abb28896b1a" providerId="ADAL" clId="{A93A337E-278A-477B-9C53-521CAEF92350}" dt="2024-08-13T16:07:45.688" v="195" actId="20577"/>
          <ac:spMkLst>
            <pc:docMk/>
            <pc:sldMk cId="2403608998" sldId="257"/>
            <ac:spMk id="4" creationId="{469D6C9D-E3C7-05F1-1D84-023C5641A542}"/>
          </ac:spMkLst>
        </pc:spChg>
        <pc:extLst>
          <p:ext xmlns:p="http://schemas.openxmlformats.org/presentationml/2006/main" uri="{D6D511B9-2390-475A-947B-AFAB55BFBCF1}">
            <pc226:cmChg xmlns:pc226="http://schemas.microsoft.com/office/powerpoint/2022/06/main/command" chg="mod">
              <pc226:chgData name="Ydun Donahoe" userId="1f5559bf-44c7-41de-8901-9abb28896b1a" providerId="ADAL" clId="{A93A337E-278A-477B-9C53-521CAEF92350}" dt="2024-08-13T16:07:45.688" v="195" actId="20577"/>
              <pc2:cmMkLst xmlns:pc2="http://schemas.microsoft.com/office/powerpoint/2019/9/main/command">
                <pc:docMk/>
                <pc:sldMk cId="2403608998" sldId="257"/>
                <pc2:cmMk id="{F45735CE-E2DA-41B4-BB9B-1D6B71DE750C}"/>
              </pc2:cmMkLst>
            </pc226:cmChg>
          </p:ext>
        </pc:extLst>
      </pc:sldChg>
      <pc:sldChg chg="addSp modSp mod">
        <pc:chgData name="Ydun Donahoe" userId="1f5559bf-44c7-41de-8901-9abb28896b1a" providerId="ADAL" clId="{A93A337E-278A-477B-9C53-521CAEF92350}" dt="2024-08-13T16:09:15.863" v="197" actId="20577"/>
        <pc:sldMkLst>
          <pc:docMk/>
          <pc:sldMk cId="3826865848" sldId="258"/>
        </pc:sldMkLst>
        <pc:spChg chg="add mod">
          <ac:chgData name="Ydun Donahoe" userId="1f5559bf-44c7-41de-8901-9abb28896b1a" providerId="ADAL" clId="{A93A337E-278A-477B-9C53-521CAEF92350}" dt="2024-07-31T18:55:05.116" v="142" actId="207"/>
          <ac:spMkLst>
            <pc:docMk/>
            <pc:sldMk cId="3826865848" sldId="258"/>
            <ac:spMk id="2" creationId="{39162C66-F19F-0832-8B30-872ECFE25949}"/>
          </ac:spMkLst>
        </pc:spChg>
        <pc:spChg chg="mod">
          <ac:chgData name="Ydun Donahoe" userId="1f5559bf-44c7-41de-8901-9abb28896b1a" providerId="ADAL" clId="{A93A337E-278A-477B-9C53-521CAEF92350}" dt="2024-08-13T16:09:15.863" v="197" actId="20577"/>
          <ac:spMkLst>
            <pc:docMk/>
            <pc:sldMk cId="3826865848" sldId="258"/>
            <ac:spMk id="4" creationId="{469D6C9D-E3C7-05F1-1D84-023C5641A542}"/>
          </ac:spMkLst>
        </pc:spChg>
        <pc:spChg chg="mod">
          <ac:chgData name="Ydun Donahoe" userId="1f5559bf-44c7-41de-8901-9abb28896b1a" providerId="ADAL" clId="{A93A337E-278A-477B-9C53-521CAEF92350}" dt="2024-07-31T18:54:07.720" v="139" actId="14100"/>
          <ac:spMkLst>
            <pc:docMk/>
            <pc:sldMk cId="3826865848" sldId="258"/>
            <ac:spMk id="22" creationId="{FEE340FE-C6D8-A409-C7DD-EE28E6EE14AE}"/>
          </ac:spMkLst>
        </pc:spChg>
        <pc:spChg chg="mod">
          <ac:chgData name="Ydun Donahoe" userId="1f5559bf-44c7-41de-8901-9abb28896b1a" providerId="ADAL" clId="{A93A337E-278A-477B-9C53-521CAEF92350}" dt="2024-07-31T18:54:00.175" v="138" actId="14100"/>
          <ac:spMkLst>
            <pc:docMk/>
            <pc:sldMk cId="3826865848" sldId="258"/>
            <ac:spMk id="26" creationId="{876664F7-D799-5FFA-069D-0930C3B7E900}"/>
          </ac:spMkLst>
        </pc:spChg>
      </pc:sldChg>
    </pc:docChg>
  </pc:docChgLst>
  <pc:docChgLst>
    <pc:chgData name="Julie Hamlin" userId="S::jhamlin@acdivoca.org::ec529cfb-28f7-45fd-a864-e9f612f19969" providerId="AD" clId="Web-{7FAC3332-BBCD-3272-DAA2-9C0C0D4D2148}"/>
    <pc:docChg chg="modSld">
      <pc:chgData name="Julie Hamlin" userId="S::jhamlin@acdivoca.org::ec529cfb-28f7-45fd-a864-e9f612f19969" providerId="AD" clId="Web-{7FAC3332-BBCD-3272-DAA2-9C0C0D4D2148}" dt="2024-08-13T23:26:59.441" v="0"/>
      <pc:docMkLst>
        <pc:docMk/>
      </pc:docMkLst>
      <pc:sldChg chg="delSp">
        <pc:chgData name="Julie Hamlin" userId="S::jhamlin@acdivoca.org::ec529cfb-28f7-45fd-a864-e9f612f19969" providerId="AD" clId="Web-{7FAC3332-BBCD-3272-DAA2-9C0C0D4D2148}" dt="2024-08-13T23:26:59.441" v="0"/>
        <pc:sldMkLst>
          <pc:docMk/>
          <pc:sldMk cId="1213869628" sldId="256"/>
        </pc:sldMkLst>
        <pc:picChg chg="del">
          <ac:chgData name="Julie Hamlin" userId="S::jhamlin@acdivoca.org::ec529cfb-28f7-45fd-a864-e9f612f19969" providerId="AD" clId="Web-{7FAC3332-BBCD-3272-DAA2-9C0C0D4D2148}" dt="2024-08-13T23:26:59.441" v="0"/>
          <ac:picMkLst>
            <pc:docMk/>
            <pc:sldMk cId="1213869628" sldId="256"/>
            <ac:picMk id="5" creationId="{02BB0F38-5E30-6BEF-A0E5-CEB899406A3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966924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1746246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5"/>
            <a:ext cx="1478756" cy="77491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9" y="486835"/>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4054913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1914594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4"/>
            <a:ext cx="5915025" cy="3803649"/>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7" y="6119288"/>
            <a:ext cx="5915025" cy="2000249"/>
          </a:xfrm>
        </p:spPr>
        <p:txBody>
          <a:bodyPr/>
          <a:lstStyle>
            <a:lvl1pPr marL="0" indent="0">
              <a:buNone/>
              <a:defRPr sz="1800">
                <a:solidFill>
                  <a:schemeClr val="tx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3666530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50726F5-16B0-4C9C-BBA8-A237402E3AB1}"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3481624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7"/>
            <a:ext cx="5915025" cy="1767417"/>
          </a:xfrm>
        </p:spPr>
        <p:txBody>
          <a:bodyPr/>
          <a:lstStyle/>
          <a:p>
            <a:r>
              <a:rPr lang="en-US"/>
              <a:t>Click to edit Master title style</a:t>
            </a:r>
          </a:p>
        </p:txBody>
      </p:sp>
      <p:sp>
        <p:nvSpPr>
          <p:cNvPr id="3" name="Text Placeholder 2"/>
          <p:cNvSpPr>
            <a:spLocks noGrp="1"/>
          </p:cNvSpPr>
          <p:nvPr>
            <p:ph type="body" idx="1"/>
          </p:nvPr>
        </p:nvSpPr>
        <p:spPr>
          <a:xfrm>
            <a:off x="472381" y="2241552"/>
            <a:ext cx="2901255" cy="1098549"/>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4" y="2241552"/>
            <a:ext cx="2915543" cy="1098549"/>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0726F5-16B0-4C9C-BBA8-A237402E3AB1}" type="datetimeFigureOut">
              <a:rPr lang="en-US" smtClean="0"/>
              <a:t>8/13/2024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162292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0726F5-16B0-4C9C-BBA8-A237402E3AB1}" type="datetimeFigureOut">
              <a:rPr lang="en-US" smtClean="0"/>
              <a:t>8/13/2024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3377414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0726F5-16B0-4C9C-BBA8-A237402E3AB1}" type="datetimeFigureOut">
              <a:rPr lang="en-US" smtClean="0"/>
              <a:t>8/13/2024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4083191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4" y="1316570"/>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50726F5-16B0-4C9C-BBA8-A237402E3AB1}"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2457249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4" y="1316570"/>
            <a:ext cx="3471863" cy="6498167"/>
          </a:xfrm>
        </p:spPr>
        <p:txBody>
          <a:bodyPr anchor="t"/>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en-US"/>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50726F5-16B0-4C9C-BBA8-A237402E3AB1}"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701823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7"/>
            <a:ext cx="5915025"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8475137"/>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50726F5-16B0-4C9C-BBA8-A237402E3AB1}" type="datetimeFigureOut">
              <a:rPr lang="en-US" smtClean="0"/>
              <a:t>8/13/2024</a:t>
            </a:fld>
            <a:endParaRPr lang="en-US"/>
          </a:p>
        </p:txBody>
      </p:sp>
      <p:sp>
        <p:nvSpPr>
          <p:cNvPr id="5" name="Footer Placeholder 4"/>
          <p:cNvSpPr>
            <a:spLocks noGrp="1"/>
          </p:cNvSpPr>
          <p:nvPr>
            <p:ph type="ftr" sz="quarter" idx="3"/>
          </p:nvPr>
        </p:nvSpPr>
        <p:spPr>
          <a:xfrm>
            <a:off x="2271713" y="8475137"/>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7"/>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2216596-FF8C-4F1C-8146-CC17BB26DC7D}" type="slidenum">
              <a:rPr lang="en-US" smtClean="0"/>
              <a:t>‹#›</a:t>
            </a:fld>
            <a:endParaRPr lang="en-US"/>
          </a:p>
        </p:txBody>
      </p:sp>
    </p:spTree>
    <p:extLst>
      <p:ext uri="{BB962C8B-B14F-4D97-AF65-F5344CB8AC3E}">
        <p14:creationId xmlns:p14="http://schemas.microsoft.com/office/powerpoint/2010/main" val="2388516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540AD9-09DE-5883-1ACA-B68F5C505989}"/>
              </a:ext>
            </a:extLst>
          </p:cNvPr>
          <p:cNvSpPr/>
          <p:nvPr/>
        </p:nvSpPr>
        <p:spPr>
          <a:xfrm>
            <a:off x="258029" y="1256132"/>
            <a:ext cx="6344751" cy="382336"/>
          </a:xfrm>
          <a:prstGeom prst="rect">
            <a:avLst/>
          </a:prstGeom>
          <a:solidFill>
            <a:srgbClr val="EA684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4" name="TextBox 3">
            <a:extLst>
              <a:ext uri="{FF2B5EF4-FFF2-40B4-BE49-F238E27FC236}">
                <a16:creationId xmlns:a16="http://schemas.microsoft.com/office/drawing/2014/main" id="{0AF076BD-E4FC-F1C1-CAF7-616CD739F8D8}"/>
              </a:ext>
            </a:extLst>
          </p:cNvPr>
          <p:cNvSpPr txBox="1"/>
          <p:nvPr/>
        </p:nvSpPr>
        <p:spPr>
          <a:xfrm>
            <a:off x="752181" y="1268806"/>
            <a:ext cx="5353638" cy="338554"/>
          </a:xfrm>
          <a:prstGeom prst="rect">
            <a:avLst/>
          </a:prstGeom>
          <a:noFill/>
        </p:spPr>
        <p:txBody>
          <a:bodyPr wrap="square" rtlCol="0">
            <a:spAutoFit/>
          </a:bodyPr>
          <a:lstStyle/>
          <a:p>
            <a:pPr algn="ctr"/>
            <a:r>
              <a:rPr lang="en-US" sz="1600">
                <a:solidFill>
                  <a:schemeClr val="bg1"/>
                </a:solidFill>
                <a:latin typeface="Aptos" panose="020B0004020202020204" pitchFamily="34" charset="0"/>
              </a:rPr>
              <a:t>Using Grants to Think &amp; Work Politically</a:t>
            </a:r>
          </a:p>
        </p:txBody>
      </p:sp>
      <p:sp>
        <p:nvSpPr>
          <p:cNvPr id="10" name="TextBox 9">
            <a:extLst>
              <a:ext uri="{FF2B5EF4-FFF2-40B4-BE49-F238E27FC236}">
                <a16:creationId xmlns:a16="http://schemas.microsoft.com/office/drawing/2014/main" id="{D1672F14-76D5-8302-4D37-CAA7EAAD3AC9}"/>
              </a:ext>
            </a:extLst>
          </p:cNvPr>
          <p:cNvSpPr txBox="1"/>
          <p:nvPr/>
        </p:nvSpPr>
        <p:spPr>
          <a:xfrm>
            <a:off x="570096" y="1882868"/>
            <a:ext cx="5727951" cy="6555641"/>
          </a:xfrm>
          <a:prstGeom prst="rect">
            <a:avLst/>
          </a:prstGeom>
          <a:noFill/>
        </p:spPr>
        <p:txBody>
          <a:bodyPr wrap="square" lIns="91440" tIns="45720" rIns="91440" bIns="45720" rtlCol="0" anchor="t">
            <a:spAutoFit/>
          </a:bodyPr>
          <a:lstStyle/>
          <a:p>
            <a:pPr>
              <a:spcAft>
                <a:spcPts val="600"/>
              </a:spcAft>
            </a:pPr>
            <a:r>
              <a:rPr lang="en-US" sz="1100" b="1" dirty="0">
                <a:solidFill>
                  <a:srgbClr val="000000"/>
                </a:solidFill>
                <a:latin typeface="Aptos"/>
              </a:rPr>
              <a:t>Purpose</a:t>
            </a:r>
            <a:endParaRPr lang="en-US" dirty="0">
              <a:solidFill>
                <a:srgbClr val="000000"/>
              </a:solidFill>
              <a:latin typeface="Aptos"/>
            </a:endParaRPr>
          </a:p>
          <a:p>
            <a:pPr>
              <a:spcAft>
                <a:spcPts val="600"/>
              </a:spcAft>
            </a:pPr>
            <a:r>
              <a:rPr lang="en-US" sz="1100" dirty="0">
                <a:solidFill>
                  <a:srgbClr val="000000"/>
                </a:solidFill>
                <a:latin typeface="Aptos"/>
              </a:rPr>
              <a:t>Subgrants</a:t>
            </a:r>
            <a:r>
              <a:rPr lang="en-US" sz="1100" dirty="0">
                <a:latin typeface="Aptos"/>
              </a:rPr>
              <a:t> and grants under contract (GUC) offer ACDI/VOCA’s program teams an ideal Thinking &amp; Working Politically (TWP) and “everyday” political economy analysis (PEA) tool for piloting and adapting interventions that are grounded in continuous contextual analysis. </a:t>
            </a:r>
            <a:endParaRPr lang="en-US" dirty="0">
              <a:latin typeface="Aptos"/>
            </a:endParaRPr>
          </a:p>
          <a:p>
            <a:pPr>
              <a:spcAft>
                <a:spcPts val="600"/>
              </a:spcAft>
            </a:pPr>
            <a:r>
              <a:rPr lang="en-US" sz="1100" b="1" dirty="0">
                <a:solidFill>
                  <a:srgbClr val="000000"/>
                </a:solidFill>
                <a:latin typeface="Aptos"/>
              </a:rPr>
              <a:t>Overview</a:t>
            </a:r>
            <a:br>
              <a:rPr lang="en-US" sz="1100" b="1" dirty="0">
                <a:latin typeface="Aptos"/>
              </a:rPr>
            </a:br>
            <a:r>
              <a:rPr lang="en-US" sz="1100" dirty="0">
                <a:solidFill>
                  <a:srgbClr val="000000"/>
                </a:solidFill>
                <a:latin typeface="Aptos"/>
              </a:rPr>
              <a:t>Grantees are often on the front-most lines of activity implementation, operating in locations that may be difficult or unfeasible for ACDI/VOCA staff to access. They bring relationships with target beneficiaries, perspectives on local actors, and a nuanced understanding of local contextual factors that make them critical partners in a TWP approach. The grants manual and grants templates provide space for ACDI/VOCA staff to use TWP approaches in grantee selection, co-creation, and grant implementation. Baseline PEA and stakeholder power analysis (SPA) are complementary tools that can be used to develop contextually viable program descriptions for solicitations and identify new non-traditional partners critical to achieving systems change objectives (SCOs). ACDI/VOCA staff can foster these relationships through co-creation, helping applicants design activities through a context-aware lens, and “small bets”, an approach to adaptive management that assists grantees to deploy context-aware methods in practice.</a:t>
            </a:r>
          </a:p>
          <a:p>
            <a:pPr>
              <a:spcAft>
                <a:spcPts val="600"/>
              </a:spcAft>
            </a:pPr>
            <a:r>
              <a:rPr lang="en-US" sz="1100" b="1" dirty="0">
                <a:latin typeface="Aptos"/>
              </a:rPr>
              <a:t>When to Use TWP in the Grants Process</a:t>
            </a:r>
            <a:br>
              <a:rPr lang="en-US" sz="1100" dirty="0">
                <a:latin typeface="Aptos"/>
              </a:rPr>
            </a:br>
            <a:r>
              <a:rPr lang="en-US" sz="1100" dirty="0">
                <a:latin typeface="Aptos"/>
              </a:rPr>
              <a:t>Program start-up is the opportune time to incorporate TWP approaches into the grants manual and grants templates. When feasible, a PEA can be completed shortly before a project grants announcement is released so that it informs the program description. SPA can be used in conjunction with PEA as a market research tool to limit competition to actors critical to achieving the defined systems change objectives. Co-creation is used during the pre-award stage, and a “small bets” approach can be deployed after grants are awarded to successful applicants to iteratively adapt to the context.</a:t>
            </a:r>
          </a:p>
          <a:p>
            <a:pPr>
              <a:spcAft>
                <a:spcPts val="600"/>
              </a:spcAft>
            </a:pPr>
            <a:r>
              <a:rPr lang="en-US" sz="1100" b="1" dirty="0">
                <a:latin typeface="Aptos"/>
              </a:rPr>
              <a:t>Users</a:t>
            </a:r>
            <a:br>
              <a:rPr lang="en-US" sz="1100" dirty="0">
                <a:latin typeface="Aptos"/>
              </a:rPr>
            </a:br>
            <a:r>
              <a:rPr lang="en-US" sz="1100" dirty="0">
                <a:latin typeface="Aptos"/>
              </a:rPr>
              <a:t>Chief of Party, Grants Director and grants staff, project staff, MEL staff, and other cross-cutting team leads and home office staff supporting development of grants manuals and templates and grant approvals.</a:t>
            </a:r>
          </a:p>
          <a:p>
            <a:pPr>
              <a:spcAft>
                <a:spcPts val="600"/>
              </a:spcAft>
            </a:pPr>
            <a:r>
              <a:rPr lang="en-US" sz="1100" b="1" dirty="0">
                <a:latin typeface="Aptos"/>
              </a:rPr>
              <a:t>Steps for Integrating TWP into the Grants Process</a:t>
            </a:r>
            <a:br>
              <a:rPr lang="en-US" sz="1100" dirty="0">
                <a:latin typeface="Aptos"/>
              </a:rPr>
            </a:br>
            <a:r>
              <a:rPr lang="en-US" sz="1100" dirty="0">
                <a:latin typeface="Aptos"/>
              </a:rPr>
              <a:t>The sections below illustrate how TWP approaches can be applied when developing the project’s grants strategy during start-up and when navigating the operating environment with applicants/grantees.</a:t>
            </a:r>
            <a:endParaRPr lang="en-US" sz="1100" b="1" dirty="0">
              <a:latin typeface="Aptos"/>
            </a:endParaRPr>
          </a:p>
          <a:p>
            <a:pPr marL="0" marR="0">
              <a:spcBef>
                <a:spcPts val="0"/>
              </a:spcBef>
              <a:spcAft>
                <a:spcPts val="600"/>
              </a:spcAft>
            </a:pPr>
            <a:endParaRPr lang="en-US" sz="1100" dirty="0">
              <a:latin typeface="Aptos" panose="020B0004020202020204" pitchFamily="34" charset="0"/>
            </a:endParaRPr>
          </a:p>
          <a:p>
            <a:pPr marL="0" marR="0">
              <a:spcBef>
                <a:spcPts val="0"/>
              </a:spcBef>
            </a:pPr>
            <a:endParaRPr lang="en-US" sz="1100" dirty="0">
              <a:latin typeface="Aptos" panose="020B0004020202020204" pitchFamily="34" charset="0"/>
            </a:endParaRPr>
          </a:p>
        </p:txBody>
      </p:sp>
      <p:sp>
        <p:nvSpPr>
          <p:cNvPr id="27" name="TextBox 26">
            <a:extLst>
              <a:ext uri="{FF2B5EF4-FFF2-40B4-BE49-F238E27FC236}">
                <a16:creationId xmlns:a16="http://schemas.microsoft.com/office/drawing/2014/main" id="{621ED7C2-089B-B747-5165-6C15C692E292}"/>
              </a:ext>
            </a:extLst>
          </p:cNvPr>
          <p:cNvSpPr txBox="1"/>
          <p:nvPr/>
        </p:nvSpPr>
        <p:spPr>
          <a:xfrm>
            <a:off x="2242410" y="8697479"/>
            <a:ext cx="2232255" cy="246221"/>
          </a:xfrm>
          <a:prstGeom prst="rect">
            <a:avLst/>
          </a:prstGeom>
          <a:noFill/>
        </p:spPr>
        <p:txBody>
          <a:bodyPr wrap="square" lIns="91440" tIns="45720" rIns="91440" bIns="45720" rtlCol="0" anchor="t">
            <a:spAutoFit/>
          </a:bodyPr>
          <a:lstStyle/>
          <a:p>
            <a:pPr algn="ctr"/>
            <a:r>
              <a:rPr lang="en-US" sz="1000">
                <a:latin typeface="Aptos"/>
              </a:rPr>
              <a:t>Page 1 of 4</a:t>
            </a:r>
            <a:endParaRPr lang="en-US" sz="1000">
              <a:latin typeface="Aptos" panose="020B0004020202020204" pitchFamily="34" charset="0"/>
            </a:endParaRPr>
          </a:p>
        </p:txBody>
      </p:sp>
      <p:pic>
        <p:nvPicPr>
          <p:cNvPr id="6" name="Picture 2">
            <a:extLst>
              <a:ext uri="{FF2B5EF4-FFF2-40B4-BE49-F238E27FC236}">
                <a16:creationId xmlns:a16="http://schemas.microsoft.com/office/drawing/2014/main" id="{7D857983-3B31-3E0D-700F-EC6DC44710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572928" y="499151"/>
            <a:ext cx="1796200" cy="436444"/>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A black and grey sign with blue text&#10;&#10;Description automatically generated">
            <a:extLst>
              <a:ext uri="{FF2B5EF4-FFF2-40B4-BE49-F238E27FC236}">
                <a16:creationId xmlns:a16="http://schemas.microsoft.com/office/drawing/2014/main" id="{66F6EB6B-1917-95BD-34B6-CAA9C4F3C8D1}"/>
              </a:ext>
            </a:extLst>
          </p:cNvPr>
          <p:cNvPicPr>
            <a:picLocks noChangeAspect="1"/>
          </p:cNvPicPr>
          <p:nvPr/>
        </p:nvPicPr>
        <p:blipFill>
          <a:blip r:embed="rId3"/>
          <a:srcRect t="2776" r="-840" b="25455"/>
          <a:stretch/>
        </p:blipFill>
        <p:spPr>
          <a:xfrm>
            <a:off x="3353519" y="423850"/>
            <a:ext cx="3242157" cy="529410"/>
          </a:xfrm>
          <a:prstGeom prst="rect">
            <a:avLst/>
          </a:prstGeom>
        </p:spPr>
      </p:pic>
    </p:spTree>
    <p:extLst>
      <p:ext uri="{BB962C8B-B14F-4D97-AF65-F5344CB8AC3E}">
        <p14:creationId xmlns:p14="http://schemas.microsoft.com/office/powerpoint/2010/main" val="1213869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6CECCC9-8059-CDCD-650F-150E3D5FA9C1}"/>
              </a:ext>
            </a:extLst>
          </p:cNvPr>
          <p:cNvSpPr/>
          <p:nvPr/>
        </p:nvSpPr>
        <p:spPr>
          <a:xfrm>
            <a:off x="258029" y="507924"/>
            <a:ext cx="6344751" cy="382336"/>
          </a:xfrm>
          <a:prstGeom prst="rect">
            <a:avLst/>
          </a:prstGeom>
          <a:solidFill>
            <a:srgbClr val="EA684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7" name="TextBox 6">
            <a:extLst>
              <a:ext uri="{FF2B5EF4-FFF2-40B4-BE49-F238E27FC236}">
                <a16:creationId xmlns:a16="http://schemas.microsoft.com/office/drawing/2014/main" id="{C34AE7AF-CFA7-B9A1-8D7A-731DD40FFBB3}"/>
              </a:ext>
            </a:extLst>
          </p:cNvPr>
          <p:cNvSpPr txBox="1"/>
          <p:nvPr/>
        </p:nvSpPr>
        <p:spPr>
          <a:xfrm>
            <a:off x="752181" y="520598"/>
            <a:ext cx="5353638" cy="338554"/>
          </a:xfrm>
          <a:prstGeom prst="rect">
            <a:avLst/>
          </a:prstGeom>
          <a:noFill/>
        </p:spPr>
        <p:txBody>
          <a:bodyPr wrap="square" rtlCol="0">
            <a:spAutoFit/>
          </a:bodyPr>
          <a:lstStyle/>
          <a:p>
            <a:pPr algn="ctr"/>
            <a:r>
              <a:rPr lang="en-US" sz="1600">
                <a:solidFill>
                  <a:schemeClr val="bg1"/>
                </a:solidFill>
                <a:latin typeface="Aptos" panose="020B0004020202020204" pitchFamily="34" charset="0"/>
              </a:rPr>
              <a:t>Using Grants to Think &amp; Work Politically</a:t>
            </a:r>
          </a:p>
        </p:txBody>
      </p:sp>
      <p:sp>
        <p:nvSpPr>
          <p:cNvPr id="11" name="Rectangle 10">
            <a:extLst>
              <a:ext uri="{FF2B5EF4-FFF2-40B4-BE49-F238E27FC236}">
                <a16:creationId xmlns:a16="http://schemas.microsoft.com/office/drawing/2014/main" id="{1BFB2042-EA9A-6846-3D83-C9514F24BBEF}"/>
              </a:ext>
            </a:extLst>
          </p:cNvPr>
          <p:cNvSpPr/>
          <p:nvPr/>
        </p:nvSpPr>
        <p:spPr>
          <a:xfrm>
            <a:off x="752985" y="2060098"/>
            <a:ext cx="145968" cy="17193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13" name="Rectangle 12">
            <a:extLst>
              <a:ext uri="{FF2B5EF4-FFF2-40B4-BE49-F238E27FC236}">
                <a16:creationId xmlns:a16="http://schemas.microsoft.com/office/drawing/2014/main" id="{4F0FA9F4-258E-1138-759E-14D4C64D7030}"/>
              </a:ext>
            </a:extLst>
          </p:cNvPr>
          <p:cNvSpPr/>
          <p:nvPr/>
        </p:nvSpPr>
        <p:spPr>
          <a:xfrm>
            <a:off x="409516" y="1074096"/>
            <a:ext cx="6213759" cy="6008523"/>
          </a:xfrm>
          <a:prstGeom prst="rect">
            <a:avLst/>
          </a:prstGeom>
          <a:solidFill>
            <a:srgbClr val="EA6847">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15" name="Rectangle 14">
            <a:extLst>
              <a:ext uri="{FF2B5EF4-FFF2-40B4-BE49-F238E27FC236}">
                <a16:creationId xmlns:a16="http://schemas.microsoft.com/office/drawing/2014/main" id="{07308DE7-FA49-E879-102D-9977875A2255}"/>
              </a:ext>
            </a:extLst>
          </p:cNvPr>
          <p:cNvSpPr/>
          <p:nvPr/>
        </p:nvSpPr>
        <p:spPr>
          <a:xfrm>
            <a:off x="271320" y="1253687"/>
            <a:ext cx="6187178" cy="5995233"/>
          </a:xfrm>
          <a:prstGeom prst="rect">
            <a:avLst/>
          </a:prstGeom>
          <a:solidFill>
            <a:schemeClr val="bg1"/>
          </a:solidFill>
          <a:ln>
            <a:solidFill>
              <a:srgbClr val="EA68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17" name="TextBox 16">
            <a:extLst>
              <a:ext uri="{FF2B5EF4-FFF2-40B4-BE49-F238E27FC236}">
                <a16:creationId xmlns:a16="http://schemas.microsoft.com/office/drawing/2014/main" id="{4346FE77-90C5-3981-A45D-09C95581504F}"/>
              </a:ext>
            </a:extLst>
          </p:cNvPr>
          <p:cNvSpPr txBox="1"/>
          <p:nvPr/>
        </p:nvSpPr>
        <p:spPr>
          <a:xfrm>
            <a:off x="204866" y="1253688"/>
            <a:ext cx="2725859" cy="276999"/>
          </a:xfrm>
          <a:prstGeom prst="rect">
            <a:avLst/>
          </a:prstGeom>
          <a:noFill/>
        </p:spPr>
        <p:txBody>
          <a:bodyPr wrap="square" rtlCol="0">
            <a:spAutoFit/>
          </a:bodyPr>
          <a:lstStyle/>
          <a:p>
            <a:r>
              <a:rPr lang="en-US" sz="1200" b="1">
                <a:solidFill>
                  <a:srgbClr val="EA6847"/>
                </a:solidFill>
                <a:latin typeface="Aptos" panose="020B0004020202020204" pitchFamily="34" charset="0"/>
              </a:rPr>
              <a:t>Grants Strategy</a:t>
            </a:r>
          </a:p>
        </p:txBody>
      </p:sp>
      <p:sp>
        <p:nvSpPr>
          <p:cNvPr id="19" name="TextBox 18">
            <a:extLst>
              <a:ext uri="{FF2B5EF4-FFF2-40B4-BE49-F238E27FC236}">
                <a16:creationId xmlns:a16="http://schemas.microsoft.com/office/drawing/2014/main" id="{A2081ACB-8965-2A23-A063-9B9BAE5C867E}"/>
              </a:ext>
            </a:extLst>
          </p:cNvPr>
          <p:cNvSpPr txBox="1"/>
          <p:nvPr/>
        </p:nvSpPr>
        <p:spPr>
          <a:xfrm>
            <a:off x="271320" y="1527740"/>
            <a:ext cx="6173886" cy="5847755"/>
          </a:xfrm>
          <a:prstGeom prst="rect">
            <a:avLst/>
          </a:prstGeom>
          <a:noFill/>
        </p:spPr>
        <p:txBody>
          <a:bodyPr wrap="square" lIns="91440" tIns="45720" rIns="91440" bIns="45720" rtlCol="0" anchor="t">
            <a:spAutoFit/>
          </a:bodyPr>
          <a:lstStyle/>
          <a:p>
            <a:r>
              <a:rPr lang="en-US" sz="1100" b="1">
                <a:latin typeface="Aptos"/>
              </a:rPr>
              <a:t>1. Create adequate space for TWP/PEA in the grants manual and grants template</a:t>
            </a:r>
          </a:p>
          <a:p>
            <a:pPr marL="285115" indent="-285115">
              <a:buFont typeface="Wingdings" panose="05000000000000000000" pitchFamily="2" charset="2"/>
              <a:buChar char="q"/>
            </a:pPr>
            <a:r>
              <a:rPr lang="en-US" sz="1100">
                <a:latin typeface="Aptos" panose="020B0004020202020204" pitchFamily="34" charset="0"/>
              </a:rPr>
              <a:t>For USAID grant programs, ensure all Restricted and Unrestricted Eligibility options defined in ADS 303.3.6.5 are included as options, particularly ADS 303.3.6.5.d, Restricted Eligibility Based on Programmatic Purposes. The latter provides programmatic rationale for using baseline PEA and SPA findings as market research to justify limiting competition to a select group of applicants.</a:t>
            </a:r>
          </a:p>
          <a:p>
            <a:pPr marL="285115" indent="-285115">
              <a:buFont typeface="Wingdings" panose="05000000000000000000" pitchFamily="2" charset="2"/>
              <a:buChar char="q"/>
            </a:pPr>
            <a:r>
              <a:rPr lang="en-US" sz="1100">
                <a:latin typeface="Aptos"/>
              </a:rPr>
              <a:t>Incorporate language permitting the use of brief (e.g., 2-page) Expressions of Interest (EOIs) in restricted and unrestricted grant announcements. This supports co-creation with key actors identified through SPA and reduces administrative burden for potential applicants and ACDI/VOCA staff, allowing them to have a preliminary discussion regarding potential ways to collaborate prior to submission and review of a concept or full application.</a:t>
            </a:r>
          </a:p>
          <a:p>
            <a:pPr marL="285115" indent="-285115">
              <a:buFont typeface="Wingdings" panose="05000000000000000000" pitchFamily="2" charset="2"/>
              <a:buChar char="q"/>
            </a:pPr>
            <a:r>
              <a:rPr lang="en-US" sz="1100">
                <a:latin typeface="Aptos"/>
              </a:rPr>
              <a:t>Incorporate language requiring applicants who submit an EOI to engage in co-creation with ACDI/VOCA staff before and after concept submission. This provides space for applicants and ACDI/VOCA staff to scenario plan and co-design activities informed by PEA and everyday PEA learnings and recommendations throughout the remaining steps of the pre-award process. </a:t>
            </a:r>
          </a:p>
          <a:p>
            <a:pPr marL="285115" indent="-285115">
              <a:buFont typeface="Wingdings,Sans-Serif" panose="05000000000000000000" pitchFamily="2" charset="2"/>
              <a:buChar char="q"/>
            </a:pPr>
            <a:r>
              <a:rPr lang="en-US" sz="1100">
                <a:latin typeface="Aptos"/>
              </a:rPr>
              <a:t>In low-capacity environments, consider removing the requirement for applicants to submit a full application after their concept is approved. Instead, allow ACDI/VOCA staff to finalize the program description for the grant agreement with input from applicants during final negotiations.</a:t>
            </a:r>
          </a:p>
          <a:p>
            <a:pPr marL="285115" indent="-285115">
              <a:buFont typeface="Wingdings" panose="05000000000000000000" pitchFamily="2" charset="2"/>
              <a:buChar char="q"/>
            </a:pPr>
            <a:r>
              <a:rPr lang="en-US" sz="1100">
                <a:latin typeface="Aptos"/>
              </a:rPr>
              <a:t>If standard evaluation criteria need to be included in the grants manual, consider including one criterion that speaks specifically to the use of context-aware methods and adaptive management. This will incentivize applicants to propose such methods in their concepts, which can be refined with ACDI/VOCA staff during co-creation and deployed during grant implementation to help ACDI/VOCA programs and grantees iteratively adapt to contextual factors that influence SCOs. Such methods are applicable in all development contexts, including the most stable environments, as each has some degree of fluidity influenced by political factors (e.g., a change in leadership at a key Ministry the program is working with) and economic factors (e.g., external shocks like COVID-19 or supply chain blockages) that require a flexible mindset to navigate successfully. </a:t>
            </a:r>
          </a:p>
          <a:p>
            <a:pPr marL="285115" indent="-285115">
              <a:buFont typeface="Wingdings" panose="05000000000000000000" pitchFamily="2" charset="2"/>
              <a:buChar char="q"/>
            </a:pPr>
            <a:r>
              <a:rPr lang="en-US" sz="1100">
                <a:latin typeface="Aptos"/>
              </a:rPr>
              <a:t>For calls for applications templates, consider including instructions in the “technical approach” section of the application templates for an Annual Program Statement (APS) and Request for Applications (RFAs) that provide clear guidance to applicants on the importance of proposing context-aware methods for analyzing and adapting to local dynamics (e.g., foundational factors, formal and informal “rules of the game”, and “here and now” events).</a:t>
            </a:r>
          </a:p>
        </p:txBody>
      </p:sp>
      <p:sp>
        <p:nvSpPr>
          <p:cNvPr id="21" name="TextBox 20">
            <a:extLst>
              <a:ext uri="{FF2B5EF4-FFF2-40B4-BE49-F238E27FC236}">
                <a16:creationId xmlns:a16="http://schemas.microsoft.com/office/drawing/2014/main" id="{329C4F8F-498A-4550-CEF0-0825FE60C897}"/>
              </a:ext>
            </a:extLst>
          </p:cNvPr>
          <p:cNvSpPr txBox="1"/>
          <p:nvPr/>
        </p:nvSpPr>
        <p:spPr>
          <a:xfrm>
            <a:off x="2401898" y="8644065"/>
            <a:ext cx="2232255" cy="246221"/>
          </a:xfrm>
          <a:prstGeom prst="rect">
            <a:avLst/>
          </a:prstGeom>
          <a:noFill/>
        </p:spPr>
        <p:txBody>
          <a:bodyPr wrap="square" lIns="91440" tIns="45720" rIns="91440" bIns="45720" rtlCol="0" anchor="t">
            <a:spAutoFit/>
          </a:bodyPr>
          <a:lstStyle/>
          <a:p>
            <a:pPr algn="ctr"/>
            <a:r>
              <a:rPr lang="en-US" sz="1000">
                <a:latin typeface="Aptos"/>
              </a:rPr>
              <a:t>Page 2 of 4</a:t>
            </a:r>
          </a:p>
        </p:txBody>
      </p:sp>
    </p:spTree>
    <p:extLst>
      <p:ext uri="{BB962C8B-B14F-4D97-AF65-F5344CB8AC3E}">
        <p14:creationId xmlns:p14="http://schemas.microsoft.com/office/powerpoint/2010/main" val="4191569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FEE340FE-C6D8-A409-C7DD-EE28E6EE14AE}"/>
              </a:ext>
            </a:extLst>
          </p:cNvPr>
          <p:cNvSpPr/>
          <p:nvPr/>
        </p:nvSpPr>
        <p:spPr>
          <a:xfrm>
            <a:off x="413241" y="1086669"/>
            <a:ext cx="6187178" cy="7205940"/>
          </a:xfrm>
          <a:prstGeom prst="rect">
            <a:avLst/>
          </a:prstGeom>
          <a:solidFill>
            <a:srgbClr val="EA6847">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26" name="Rectangle 25">
            <a:extLst>
              <a:ext uri="{FF2B5EF4-FFF2-40B4-BE49-F238E27FC236}">
                <a16:creationId xmlns:a16="http://schemas.microsoft.com/office/drawing/2014/main" id="{876664F7-D799-5FFA-069D-0930C3B7E900}"/>
              </a:ext>
            </a:extLst>
          </p:cNvPr>
          <p:cNvSpPr/>
          <p:nvPr/>
        </p:nvSpPr>
        <p:spPr>
          <a:xfrm>
            <a:off x="252105" y="1265688"/>
            <a:ext cx="6200468" cy="7163766"/>
          </a:xfrm>
          <a:prstGeom prst="rect">
            <a:avLst/>
          </a:prstGeom>
          <a:solidFill>
            <a:schemeClr val="bg1"/>
          </a:solidFill>
          <a:ln>
            <a:solidFill>
              <a:srgbClr val="EA68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23" name="TextBox 22">
            <a:extLst>
              <a:ext uri="{FF2B5EF4-FFF2-40B4-BE49-F238E27FC236}">
                <a16:creationId xmlns:a16="http://schemas.microsoft.com/office/drawing/2014/main" id="{490F9834-C241-0B82-661E-6DD15B6A102E}"/>
              </a:ext>
            </a:extLst>
          </p:cNvPr>
          <p:cNvSpPr txBox="1"/>
          <p:nvPr/>
        </p:nvSpPr>
        <p:spPr>
          <a:xfrm>
            <a:off x="286914" y="1267158"/>
            <a:ext cx="2725859" cy="276999"/>
          </a:xfrm>
          <a:prstGeom prst="rect">
            <a:avLst/>
          </a:prstGeom>
          <a:noFill/>
        </p:spPr>
        <p:txBody>
          <a:bodyPr wrap="square" rtlCol="0">
            <a:spAutoFit/>
          </a:bodyPr>
          <a:lstStyle/>
          <a:p>
            <a:r>
              <a:rPr lang="en-US" sz="1200" b="1">
                <a:solidFill>
                  <a:srgbClr val="EA6847"/>
                </a:solidFill>
                <a:latin typeface="Aptos" panose="020B0004020202020204" pitchFamily="34" charset="0"/>
              </a:rPr>
              <a:t>Pre-Solicitation / Pre-Award</a:t>
            </a:r>
          </a:p>
        </p:txBody>
      </p:sp>
      <p:sp>
        <p:nvSpPr>
          <p:cNvPr id="27" name="TextBox 26">
            <a:extLst>
              <a:ext uri="{FF2B5EF4-FFF2-40B4-BE49-F238E27FC236}">
                <a16:creationId xmlns:a16="http://schemas.microsoft.com/office/drawing/2014/main" id="{621ED7C2-089B-B747-5165-6C15C692E292}"/>
              </a:ext>
            </a:extLst>
          </p:cNvPr>
          <p:cNvSpPr txBox="1"/>
          <p:nvPr/>
        </p:nvSpPr>
        <p:spPr>
          <a:xfrm>
            <a:off x="2242410" y="8870007"/>
            <a:ext cx="2232255" cy="246221"/>
          </a:xfrm>
          <a:prstGeom prst="rect">
            <a:avLst/>
          </a:prstGeom>
          <a:noFill/>
        </p:spPr>
        <p:txBody>
          <a:bodyPr wrap="square" lIns="91440" tIns="45720" rIns="91440" bIns="45720" rtlCol="0" anchor="t">
            <a:spAutoFit/>
          </a:bodyPr>
          <a:lstStyle/>
          <a:p>
            <a:pPr algn="ctr"/>
            <a:r>
              <a:rPr lang="en-US" sz="1000">
                <a:latin typeface="Aptos"/>
              </a:rPr>
              <a:t>Page 3 of 4</a:t>
            </a:r>
          </a:p>
        </p:txBody>
      </p:sp>
      <p:sp>
        <p:nvSpPr>
          <p:cNvPr id="4" name="TextBox 3">
            <a:extLst>
              <a:ext uri="{FF2B5EF4-FFF2-40B4-BE49-F238E27FC236}">
                <a16:creationId xmlns:a16="http://schemas.microsoft.com/office/drawing/2014/main" id="{469D6C9D-E3C7-05F1-1D84-023C5641A542}"/>
              </a:ext>
            </a:extLst>
          </p:cNvPr>
          <p:cNvSpPr txBox="1"/>
          <p:nvPr/>
        </p:nvSpPr>
        <p:spPr>
          <a:xfrm>
            <a:off x="281144" y="1548184"/>
            <a:ext cx="6040980" cy="6876707"/>
          </a:xfrm>
          <a:prstGeom prst="rect">
            <a:avLst/>
          </a:prstGeom>
          <a:noFill/>
        </p:spPr>
        <p:txBody>
          <a:bodyPr wrap="square" lIns="91440" tIns="45720" rIns="91440" bIns="45720" rtlCol="0" anchor="t">
            <a:spAutoFit/>
          </a:bodyPr>
          <a:lstStyle/>
          <a:p>
            <a:r>
              <a:rPr lang="en-US" sz="1100" b="1" dirty="0">
                <a:latin typeface="Aptos"/>
              </a:rPr>
              <a:t>2. Develop notices of funding opportunities (NOFO) that are informed by PEAs.</a:t>
            </a:r>
          </a:p>
          <a:p>
            <a:pPr marL="285115" indent="-285115">
              <a:buFont typeface="Wingdings" panose="05000000000000000000" pitchFamily="2" charset="2"/>
              <a:buChar char="q"/>
            </a:pPr>
            <a:r>
              <a:rPr lang="en-US" sz="1100" dirty="0">
                <a:latin typeface="Aptos"/>
              </a:rPr>
              <a:t>To the extent practical, time the development and release of APSs to coincide with the completion of baseline and follow-on PEAs to ensure their findings and recommendations are factored into the program description and guidance to applicants. (</a:t>
            </a:r>
            <a:r>
              <a:rPr lang="en-US" sz="1100" i="1" dirty="0">
                <a:latin typeface="Aptos"/>
              </a:rPr>
              <a:t>Note</a:t>
            </a:r>
            <a:r>
              <a:rPr lang="en-US" sz="1100" b="1" i="1" dirty="0">
                <a:latin typeface="Aptos"/>
              </a:rPr>
              <a:t>:</a:t>
            </a:r>
            <a:r>
              <a:rPr lang="en-US" sz="1100" i="1" dirty="0">
                <a:latin typeface="Aptos"/>
              </a:rPr>
              <a:t> RFAs are valuable for very specific program requirements; however, because applications cannot be accepted on a rolling basis, they are discouraged as an applied PEA tool. Open-ended APSs, which use modifications to define nuanced requirements/SCOs under multiple rounds of awards, are another option. They are more flexible than RFAs because concepts can be solicitated instead of full applications as an initial step. However, each round is timebound, removing the option to accept concepts on a rolling basis, especially when a new window of opportunity arises in the operating environment.</a:t>
            </a:r>
            <a:r>
              <a:rPr lang="en-US" sz="1100" dirty="0">
                <a:latin typeface="Aptos"/>
              </a:rPr>
              <a:t>)</a:t>
            </a:r>
          </a:p>
          <a:p>
            <a:pPr marL="742315" lvl="1" indent="-285115">
              <a:buFont typeface="Wingdings" panose="05000000000000000000" pitchFamily="2" charset="2"/>
              <a:buChar char="q"/>
            </a:pPr>
            <a:r>
              <a:rPr lang="en-US" sz="1100" dirty="0">
                <a:latin typeface="Aptos" panose="020B0004020202020204" pitchFamily="34" charset="0"/>
              </a:rPr>
              <a:t>Consider limiting competition to key actors identified on a rolling basis through SPA (and subsequent SPA updates), which will serve as market research justifying eligibility. If an SPA is not feasible and/or too little is known about the market for potential applicants, full and open competition may be the best option.</a:t>
            </a:r>
          </a:p>
          <a:p>
            <a:pPr marL="742315" lvl="1" indent="-285115">
              <a:buFont typeface="Wingdings" panose="05000000000000000000" pitchFamily="2" charset="2"/>
              <a:buChar char="q"/>
            </a:pPr>
            <a:r>
              <a:rPr lang="en-US" sz="1100" dirty="0">
                <a:latin typeface="Aptos" panose="020B0004020202020204" pitchFamily="34" charset="0"/>
              </a:rPr>
              <a:t>If the number of likely applicants identified through SPA is low, consider soliciting brief 3- to 4-page concepts and due diligence documents as the entry point for co-creation and determining eligibility. Otherwi</a:t>
            </a:r>
            <a:r>
              <a:rPr lang="en-US" sz="1100" dirty="0">
                <a:latin typeface="Aptos"/>
              </a:rPr>
              <a:t>se, if a high number of applicants is anticipated (or if full and open com</a:t>
            </a:r>
            <a:r>
              <a:rPr lang="en-US" sz="1100" dirty="0">
                <a:latin typeface="Aptos" panose="020B0004020202020204" pitchFamily="34" charset="0"/>
              </a:rPr>
              <a:t>petition is mandatory), use a simple EOI (e.g., 2 pages) to expedite the initial review/co-creation process and shortlist applicants eligible for a second round of co-creation and due diligence. In both cases, define word limits for each section of the application to encourage focused responses.</a:t>
            </a:r>
          </a:p>
          <a:p>
            <a:pPr marL="742315" lvl="1" indent="-285115">
              <a:buFont typeface="Wingdings" panose="05000000000000000000" pitchFamily="2" charset="2"/>
              <a:buChar char="q"/>
            </a:pPr>
            <a:r>
              <a:rPr lang="en-US" sz="1100" dirty="0">
                <a:latin typeface="Aptos" panose="020B0004020202020204" pitchFamily="34" charset="0"/>
              </a:rPr>
              <a:t>Ensure technical staff participating in co-creation and evaluation of EOIs/concepts are well versed in the latest contextual learnings (e.g., most recent PEA findings) and factoring them into the selection process.</a:t>
            </a:r>
          </a:p>
          <a:p>
            <a:pPr marL="1199515" lvl="2" indent="-285115">
              <a:buFont typeface="Wingdings" panose="05000000000000000000" pitchFamily="2" charset="2"/>
              <a:buChar char="q"/>
            </a:pPr>
            <a:r>
              <a:rPr lang="en-US" sz="1100" dirty="0">
                <a:latin typeface="Aptos" panose="020B0004020202020204" pitchFamily="34" charset="0"/>
              </a:rPr>
              <a:t>Ensure EOIs and/or concepts are evaluated against the criteria in the NOFO informed by the results of the baseline/follow-on PEA.</a:t>
            </a:r>
          </a:p>
          <a:p>
            <a:pPr marL="1199515" lvl="2" indent="-285115">
              <a:buFont typeface="Wingdings,Sans-Serif" panose="05000000000000000000" pitchFamily="2" charset="2"/>
              <a:buChar char="q"/>
            </a:pPr>
            <a:r>
              <a:rPr lang="en-US" sz="1100" dirty="0">
                <a:latin typeface="Aptos" panose="020B0004020202020204" pitchFamily="34" charset="0"/>
              </a:rPr>
              <a:t>To help foster collective action, identify opportunities for collaboration and partnerships between applicants/key actors during the evaluation process.</a:t>
            </a:r>
          </a:p>
          <a:p>
            <a:pPr lvl="2"/>
            <a:endParaRPr lang="en-US" sz="1100" dirty="0">
              <a:latin typeface="Arial"/>
              <a:cs typeface="Arial"/>
            </a:endParaRPr>
          </a:p>
          <a:p>
            <a:endParaRPr lang="en-US" sz="1100" b="1" dirty="0">
              <a:latin typeface="Aptos"/>
            </a:endParaRPr>
          </a:p>
          <a:p>
            <a:endParaRPr lang="en-US" sz="1100" b="1" dirty="0">
              <a:latin typeface="Aptos"/>
            </a:endParaRPr>
          </a:p>
          <a:p>
            <a:r>
              <a:rPr lang="en-US" sz="1100" b="1" dirty="0">
                <a:latin typeface="Aptos"/>
              </a:rPr>
              <a:t>3. Co-create grant agreements through a context-aware/applied PEA lens.</a:t>
            </a:r>
            <a:endParaRPr lang="en-US" dirty="0"/>
          </a:p>
          <a:p>
            <a:pPr marL="285115" lvl="2" indent="-285115">
              <a:buFont typeface="Wingdings" panose="05000000000000000000" pitchFamily="2" charset="2"/>
              <a:buChar char="q"/>
            </a:pPr>
            <a:r>
              <a:rPr lang="en-US" sz="1100" dirty="0">
                <a:latin typeface="Aptos"/>
              </a:rPr>
              <a:t>For each apparently successful applicant with an approved concept, assign one technical staff to lead development of the grant agreement. To this end, the technical lead can:</a:t>
            </a:r>
          </a:p>
          <a:p>
            <a:pPr marL="742315" lvl="4" indent="-285115">
              <a:buFont typeface="Wingdings" panose="05000000000000000000" pitchFamily="2" charset="2"/>
              <a:buChar char="q"/>
            </a:pPr>
            <a:r>
              <a:rPr lang="en-US" sz="1100" dirty="0">
                <a:latin typeface="Aptos"/>
              </a:rPr>
              <a:t>Organize one or more design session(s) with the applicant to negotiate and write the final program description. This is an opportune time to scenario plan with the applicant and align activities with the latest contextual learnings/PEA findings and recommendations. Cross-cutting leads (e.g., MEL and GYSI) are also encouraged to participate and provide guidance.</a:t>
            </a:r>
          </a:p>
        </p:txBody>
      </p:sp>
      <p:sp>
        <p:nvSpPr>
          <p:cNvPr id="5" name="Rectangle 4">
            <a:extLst>
              <a:ext uri="{FF2B5EF4-FFF2-40B4-BE49-F238E27FC236}">
                <a16:creationId xmlns:a16="http://schemas.microsoft.com/office/drawing/2014/main" id="{CE0D50AC-48F7-890B-5E8A-E3480D95230E}"/>
              </a:ext>
            </a:extLst>
          </p:cNvPr>
          <p:cNvSpPr/>
          <p:nvPr/>
        </p:nvSpPr>
        <p:spPr>
          <a:xfrm>
            <a:off x="258029" y="547796"/>
            <a:ext cx="6344751" cy="382336"/>
          </a:xfrm>
          <a:prstGeom prst="rect">
            <a:avLst/>
          </a:prstGeom>
          <a:solidFill>
            <a:srgbClr val="EA684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8" name="TextBox 7">
            <a:extLst>
              <a:ext uri="{FF2B5EF4-FFF2-40B4-BE49-F238E27FC236}">
                <a16:creationId xmlns:a16="http://schemas.microsoft.com/office/drawing/2014/main" id="{48375AC1-852D-A3C7-2A34-2E74AEC84D10}"/>
              </a:ext>
            </a:extLst>
          </p:cNvPr>
          <p:cNvSpPr txBox="1"/>
          <p:nvPr/>
        </p:nvSpPr>
        <p:spPr>
          <a:xfrm>
            <a:off x="752181" y="560470"/>
            <a:ext cx="5353638" cy="338554"/>
          </a:xfrm>
          <a:prstGeom prst="rect">
            <a:avLst/>
          </a:prstGeom>
          <a:noFill/>
        </p:spPr>
        <p:txBody>
          <a:bodyPr wrap="square" rtlCol="0">
            <a:spAutoFit/>
          </a:bodyPr>
          <a:lstStyle/>
          <a:p>
            <a:pPr algn="ctr"/>
            <a:r>
              <a:rPr lang="en-US" sz="1600">
                <a:solidFill>
                  <a:schemeClr val="bg1"/>
                </a:solidFill>
                <a:latin typeface="Aptos" panose="020B0004020202020204" pitchFamily="34" charset="0"/>
              </a:rPr>
              <a:t>Using Grants to Think &amp; Work Politically</a:t>
            </a:r>
          </a:p>
        </p:txBody>
      </p:sp>
      <p:sp>
        <p:nvSpPr>
          <p:cNvPr id="9" name="TextBox 2">
            <a:extLst>
              <a:ext uri="{FF2B5EF4-FFF2-40B4-BE49-F238E27FC236}">
                <a16:creationId xmlns:a16="http://schemas.microsoft.com/office/drawing/2014/main" id="{A6A4AF70-05B7-C0BB-6BEE-DD846382CC01}"/>
              </a:ext>
            </a:extLst>
          </p:cNvPr>
          <p:cNvSpPr txBox="1"/>
          <p:nvPr/>
        </p:nvSpPr>
        <p:spPr>
          <a:xfrm>
            <a:off x="247043" y="6558440"/>
            <a:ext cx="2725859" cy="27699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b="1">
                <a:solidFill>
                  <a:srgbClr val="EA6847"/>
                </a:solidFill>
                <a:latin typeface="Aptos" panose="020B0004020202020204" pitchFamily="34" charset="0"/>
              </a:rPr>
              <a:t>Grant Implementation</a:t>
            </a:r>
          </a:p>
        </p:txBody>
      </p:sp>
    </p:spTree>
    <p:extLst>
      <p:ext uri="{BB962C8B-B14F-4D97-AF65-F5344CB8AC3E}">
        <p14:creationId xmlns:p14="http://schemas.microsoft.com/office/powerpoint/2010/main" val="2403608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FEE340FE-C6D8-A409-C7DD-EE28E6EE14AE}"/>
              </a:ext>
            </a:extLst>
          </p:cNvPr>
          <p:cNvSpPr/>
          <p:nvPr/>
        </p:nvSpPr>
        <p:spPr>
          <a:xfrm>
            <a:off x="386660" y="1060087"/>
            <a:ext cx="6213759" cy="6388020"/>
          </a:xfrm>
          <a:prstGeom prst="rect">
            <a:avLst/>
          </a:prstGeom>
          <a:solidFill>
            <a:srgbClr val="EA6847">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26" name="Rectangle 25">
            <a:extLst>
              <a:ext uri="{FF2B5EF4-FFF2-40B4-BE49-F238E27FC236}">
                <a16:creationId xmlns:a16="http://schemas.microsoft.com/office/drawing/2014/main" id="{876664F7-D799-5FFA-069D-0930C3B7E900}"/>
              </a:ext>
            </a:extLst>
          </p:cNvPr>
          <p:cNvSpPr/>
          <p:nvPr/>
        </p:nvSpPr>
        <p:spPr>
          <a:xfrm>
            <a:off x="265397" y="1199235"/>
            <a:ext cx="6227051" cy="6361437"/>
          </a:xfrm>
          <a:prstGeom prst="rect">
            <a:avLst/>
          </a:prstGeom>
          <a:solidFill>
            <a:schemeClr val="bg1"/>
          </a:solidFill>
          <a:ln>
            <a:solidFill>
              <a:srgbClr val="EA68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27" name="TextBox 26">
            <a:extLst>
              <a:ext uri="{FF2B5EF4-FFF2-40B4-BE49-F238E27FC236}">
                <a16:creationId xmlns:a16="http://schemas.microsoft.com/office/drawing/2014/main" id="{621ED7C2-089B-B747-5165-6C15C692E292}"/>
              </a:ext>
            </a:extLst>
          </p:cNvPr>
          <p:cNvSpPr txBox="1"/>
          <p:nvPr/>
        </p:nvSpPr>
        <p:spPr>
          <a:xfrm>
            <a:off x="2295573" y="8776972"/>
            <a:ext cx="2232255" cy="246221"/>
          </a:xfrm>
          <a:prstGeom prst="rect">
            <a:avLst/>
          </a:prstGeom>
          <a:noFill/>
        </p:spPr>
        <p:txBody>
          <a:bodyPr wrap="square" lIns="91440" tIns="45720" rIns="91440" bIns="45720" rtlCol="0" anchor="t">
            <a:spAutoFit/>
          </a:bodyPr>
          <a:lstStyle/>
          <a:p>
            <a:pPr algn="ctr"/>
            <a:r>
              <a:rPr lang="en-US" sz="1000">
                <a:latin typeface="Aptos"/>
              </a:rPr>
              <a:t>Page 4 of 4</a:t>
            </a:r>
          </a:p>
        </p:txBody>
      </p:sp>
      <p:sp>
        <p:nvSpPr>
          <p:cNvPr id="4" name="TextBox 3">
            <a:extLst>
              <a:ext uri="{FF2B5EF4-FFF2-40B4-BE49-F238E27FC236}">
                <a16:creationId xmlns:a16="http://schemas.microsoft.com/office/drawing/2014/main" id="{469D6C9D-E3C7-05F1-1D84-023C5641A542}"/>
              </a:ext>
            </a:extLst>
          </p:cNvPr>
          <p:cNvSpPr txBox="1"/>
          <p:nvPr/>
        </p:nvSpPr>
        <p:spPr>
          <a:xfrm>
            <a:off x="265397" y="1221922"/>
            <a:ext cx="6187177" cy="6771084"/>
          </a:xfrm>
          <a:prstGeom prst="rect">
            <a:avLst/>
          </a:prstGeom>
          <a:noFill/>
        </p:spPr>
        <p:txBody>
          <a:bodyPr wrap="square" lIns="91440" tIns="45720" rIns="91440" bIns="45720" rtlCol="0" anchor="t">
            <a:spAutoFit/>
          </a:bodyPr>
          <a:lstStyle/>
          <a:p>
            <a:pPr marL="1199515" lvl="2" indent="-285115">
              <a:buFont typeface="Wingdings" panose="05000000000000000000" pitchFamily="2" charset="2"/>
              <a:buChar char="q"/>
            </a:pPr>
            <a:endParaRPr lang="en-US" sz="1100" dirty="0">
              <a:latin typeface="Aptos" panose="020B0004020202020204" pitchFamily="34" charset="0"/>
            </a:endParaRPr>
          </a:p>
          <a:p>
            <a:pPr marL="628650" lvl="3" indent="-171450">
              <a:buFont typeface="Wingdings" panose="05000000000000000000" pitchFamily="2" charset="2"/>
              <a:buChar char="q"/>
            </a:pPr>
            <a:r>
              <a:rPr lang="en-US" sz="1100" dirty="0">
                <a:latin typeface="Aptos"/>
              </a:rPr>
              <a:t>Support the MEL lead to develop the MEL plan for the grant, ensuring context aware methods and indicators are factored into its design. Include other cross-cutting leads (e.g., GYSI) as applicable in this process.</a:t>
            </a:r>
          </a:p>
          <a:p>
            <a:pPr marL="628650" lvl="3" indent="-171450">
              <a:buFont typeface="Wingdings" panose="05000000000000000000" pitchFamily="2" charset="2"/>
              <a:buChar char="q"/>
            </a:pPr>
            <a:r>
              <a:rPr lang="en-US" sz="1100" dirty="0">
                <a:latin typeface="Aptos" panose="020B0004020202020204" pitchFamily="34" charset="0"/>
              </a:rPr>
              <a:t>For fixed amount awards (FAAs), support the grants lead to develop the milestone schedule, ensuring it builds in adequate flexibility for context monitoring and adaptive management. To this end, consider the following “small bets” approach to milestone development:</a:t>
            </a:r>
          </a:p>
          <a:p>
            <a:pPr marL="914400" lvl="4"/>
            <a:r>
              <a:rPr lang="en-US" sz="1100" i="1" dirty="0">
                <a:latin typeface="Aptos" panose="020B0004020202020204" pitchFamily="34" charset="0"/>
              </a:rPr>
              <a:t>For the first milestone, the grantee can co-create activities with local actors that build on their aligned incentives and existing strengths/assets. A small, fixed amount of funding (e.g., $5,000) would be reserved for the second milestone to pilot these activities. In this scenario, the grantee would develop a simple activity implementation plan demonstrating how it will use this small pool of funds to pilot activities. Simple means of verification (MOVs) would be incorporated into the plan, which ACDI/VOCA would use to justify Milestone 2 completion and payment. For the third milestone, the grantee and ACDI/VOCA staff would analyze the piloted activities demonstrated viability then co-create new activities with local actors to be piloted with a second small pool of funds under the fourth milestone. The grantee would develop another simple implementation plan with MOVs to allow ACDI/VOCA to verify Milestone 4 completion/payment. For the final milestone, the grantee would submit a final report and/or participate in a rapid after-action review (RAAR) with ACDI/VOCA staff to reflect on activities and recommend how to take viable activities to scale.</a:t>
            </a:r>
          </a:p>
          <a:p>
            <a:pPr marL="171450" lvl="2" indent="-171450">
              <a:buFont typeface="Wingdings" panose="05000000000000000000" pitchFamily="2" charset="2"/>
              <a:buChar char="q"/>
            </a:pPr>
            <a:r>
              <a:rPr lang="en-US" sz="1100" dirty="0">
                <a:latin typeface="Aptos" panose="020B0004020202020204" pitchFamily="34" charset="0"/>
              </a:rPr>
              <a:t>Prior to grant signature, the final program description, MEL plan, and milestone schedule should be reviewed and approved by the Chief of Party (or her/his designee) to ensure the language aligns with the program’s overall applied PEA approach and/or latest contextual learnings at the program level.</a:t>
            </a:r>
          </a:p>
          <a:p>
            <a:pPr marL="171450" lvl="2" indent="-171450">
              <a:buFont typeface="Wingdings" panose="05000000000000000000" pitchFamily="2" charset="2"/>
              <a:buChar char="q"/>
            </a:pPr>
            <a:endParaRPr lang="en-US" sz="1100" dirty="0">
              <a:latin typeface="Aptos" panose="020B0004020202020204" pitchFamily="34" charset="0"/>
            </a:endParaRPr>
          </a:p>
          <a:p>
            <a:pPr marL="0" lvl="2"/>
            <a:r>
              <a:rPr lang="en-US" sz="1100" b="1" dirty="0">
                <a:latin typeface="Aptos" panose="020B0004020202020204" pitchFamily="34" charset="0"/>
              </a:rPr>
              <a:t>4. Use grants to continuously monitor and adapt to political economy dynamics.</a:t>
            </a:r>
          </a:p>
          <a:p>
            <a:pPr marL="283210" marR="0" indent="-228600">
              <a:spcBef>
                <a:spcPts val="0"/>
              </a:spcBef>
              <a:spcAft>
                <a:spcPts val="200"/>
              </a:spcAft>
              <a:buFont typeface="Wingdings" panose="05000000000000000000" pitchFamily="2" charset="2"/>
              <a:buChar char="q"/>
            </a:pPr>
            <a:r>
              <a:rPr lang="en-US" sz="1100" dirty="0">
                <a:latin typeface="Aptos" panose="020B0004020202020204" pitchFamily="34" charset="0"/>
              </a:rPr>
              <a:t>Consider using TWP journaling to support context monitoring and analyze new PE dynamics identified during meetings with grantees and site visits to observe grant activities. TWP journaling can be performed by technical, MEL, and/or grants staff.</a:t>
            </a:r>
          </a:p>
          <a:p>
            <a:pPr marL="283210" marR="0" indent="-228600">
              <a:spcBef>
                <a:spcPts val="0"/>
              </a:spcBef>
              <a:spcAft>
                <a:spcPts val="200"/>
              </a:spcAft>
              <a:buFont typeface="Wingdings" panose="05000000000000000000" pitchFamily="2" charset="2"/>
              <a:buChar char="q"/>
            </a:pPr>
            <a:r>
              <a:rPr lang="en-US" sz="1100" dirty="0">
                <a:latin typeface="Aptos" panose="020B0004020202020204" pitchFamily="34" charset="0"/>
              </a:rPr>
              <a:t>Consider using RAARs to “pause and reflect” with grantees on contextual factors influencing activity implementation. RAARs can be included as MOVs for milestones (e.g., at the midpoint and endpoint of activity implementation) and/or factored into the grant’s MEL plan.</a:t>
            </a:r>
          </a:p>
          <a:p>
            <a:pPr marL="283210" marR="0" indent="-228600">
              <a:spcBef>
                <a:spcPts val="0"/>
              </a:spcBef>
              <a:spcAft>
                <a:spcPts val="200"/>
              </a:spcAft>
              <a:buFont typeface="Wingdings" panose="05000000000000000000" pitchFamily="2" charset="2"/>
              <a:buChar char="q"/>
            </a:pPr>
            <a:r>
              <a:rPr lang="en-US" sz="1100" dirty="0">
                <a:latin typeface="Aptos" panose="020B0004020202020204" pitchFamily="34" charset="0"/>
              </a:rPr>
              <a:t>Involve program and MEL staff assigned to the grantee in the review of milestones to ensure new PE-related data obtained from grantees is triangulated against TWP journal entries.</a:t>
            </a:r>
          </a:p>
          <a:p>
            <a:pPr marL="171450" lvl="2" indent="-171450">
              <a:buFont typeface="Wingdings" panose="05000000000000000000" pitchFamily="2" charset="2"/>
              <a:buChar char="q"/>
            </a:pPr>
            <a:endParaRPr lang="en-US" sz="1100" dirty="0">
              <a:latin typeface="Aptos" panose="020B0004020202020204" pitchFamily="34" charset="0"/>
            </a:endParaRPr>
          </a:p>
          <a:p>
            <a:pPr lvl="2"/>
            <a:endParaRPr lang="en-US" sz="1100" dirty="0">
              <a:latin typeface="Aptos" panose="020B0004020202020204" pitchFamily="34" charset="0"/>
            </a:endParaRPr>
          </a:p>
        </p:txBody>
      </p:sp>
      <p:sp>
        <p:nvSpPr>
          <p:cNvPr id="2" name="TextBox 1">
            <a:extLst>
              <a:ext uri="{FF2B5EF4-FFF2-40B4-BE49-F238E27FC236}">
                <a16:creationId xmlns:a16="http://schemas.microsoft.com/office/drawing/2014/main" id="{39162C66-F19F-0832-8B30-872ECFE25949}"/>
              </a:ext>
            </a:extLst>
          </p:cNvPr>
          <p:cNvSpPr txBox="1"/>
          <p:nvPr/>
        </p:nvSpPr>
        <p:spPr>
          <a:xfrm>
            <a:off x="367527" y="7766271"/>
            <a:ext cx="6119078" cy="430887"/>
          </a:xfrm>
          <a:prstGeom prst="rect">
            <a:avLst/>
          </a:prstGeom>
          <a:noFill/>
        </p:spPr>
        <p:txBody>
          <a:bodyPr wrap="square">
            <a:spAutoFit/>
          </a:bodyPr>
          <a:lstStyle/>
          <a:p>
            <a:pPr algn="ctr" rtl="0" fontAlgn="base"/>
            <a:r>
              <a:rPr lang="en-US" sz="1100" i="1">
                <a:solidFill>
                  <a:srgbClr val="EA6847"/>
                </a:solidFill>
                <a:latin typeface="Aptos" panose="020B0004020202020204" pitchFamily="34" charset="0"/>
              </a:rPr>
              <a:t>This guidance was developed for ACDI/VOCA’s internal use through a consultancy with Adapt Consulting. For any questions, contact </a:t>
            </a:r>
            <a:r>
              <a:rPr lang="en-US" sz="1100" i="1" err="1">
                <a:solidFill>
                  <a:srgbClr val="EA6847"/>
                </a:solidFill>
                <a:latin typeface="Aptos" panose="020B0004020202020204" pitchFamily="34" charset="0"/>
              </a:rPr>
              <a:t>Ydun</a:t>
            </a:r>
            <a:r>
              <a:rPr lang="en-US" sz="1100" i="1">
                <a:solidFill>
                  <a:srgbClr val="EA6847"/>
                </a:solidFill>
                <a:latin typeface="Aptos" panose="020B0004020202020204" pitchFamily="34" charset="0"/>
              </a:rPr>
              <a:t> Donahoe.</a:t>
            </a:r>
          </a:p>
        </p:txBody>
      </p:sp>
      <p:sp>
        <p:nvSpPr>
          <p:cNvPr id="7" name="Rectangle 6">
            <a:extLst>
              <a:ext uri="{FF2B5EF4-FFF2-40B4-BE49-F238E27FC236}">
                <a16:creationId xmlns:a16="http://schemas.microsoft.com/office/drawing/2014/main" id="{A52CC3C6-B852-26F2-CC9C-44D62A7EBA39}"/>
              </a:ext>
            </a:extLst>
          </p:cNvPr>
          <p:cNvSpPr/>
          <p:nvPr/>
        </p:nvSpPr>
        <p:spPr>
          <a:xfrm>
            <a:off x="258029" y="547796"/>
            <a:ext cx="6344751" cy="382336"/>
          </a:xfrm>
          <a:prstGeom prst="rect">
            <a:avLst/>
          </a:prstGeom>
          <a:solidFill>
            <a:srgbClr val="EA684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9" name="TextBox 8">
            <a:extLst>
              <a:ext uri="{FF2B5EF4-FFF2-40B4-BE49-F238E27FC236}">
                <a16:creationId xmlns:a16="http://schemas.microsoft.com/office/drawing/2014/main" id="{6DAF203D-39E0-28D5-8749-E1E28714CD4A}"/>
              </a:ext>
            </a:extLst>
          </p:cNvPr>
          <p:cNvSpPr txBox="1"/>
          <p:nvPr/>
        </p:nvSpPr>
        <p:spPr>
          <a:xfrm>
            <a:off x="752181" y="560470"/>
            <a:ext cx="5353638" cy="338554"/>
          </a:xfrm>
          <a:prstGeom prst="rect">
            <a:avLst/>
          </a:prstGeom>
          <a:noFill/>
        </p:spPr>
        <p:txBody>
          <a:bodyPr wrap="square" rtlCol="0">
            <a:spAutoFit/>
          </a:bodyPr>
          <a:lstStyle/>
          <a:p>
            <a:pPr algn="ctr"/>
            <a:r>
              <a:rPr lang="en-US" sz="1600">
                <a:solidFill>
                  <a:schemeClr val="bg1"/>
                </a:solidFill>
                <a:latin typeface="Aptos" panose="020B0004020202020204" pitchFamily="34" charset="0"/>
              </a:rPr>
              <a:t>Using Grants to Think &amp; Work Politically</a:t>
            </a:r>
          </a:p>
        </p:txBody>
      </p:sp>
    </p:spTree>
    <p:extLst>
      <p:ext uri="{BB962C8B-B14F-4D97-AF65-F5344CB8AC3E}">
        <p14:creationId xmlns:p14="http://schemas.microsoft.com/office/powerpoint/2010/main" val="38268658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363b23f7-84f1-4bcf-a229-90d6a8906e2a">
      <Value>1</Value>
    </TaxCatchAll>
    <Publish_x0020_Date xmlns="363b23f7-84f1-4bcf-a229-90d6a8906e2a" xsi:nil="true"/>
    <Document_x0020_No xmlns="363b23f7-84f1-4bcf-a229-90d6a8906e2a" xsi:nil="true"/>
    <Scope xmlns="363b23f7-84f1-4bcf-a229-90d6a8906e2a" xsi:nil="true"/>
    <g071f66418384c35a8d4d77b12b2f334 xmlns="363b23f7-84f1-4bcf-a229-90d6a8906e2a">
      <Terms xmlns="http://schemas.microsoft.com/office/infopath/2007/PartnerControls"/>
    </g071f66418384c35a8d4d77b12b2f334>
    <f76eaea2431a44ffa5c437454acc27df xmlns="363b23f7-84f1-4bcf-a229-90d6a8906e2a">
      <Terms xmlns="http://schemas.microsoft.com/office/infopath/2007/PartnerControls"/>
    </f76eaea2431a44ffa5c437454acc27df>
    <Resource-Type xmlns="363b23f7-84f1-4bcf-a229-90d6a8906e2a">Technical Resources</Resource-Type>
    <e499ed82e87d40fe83ddcfd810dddc51 xmlns="363b23f7-84f1-4bcf-a229-90d6a8906e2a">
      <Terms xmlns="http://schemas.microsoft.com/office/infopath/2007/PartnerControls"/>
    </e499ed82e87d40fe83ddcfd810dddc51>
    <p07a51c472ca436e8b335c05eb83899a xmlns="363b23f7-84f1-4bcf-a229-90d6a8906e2a">
      <Terms xmlns="http://schemas.microsoft.com/office/infopath/2007/PartnerControls"/>
    </p07a51c472ca436e8b335c05eb83899a>
    <m00459e866da4482a6aecfac6c07f3ac xmlns="363b23f7-84f1-4bcf-a229-90d6a8906e2a">
      <Terms xmlns="http://schemas.microsoft.com/office/infopath/2007/PartnerControls"/>
    </m00459e866da4482a6aecfac6c07f3ac>
    <g1c15774175b49049ab7cd5c5ac02add xmlns="363b23f7-84f1-4bcf-a229-90d6a8906e2a">
      <Terms xmlns="http://schemas.microsoft.com/office/infopath/2007/PartnerControls">
        <TermInfo xmlns="http://schemas.microsoft.com/office/infopath/2007/PartnerControls">
          <TermName xmlns="http://schemas.microsoft.com/office/infopath/2007/PartnerControls">Technical Learning and Application</TermName>
          <TermId xmlns="http://schemas.microsoft.com/office/infopath/2007/PartnerControls">620cb191-9fcd-47b7-a1ae-6d598e91ab96</TermId>
        </TermInfo>
      </Terms>
    </g1c15774175b49049ab7cd5c5ac02add>
    <gfcda77fbd414059aae0d25f383eafca xmlns="363b23f7-84f1-4bcf-a229-90d6a8906e2a">
      <Terms xmlns="http://schemas.microsoft.com/office/infopath/2007/PartnerControls"/>
    </gfcda77fbd414059aae0d25f383eafca>
    <Owner xmlns="363b23f7-84f1-4bcf-a229-90d6a8906e2a" xsi:nil="true"/>
    <bb828c2a72a84a92a222be9d7f3d3fc9 xmlns="363b23f7-84f1-4bcf-a229-90d6a8906e2a">
      <Terms xmlns="http://schemas.microsoft.com/office/infopath/2007/PartnerControls"/>
    </bb828c2a72a84a92a222be9d7f3d3fc9>
    <kefebca1312e4cff8bc5ac04fc6a70bb xmlns="363b23f7-84f1-4bcf-a229-90d6a8906e2a">
      <Terms xmlns="http://schemas.microsoft.com/office/infopath/2007/PartnerControls"/>
    </kefebca1312e4cff8bc5ac04fc6a70bb>
    <lcf76f155ced4ddcb4097134ff3c332f xmlns="25b1ff99-e5cf-4ae4-961c-4ddf96fa865e">
      <Terms xmlns="http://schemas.microsoft.com/office/infopath/2007/PartnerControls"/>
    </lcf76f155ced4ddcb4097134ff3c332f>
    <SharedWithUsers xmlns="363b23f7-84f1-4bcf-a229-90d6a8906e2a">
      <UserInfo>
        <DisplayName>Caroline Allen</DisplayName>
        <AccountId>194</AccountId>
        <AccountType/>
      </UserInfo>
      <UserInfo>
        <DisplayName>Ydun Donahoe</DisplayName>
        <AccountId>70</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Resource Center Documents" ma:contentTypeID="0x0101003F27DF9AC023FF49938DDEB87F1D72FE01010100B2C3B2374618734B820476DE478EBD5F" ma:contentTypeVersion="24" ma:contentTypeDescription="" ma:contentTypeScope="" ma:versionID="9f3dc11bd94dfef5ce5461de57c382e0">
  <xsd:schema xmlns:xsd="http://www.w3.org/2001/XMLSchema" xmlns:xs="http://www.w3.org/2001/XMLSchema" xmlns:p="http://schemas.microsoft.com/office/2006/metadata/properties" xmlns:ns2="363b23f7-84f1-4bcf-a229-90d6a8906e2a" xmlns:ns3="25b1ff99-e5cf-4ae4-961c-4ddf96fa865e" targetNamespace="http://schemas.microsoft.com/office/2006/metadata/properties" ma:root="true" ma:fieldsID="4654323c2d1860b2654120b2d5c266c9" ns2:_="" ns3:_="">
    <xsd:import namespace="363b23f7-84f1-4bcf-a229-90d6a8906e2a"/>
    <xsd:import namespace="25b1ff99-e5cf-4ae4-961c-4ddf96fa865e"/>
    <xsd:element name="properties">
      <xsd:complexType>
        <xsd:sequence>
          <xsd:element name="documentManagement">
            <xsd:complexType>
              <xsd:all>
                <xsd:element ref="ns2:Resource-Type" minOccurs="0"/>
                <xsd:element ref="ns2:Document_x0020_No" minOccurs="0"/>
                <xsd:element ref="ns2:Owner" minOccurs="0"/>
                <xsd:element ref="ns2:Scope" minOccurs="0"/>
                <xsd:element ref="ns2:g1c15774175b49049ab7cd5c5ac02add" minOccurs="0"/>
                <xsd:element ref="ns2:kefebca1312e4cff8bc5ac04fc6a70bb" minOccurs="0"/>
                <xsd:element ref="ns2:m00459e866da4482a6aecfac6c07f3ac" minOccurs="0"/>
                <xsd:element ref="ns2:g071f66418384c35a8d4d77b12b2f334" minOccurs="0"/>
                <xsd:element ref="ns2:bb828c2a72a84a92a222be9d7f3d3fc9" minOccurs="0"/>
                <xsd:element ref="ns2:TaxCatchAll" minOccurs="0"/>
                <xsd:element ref="ns2:TaxCatchAllLabel" minOccurs="0"/>
                <xsd:element ref="ns2:e499ed82e87d40fe83ddcfd810dddc51" minOccurs="0"/>
                <xsd:element ref="ns3:MediaServiceMetadata" minOccurs="0"/>
                <xsd:element ref="ns3:MediaServiceFastMetadata" minOccurs="0"/>
                <xsd:element ref="ns3:MediaServiceAutoKeyPoints" minOccurs="0"/>
                <xsd:element ref="ns3:MediaServiceKeyPoints" minOccurs="0"/>
                <xsd:element ref="ns2:SharedWithUsers" minOccurs="0"/>
                <xsd:element ref="ns2:SharedWithDetails" minOccurs="0"/>
                <xsd:element ref="ns3:MediaServiceOCR" minOccurs="0"/>
                <xsd:element ref="ns3:MediaServiceGenerationTime" minOccurs="0"/>
                <xsd:element ref="ns3:MediaServiceEventHashCode" minOccurs="0"/>
                <xsd:element ref="ns2:gfcda77fbd414059aae0d25f383eafca" minOccurs="0"/>
                <xsd:element ref="ns2:f76eaea2431a44ffa5c437454acc27df" minOccurs="0"/>
                <xsd:element ref="ns2:p07a51c472ca436e8b335c05eb83899a" minOccurs="0"/>
                <xsd:element ref="ns2:Publish_x0020_Date" minOccurs="0"/>
                <xsd:element ref="ns3:MediaServiceDateTaken" minOccurs="0"/>
                <xsd:element ref="ns3:MediaLengthInSeconds" minOccurs="0"/>
                <xsd:element ref="ns3:lcf76f155ced4ddcb4097134ff3c332f" minOccurs="0"/>
                <xsd:element ref="ns3:MediaServiceLoca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3b23f7-84f1-4bcf-a229-90d6a8906e2a" elementFormDefault="qualified">
    <xsd:import namespace="http://schemas.microsoft.com/office/2006/documentManagement/types"/>
    <xsd:import namespace="http://schemas.microsoft.com/office/infopath/2007/PartnerControls"/>
    <xsd:element name="Resource-Type" ma:index="2" nillable="true" ma:displayName="Resource-Type" ma:default="Technical Resources" ma:format="Dropdown" ma:internalName="Resource_x002d_Type">
      <xsd:simpleType>
        <xsd:restriction base="dms:Choice">
          <xsd:enumeration value="Award Management: Grants"/>
          <xsd:enumeration value="Award Management: Procurement"/>
          <xsd:enumeration value="Communications"/>
          <xsd:enumeration value="Guidance"/>
          <xsd:enumeration value="HR Forms &amp; Resources"/>
          <xsd:enumeration value="Monitoring Evaluation Reporting &amp; Learning"/>
          <xsd:enumeration value="Policies &amp; Procedures"/>
          <xsd:enumeration value="Technical Resources"/>
        </xsd:restriction>
      </xsd:simpleType>
    </xsd:element>
    <xsd:element name="Document_x0020_No" ma:index="5" nillable="true" ma:displayName="Document No" ma:internalName="Document_x0020_No">
      <xsd:simpleType>
        <xsd:restriction base="dms:Text">
          <xsd:maxLength value="255"/>
        </xsd:restriction>
      </xsd:simpleType>
    </xsd:element>
    <xsd:element name="Owner" ma:index="9" nillable="true" ma:displayName="Owner" ma:format="Dropdown" ma:internalName="Owner">
      <xsd:simpleType>
        <xsd:restriction base="dms:Choice">
          <xsd:enumeration value="CLO"/>
          <xsd:enumeration value="VP HR"/>
          <xsd:enumeration value="CEO"/>
          <xsd:enumeration value="President Tanager"/>
          <xsd:enumeration value="COO"/>
          <xsd:enumeration value="AVV MD/SD"/>
          <xsd:enumeration value="VP HR"/>
          <xsd:enumeration value="CFO"/>
          <xsd:enumeration value="VP  Project Ops"/>
          <xsd:enumeration value="VP Risk"/>
          <xsd:enumeration value="VP QAL"/>
          <xsd:enumeration value="EVP TLA"/>
          <xsd:enumeration value="VP IT"/>
        </xsd:restriction>
      </xsd:simpleType>
    </xsd:element>
    <xsd:element name="Scope" ma:index="10" nillable="true" ma:displayName="Applies to" ma:internalName="Scope">
      <xsd:complexType>
        <xsd:complexContent>
          <xsd:extension base="dms:MultiChoice">
            <xsd:sequence>
              <xsd:element name="Value" maxOccurs="unbounded" minOccurs="0" nillable="true">
                <xsd:simpleType>
                  <xsd:restriction base="dms:Choice">
                    <xsd:enumeration value="ACDI/VOCA"/>
                    <xsd:enumeration value="Tanager"/>
                    <xsd:enumeration value="AV Ventures"/>
                  </xsd:restriction>
                </xsd:simpleType>
              </xsd:element>
            </xsd:sequence>
          </xsd:extension>
        </xsd:complexContent>
      </xsd:complexType>
    </xsd:element>
    <xsd:element name="g1c15774175b49049ab7cd5c5ac02add" ma:index="14" nillable="true" ma:taxonomy="true" ma:internalName="g1c15774175b49049ab7cd5c5ac02add" ma:taxonomyFieldName="Department_x0020_Name" ma:displayName="Department Name" ma:readOnly="false" ma:default="1;#Technical Learning and Application|620cb191-9fcd-47b7-a1ae-6d598e91ab96" ma:fieldId="{01c15774-175b-4904-9ab7-cd5c5ac02add}" ma:sspId="dcea9d53-396a-4643-8c3b-a46bd9f06c0a" ma:termSetId="90d28201-8f94-4548-b63b-bfa2149d522b" ma:anchorId="00000000-0000-0000-0000-000000000000" ma:open="false" ma:isKeyword="false">
      <xsd:complexType>
        <xsd:sequence>
          <xsd:element ref="pc:Terms" minOccurs="0" maxOccurs="1"/>
        </xsd:sequence>
      </xsd:complexType>
    </xsd:element>
    <xsd:element name="kefebca1312e4cff8bc5ac04fc6a70bb" ma:index="17" nillable="true" ma:taxonomy="true" ma:internalName="kefebca1312e4cff8bc5ac04fc6a70bb" ma:taxonomyFieldName="Practice_x0020_Area" ma:displayName="Practice Area" ma:readOnly="false" ma:default="" ma:fieldId="{4efebca1-312e-4cff-8bc5-ac04fc6a70bb}" ma:sspId="dcea9d53-396a-4643-8c3b-a46bd9f06c0a" ma:termSetId="0fd9d0c9-e4e7-4055-9518-1c4428d2e1f8" ma:anchorId="92adb966-5ab3-41f7-95ed-1d556f660c07" ma:open="false" ma:isKeyword="false">
      <xsd:complexType>
        <xsd:sequence>
          <xsd:element ref="pc:Terms" minOccurs="0" maxOccurs="1"/>
        </xsd:sequence>
      </xsd:complexType>
    </xsd:element>
    <xsd:element name="m00459e866da4482a6aecfac6c07f3ac" ma:index="19" nillable="true" ma:taxonomy="true" ma:internalName="m00459e866da4482a6aecfac6c07f3ac" ma:taxonomyFieldName="Initiatives" ma:displayName="Initiatives" ma:readOnly="false" ma:default="" ma:fieldId="{600459e8-66da-4482-a6ae-cfac6c07f3ac}" ma:sspId="dcea9d53-396a-4643-8c3b-a46bd9f06c0a" ma:termSetId="0fd9d0c9-e4e7-4055-9518-1c4428d2e1f8" ma:anchorId="92adb966-5ab3-41f7-95ed-1d556f660c07" ma:open="false" ma:isKeyword="false">
      <xsd:complexType>
        <xsd:sequence>
          <xsd:element ref="pc:Terms" minOccurs="0" maxOccurs="1"/>
        </xsd:sequence>
      </xsd:complexType>
    </xsd:element>
    <xsd:element name="g071f66418384c35a8d4d77b12b2f334" ma:index="21" nillable="true" ma:taxonomy="true" ma:internalName="g071f66418384c35a8d4d77b12b2f334" ma:taxonomyFieldName="Project_x0020_Name" ma:displayName="Project Name" ma:default="" ma:fieldId="{0071f664-1838-4c35-a8d4-d77b12b2f334}" ma:sspId="dcea9d53-396a-4643-8c3b-a46bd9f06c0a" ma:termSetId="33e1c750-735b-4daf-883d-2f6ab6c6692d" ma:anchorId="00000000-0000-0000-0000-000000000000" ma:open="false" ma:isKeyword="false">
      <xsd:complexType>
        <xsd:sequence>
          <xsd:element ref="pc:Terms" minOccurs="0" maxOccurs="1"/>
        </xsd:sequence>
      </xsd:complexType>
    </xsd:element>
    <xsd:element name="bb828c2a72a84a92a222be9d7f3d3fc9" ma:index="22" nillable="true" ma:taxonomy="true" ma:internalName="bb828c2a72a84a92a222be9d7f3d3fc9" ma:taxonomyFieldName="Document_x0020_Type" ma:displayName="Document Type" ma:default="" ma:fieldId="{bb828c2a-72a8-4a92-a222-be9d7f3d3fc9}" ma:sspId="dcea9d53-396a-4643-8c3b-a46bd9f06c0a" ma:termSetId="0fd9d0c9-e4e7-4055-9518-1c4428d2e1f8" ma:anchorId="00000000-0000-0000-0000-000000000000" ma:open="false" ma:isKeyword="false">
      <xsd:complexType>
        <xsd:sequence>
          <xsd:element ref="pc:Terms" minOccurs="0" maxOccurs="1"/>
        </xsd:sequence>
      </xsd:complexType>
    </xsd:element>
    <xsd:element name="TaxCatchAll" ma:index="23" nillable="true" ma:displayName="Taxonomy Catch All Column" ma:hidden="true" ma:list="{4bfeafc6-70e7-4525-88e0-f74b44d93d23}" ma:internalName="TaxCatchAll" ma:showField="CatchAllData" ma:web="363b23f7-84f1-4bcf-a229-90d6a8906e2a">
      <xsd:complexType>
        <xsd:complexContent>
          <xsd:extension base="dms:MultiChoiceLookup">
            <xsd:sequence>
              <xsd:element name="Value" type="dms:Lookup" maxOccurs="unbounded" minOccurs="0" nillable="true"/>
            </xsd:sequence>
          </xsd:extension>
        </xsd:complexContent>
      </xsd:complexType>
    </xsd:element>
    <xsd:element name="TaxCatchAllLabel" ma:index="24" nillable="true" ma:displayName="Taxonomy Catch All Column1" ma:hidden="true" ma:list="{4bfeafc6-70e7-4525-88e0-f74b44d93d23}" ma:internalName="TaxCatchAllLabel" ma:readOnly="true" ma:showField="CatchAllDataLabel" ma:web="363b23f7-84f1-4bcf-a229-90d6a8906e2a">
      <xsd:complexType>
        <xsd:complexContent>
          <xsd:extension base="dms:MultiChoiceLookup">
            <xsd:sequence>
              <xsd:element name="Value" type="dms:Lookup" maxOccurs="unbounded" minOccurs="0" nillable="true"/>
            </xsd:sequence>
          </xsd:extension>
        </xsd:complexContent>
      </xsd:complexType>
    </xsd:element>
    <xsd:element name="e499ed82e87d40fe83ddcfd810dddc51" ma:index="25" nillable="true" ma:taxonomy="true" ma:internalName="e499ed82e87d40fe83ddcfd810dddc51" ma:taxonomyFieldName="System_x002f_Software_x002f_Tool" ma:displayName="System/Software/Tool" ma:default="" ma:fieldId="{e499ed82-e87d-40fe-83dd-cfd810dddc51}" ma:sspId="dcea9d53-396a-4643-8c3b-a46bd9f06c0a" ma:termSetId="654195cb-9a93-475c-8539-f69534dafe16" ma:anchorId="fae9df7d-a2a3-48c9-82f1-58cdb29b41c8" ma:open="false" ma:isKeyword="false">
      <xsd:complexType>
        <xsd:sequence>
          <xsd:element ref="pc:Terms" minOccurs="0" maxOccurs="1"/>
        </xsd:sequence>
      </xsd:complexType>
    </xsd:element>
    <xsd:element name="SharedWithUsers" ma:index="3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2" nillable="true" ma:displayName="Shared With Details" ma:internalName="SharedWithDetails" ma:readOnly="true">
      <xsd:simpleType>
        <xsd:restriction base="dms:Note">
          <xsd:maxLength value="255"/>
        </xsd:restriction>
      </xsd:simpleType>
    </xsd:element>
    <xsd:element name="gfcda77fbd414059aae0d25f383eafca" ma:index="36" nillable="true" ma:taxonomy="true" ma:internalName="gfcda77fbd414059aae0d25f383eafca" ma:taxonomyFieldName="Technical_x0020_Category" ma:displayName="Technical Category" ma:default="" ma:fieldId="{0fcda77f-bd41-4059-aae0-d25f383eafca}" ma:sspId="dcea9d53-396a-4643-8c3b-a46bd9f06c0a" ma:termSetId="1b05d860-6e0f-4a6a-95f7-e79ab99c0a07" ma:anchorId="59243de7-0517-49a3-b985-87ddcd47d402" ma:open="false" ma:isKeyword="false">
      <xsd:complexType>
        <xsd:sequence>
          <xsd:element ref="pc:Terms" minOccurs="0" maxOccurs="1"/>
        </xsd:sequence>
      </xsd:complexType>
    </xsd:element>
    <xsd:element name="f76eaea2431a44ffa5c437454acc27df" ma:index="38" nillable="true" ma:taxonomy="true" ma:internalName="f76eaea2431a44ffa5c437454acc27df" ma:taxonomyFieldName="Primary_x0020_Topic" ma:displayName="Primary Topic" ma:default="" ma:fieldId="{f76eaea2-431a-44ff-a5c4-37454acc27df}" ma:sspId="dcea9d53-396a-4643-8c3b-a46bd9f06c0a" ma:termSetId="1b05d860-6e0f-4a6a-95f7-e79ab99c0a07" ma:anchorId="642c59f4-24a1-44e4-961e-fcd819998df1" ma:open="false" ma:isKeyword="false">
      <xsd:complexType>
        <xsd:sequence>
          <xsd:element ref="pc:Terms" minOccurs="0" maxOccurs="1"/>
        </xsd:sequence>
      </xsd:complexType>
    </xsd:element>
    <xsd:element name="p07a51c472ca436e8b335c05eb83899a" ma:index="40" nillable="true" ma:taxonomy="true" ma:internalName="p07a51c472ca436e8b335c05eb83899a" ma:taxonomyFieldName="Secondary_x0020_Topic" ma:displayName="Secondary Topic" ma:default="" ma:fieldId="{907a51c4-72ca-436e-8b33-5c05eb83899a}" ma:sspId="dcea9d53-396a-4643-8c3b-a46bd9f06c0a" ma:termSetId="1b05d860-6e0f-4a6a-95f7-e79ab99c0a07" ma:anchorId="642c59f4-24a1-44e4-961e-fcd819998df1" ma:open="false" ma:isKeyword="false">
      <xsd:complexType>
        <xsd:sequence>
          <xsd:element ref="pc:Terms" minOccurs="0" maxOccurs="1"/>
        </xsd:sequence>
      </xsd:complexType>
    </xsd:element>
    <xsd:element name="Publish_x0020_Date" ma:index="41" nillable="true" ma:displayName="Publish Date" ma:format="DateOnly" ma:hidden="true" ma:internalName="Publish_x0020_Date"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25b1ff99-e5cf-4ae4-961c-4ddf96fa865e" elementFormDefault="qualified">
    <xsd:import namespace="http://schemas.microsoft.com/office/2006/documentManagement/types"/>
    <xsd:import namespace="http://schemas.microsoft.com/office/infopath/2007/PartnerControls"/>
    <xsd:element name="MediaServiceMetadata" ma:index="27" nillable="true" ma:displayName="MediaServiceMetadata" ma:hidden="true" ma:internalName="MediaServiceMetadata" ma:readOnly="true">
      <xsd:simpleType>
        <xsd:restriction base="dms:Note"/>
      </xsd:simpleType>
    </xsd:element>
    <xsd:element name="MediaServiceFastMetadata" ma:index="28" nillable="true" ma:displayName="MediaServiceFastMetadata" ma:hidden="true" ma:internalName="MediaServiceFastMetadata" ma:readOnly="true">
      <xsd:simpleType>
        <xsd:restriction base="dms:Note"/>
      </xsd:simpleType>
    </xsd:element>
    <xsd:element name="MediaServiceAutoKeyPoints" ma:index="29" nillable="true" ma:displayName="MediaServiceAutoKeyPoints" ma:hidden="true" ma:internalName="MediaServiceAutoKeyPoints" ma:readOnly="true">
      <xsd:simpleType>
        <xsd:restriction base="dms:Note"/>
      </xsd:simpleType>
    </xsd:element>
    <xsd:element name="MediaServiceKeyPoints" ma:index="30" nillable="true" ma:displayName="KeyPoints" ma:internalName="MediaServiceKeyPoints" ma:readOnly="true">
      <xsd:simpleType>
        <xsd:restriction base="dms:Note">
          <xsd:maxLength value="255"/>
        </xsd:restriction>
      </xsd:simpleType>
    </xsd:element>
    <xsd:element name="MediaServiceOCR" ma:index="33" nillable="true" ma:displayName="Extracted Text" ma:internalName="MediaServiceOCR" ma:readOnly="true">
      <xsd:simpleType>
        <xsd:restriction base="dms:Note">
          <xsd:maxLength value="255"/>
        </xsd:restrictio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element name="MediaServiceDateTaken" ma:index="42" nillable="true" ma:displayName="MediaServiceDateTaken" ma:hidden="true" ma:internalName="MediaServiceDateTaken" ma:readOnly="true">
      <xsd:simpleType>
        <xsd:restriction base="dms:Text"/>
      </xsd:simpleType>
    </xsd:element>
    <xsd:element name="MediaLengthInSeconds" ma:index="43" nillable="true" ma:displayName="Length (seconds)" ma:internalName="MediaLengthInSeconds" ma:readOnly="true">
      <xsd:simpleType>
        <xsd:restriction base="dms:Unknown"/>
      </xsd:simpleType>
    </xsd:element>
    <xsd:element name="lcf76f155ced4ddcb4097134ff3c332f" ma:index="45" nillable="true" ma:taxonomy="true" ma:internalName="lcf76f155ced4ddcb4097134ff3c332f" ma:taxonomyFieldName="MediaServiceImageTags" ma:displayName="Image Tags" ma:readOnly="false" ma:fieldId="{5cf76f15-5ced-4ddc-b409-7134ff3c332f}" ma:taxonomyMulti="true" ma:sspId="dcea9d53-396a-4643-8c3b-a46bd9f06c0a" ma:termSetId="09814cd3-568e-fe90-9814-8d621ff8fb84" ma:anchorId="fba54fb3-c3e1-fe81-a776-ca4b69148c4d" ma:open="true" ma:isKeyword="false">
      <xsd:complexType>
        <xsd:sequence>
          <xsd:element ref="pc:Terms" minOccurs="0" maxOccurs="1"/>
        </xsd:sequence>
      </xsd:complexType>
    </xsd:element>
    <xsd:element name="MediaServiceLocation" ma:index="46" nillable="true" ma:displayName="Location" ma:indexed="true" ma:internalName="MediaServiceLocation" ma:readOnly="true">
      <xsd:simpleType>
        <xsd:restriction base="dms:Text"/>
      </xsd:simpleType>
    </xsd:element>
    <xsd:element name="MediaServiceObjectDetectorVersions" ma:index="47" nillable="true" ma:displayName="MediaServiceObjectDetectorVersions" ma:hidden="true" ma:indexed="true" ma:internalName="MediaServiceObjectDetectorVersions" ma:readOnly="true">
      <xsd:simpleType>
        <xsd:restriction base="dms:Text"/>
      </xsd:simpleType>
    </xsd:element>
    <xsd:element name="MediaServiceSearchProperties" ma:index="48"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2276F64-67A1-46BC-B564-565AF3F440D1}">
  <ds:schemaRefs>
    <ds:schemaRef ds:uri="http://schemas.microsoft.com/sharepoint/v3/contenttype/forms"/>
  </ds:schemaRefs>
</ds:datastoreItem>
</file>

<file path=customXml/itemProps2.xml><?xml version="1.0" encoding="utf-8"?>
<ds:datastoreItem xmlns:ds="http://schemas.openxmlformats.org/officeDocument/2006/customXml" ds:itemID="{A6A1BB4D-B657-42C6-8E27-CB75AE87CA34}">
  <ds:schemaRefs>
    <ds:schemaRef ds:uri="25b1ff99-e5cf-4ae4-961c-4ddf96fa865e"/>
    <ds:schemaRef ds:uri="363b23f7-84f1-4bcf-a229-90d6a8906e2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482FF3AA-621A-42D7-A7AB-E12F5ED6932E}">
  <ds:schemaRefs>
    <ds:schemaRef ds:uri="25b1ff99-e5cf-4ae4-961c-4ddf96fa865e"/>
    <ds:schemaRef ds:uri="363b23f7-84f1-4bcf-a229-90d6a8906e2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0</TotalTime>
  <Words>1964</Words>
  <Application>Microsoft Office PowerPoint</Application>
  <PresentationFormat>Letter Paper (8.5x11 in)</PresentationFormat>
  <Paragraphs>48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Allen</dc:creator>
  <cp:lastModifiedBy>Ydun Donahoe</cp:lastModifiedBy>
  <cp:revision>44</cp:revision>
  <dcterms:created xsi:type="dcterms:W3CDTF">2023-09-16T00:44:18Z</dcterms:created>
  <dcterms:modified xsi:type="dcterms:W3CDTF">2024-08-13T23:29:48Z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0x0101003F27DF9AC023FF49938DDEB87F1D72FE01010100B2C3B2374618734B820476DE478EBD5F</vt:lpwstr>
  </property>
  <property fmtid="{D5CDD505-2E9C-101B-9397-08002B2CF9AE}" pid="3" name="Initiatives">
    <vt:lpwstr/>
  </property>
  <property fmtid="{D5CDD505-2E9C-101B-9397-08002B2CF9AE}" pid="4" name="MediaServiceImageTags">
    <vt:lpwstr/>
  </property>
  <property fmtid="{D5CDD505-2E9C-101B-9397-08002B2CF9AE}" pid="5" name="Practice Area">
    <vt:lpwstr/>
  </property>
  <property fmtid="{D5CDD505-2E9C-101B-9397-08002B2CF9AE}" pid="6" name="Secondary Topic">
    <vt:lpwstr/>
  </property>
  <property fmtid="{D5CDD505-2E9C-101B-9397-08002B2CF9AE}" pid="7" name="Project Name">
    <vt:lpwstr/>
  </property>
  <property fmtid="{D5CDD505-2E9C-101B-9397-08002B2CF9AE}" pid="8" name="Document Type">
    <vt:lpwstr/>
  </property>
  <property fmtid="{D5CDD505-2E9C-101B-9397-08002B2CF9AE}" pid="9" name="Technical Category">
    <vt:lpwstr/>
  </property>
  <property fmtid="{D5CDD505-2E9C-101B-9397-08002B2CF9AE}" pid="10" name="Primary Topic">
    <vt:lpwstr/>
  </property>
  <property fmtid="{D5CDD505-2E9C-101B-9397-08002B2CF9AE}" pid="11" name="System/Software/Tool">
    <vt:lpwstr/>
  </property>
  <property fmtid="{D5CDD505-2E9C-101B-9397-08002B2CF9AE}" pid="12" name="Department Name">
    <vt:lpwstr>1;#Technical Learning and Application|620cb191-9fcd-47b7-a1ae-6d598e91ab96</vt:lpwstr>
  </property>
  <property fmtid="{D5CDD505-2E9C-101B-9397-08002B2CF9AE}" pid="13" name="MSIP_Label_27c9e852-15f5-44af-96a7-676eb56dd145_Enabled">
    <vt:lpwstr>true</vt:lpwstr>
  </property>
  <property fmtid="{D5CDD505-2E9C-101B-9397-08002B2CF9AE}" pid="14" name="MSIP_Label_27c9e852-15f5-44af-96a7-676eb56dd145_SetDate">
    <vt:lpwstr>2024-07-31T18:48:43Z</vt:lpwstr>
  </property>
  <property fmtid="{D5CDD505-2E9C-101B-9397-08002B2CF9AE}" pid="15" name="MSIP_Label_27c9e852-15f5-44af-96a7-676eb56dd145_Method">
    <vt:lpwstr>Standard</vt:lpwstr>
  </property>
  <property fmtid="{D5CDD505-2E9C-101B-9397-08002B2CF9AE}" pid="16" name="MSIP_Label_27c9e852-15f5-44af-96a7-676eb56dd145_Name">
    <vt:lpwstr>defa4170-0d19-0005-0004-bc88714345d2</vt:lpwstr>
  </property>
  <property fmtid="{D5CDD505-2E9C-101B-9397-08002B2CF9AE}" pid="17" name="MSIP_Label_27c9e852-15f5-44af-96a7-676eb56dd145_SiteId">
    <vt:lpwstr>abd8187b-19bd-45c7-9f9e-fbbff2d01267</vt:lpwstr>
  </property>
  <property fmtid="{D5CDD505-2E9C-101B-9397-08002B2CF9AE}" pid="18" name="MSIP_Label_27c9e852-15f5-44af-96a7-676eb56dd145_ActionId">
    <vt:lpwstr>5b56a444-dab7-45c9-bd65-013186ebdef2</vt:lpwstr>
  </property>
  <property fmtid="{D5CDD505-2E9C-101B-9397-08002B2CF9AE}" pid="19" name="MSIP_Label_27c9e852-15f5-44af-96a7-676eb56dd145_ContentBits">
    <vt:lpwstr>0</vt:lpwstr>
  </property>
</Properties>
</file>