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1D4186F-A91F-334C-1F45-119BA0FB8C8D}" name="Caroline Allen" initials="CA" userId="S::CAllen@acdivoca.org::e0ba07a1-d068-4292-88a7-bfbdb621042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92B2"/>
    <a:srgbClr val="662E6B"/>
    <a:srgbClr val="C6E6E8"/>
    <a:srgbClr val="88CCD1"/>
    <a:srgbClr val="F2F2F2"/>
    <a:srgbClr val="B5DFCF"/>
    <a:srgbClr val="009BA7"/>
    <a:srgbClr val="FED8AA"/>
    <a:srgbClr val="C6E6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CDCA89-BD46-4D85-9FC6-8A918755C7D9}" v="124" dt="2024-08-13T16:19:51.307"/>
    <p1510:client id="{17909E9A-B62B-3A1B-03F3-467A5F8AF813}" v="1" dt="2024-08-13T23:30:23.840"/>
    <p1510:client id="{17FE11C2-1D74-EC40-754A-8C0281F91533}" v="2" dt="2024-08-13T13:44:37.494"/>
    <p1510:client id="{22DCE9A6-D0F2-D7A1-EDBD-1FFFF23E05E7}" v="1" dt="2024-08-13T17:56:53.062"/>
    <p1510:client id="{3150A4EA-A824-4E53-9AAF-4DB0ECAD068D}" v="5" dt="2024-08-13T16:37:03.802"/>
    <p1510:client id="{3E492E2D-0781-C782-26ED-B816132BB990}" v="108" dt="2024-08-13T13:36:46.787"/>
    <p1510:client id="{3E4B2558-4CF2-34F1-0ACA-174281FA1EDF}" v="2" dt="2024-08-13T15:51:40.831"/>
    <p1510:client id="{47254FEA-3467-4733-BBCB-FAB1AAB4B8AD}" v="450" dt="2024-08-13T15:26:37.532"/>
    <p1510:client id="{9F59099E-E484-4450-B558-6896F5297E1B}" v="8" dt="2024-08-13T23:26:46.966"/>
    <p1510:client id="{B34EF5F9-38CF-2009-41C0-2917AF76CBC3}" v="38" dt="2024-08-13T15:31:35.638"/>
    <p1510:client id="{CCA10350-156B-4B3B-1DF2-7C751F547108}" v="9" dt="2024-08-13T17:52:57.1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Hamlin" userId="ec529cfb-28f7-45fd-a864-e9f612f19969" providerId="ADAL" clId="{47254FEA-3467-4733-BBCB-FAB1AAB4B8AD}"/>
    <pc:docChg chg="undo redo custSel addSld delSld modSld">
      <pc:chgData name="Julie Hamlin" userId="ec529cfb-28f7-45fd-a864-e9f612f19969" providerId="ADAL" clId="{47254FEA-3467-4733-BBCB-FAB1AAB4B8AD}" dt="2024-08-13T15:26:37.532" v="451" actId="1036"/>
      <pc:docMkLst>
        <pc:docMk/>
      </pc:docMkLst>
      <pc:sldChg chg="addSp delSp modSp mod">
        <pc:chgData name="Julie Hamlin" userId="ec529cfb-28f7-45fd-a864-e9f612f19969" providerId="ADAL" clId="{47254FEA-3467-4733-BBCB-FAB1AAB4B8AD}" dt="2024-08-13T15:26:37.532" v="451" actId="1036"/>
        <pc:sldMkLst>
          <pc:docMk/>
          <pc:sldMk cId="1213869628" sldId="256"/>
        </pc:sldMkLst>
        <pc:spChg chg="mod">
          <ac:chgData name="Julie Hamlin" userId="ec529cfb-28f7-45fd-a864-e9f612f19969" providerId="ADAL" clId="{47254FEA-3467-4733-BBCB-FAB1AAB4B8AD}" dt="2024-08-13T15:26:37.532" v="451" actId="1036"/>
          <ac:spMkLst>
            <pc:docMk/>
            <pc:sldMk cId="1213869628" sldId="256"/>
            <ac:spMk id="2" creationId="{37540AD9-09DE-5883-1ACA-B68F5C505989}"/>
          </ac:spMkLst>
        </pc:spChg>
        <pc:spChg chg="add del mod">
          <ac:chgData name="Julie Hamlin" userId="ec529cfb-28f7-45fd-a864-e9f612f19969" providerId="ADAL" clId="{47254FEA-3467-4733-BBCB-FAB1AAB4B8AD}" dt="2024-08-13T11:56:50.299" v="248" actId="21"/>
          <ac:spMkLst>
            <pc:docMk/>
            <pc:sldMk cId="1213869628" sldId="256"/>
            <ac:spMk id="3" creationId="{11D5CCF7-8F58-37BB-BD79-6461AD870116}"/>
          </ac:spMkLst>
        </pc:spChg>
        <pc:spChg chg="mod">
          <ac:chgData name="Julie Hamlin" userId="ec529cfb-28f7-45fd-a864-e9f612f19969" providerId="ADAL" clId="{47254FEA-3467-4733-BBCB-FAB1AAB4B8AD}" dt="2024-08-13T15:26:37.532" v="451" actId="1036"/>
          <ac:spMkLst>
            <pc:docMk/>
            <pc:sldMk cId="1213869628" sldId="256"/>
            <ac:spMk id="4" creationId="{0AF076BD-E4FC-F1C1-CAF7-616CD739F8D8}"/>
          </ac:spMkLst>
        </pc:spChg>
        <pc:spChg chg="add mod">
          <ac:chgData name="Julie Hamlin" userId="ec529cfb-28f7-45fd-a864-e9f612f19969" providerId="ADAL" clId="{47254FEA-3467-4733-BBCB-FAB1AAB4B8AD}" dt="2024-08-13T11:57:04.871" v="249"/>
          <ac:spMkLst>
            <pc:docMk/>
            <pc:sldMk cId="1213869628" sldId="256"/>
            <ac:spMk id="5" creationId="{621ED7C2-089B-B747-5165-6C15C692E292}"/>
          </ac:spMkLst>
        </pc:spChg>
        <pc:spChg chg="add del mod">
          <ac:chgData name="Julie Hamlin" userId="ec529cfb-28f7-45fd-a864-e9f612f19969" providerId="ADAL" clId="{47254FEA-3467-4733-BBCB-FAB1AAB4B8AD}" dt="2024-08-13T11:55:14.059" v="230" actId="478"/>
          <ac:spMkLst>
            <pc:docMk/>
            <pc:sldMk cId="1213869628" sldId="256"/>
            <ac:spMk id="7" creationId="{D480176A-D9C6-A0AC-C80E-F1EE1DA29B60}"/>
          </ac:spMkLst>
        </pc:spChg>
        <pc:spChg chg="add mod">
          <ac:chgData name="Julie Hamlin" userId="ec529cfb-28f7-45fd-a864-e9f612f19969" providerId="ADAL" clId="{47254FEA-3467-4733-BBCB-FAB1AAB4B8AD}" dt="2024-08-13T12:01:23.290" v="389" actId="1076"/>
          <ac:spMkLst>
            <pc:docMk/>
            <pc:sldMk cId="1213869628" sldId="256"/>
            <ac:spMk id="9" creationId="{11D5CCF7-8F58-37BB-BD79-6461AD870116}"/>
          </ac:spMkLst>
        </pc:spChg>
        <pc:spChg chg="mod">
          <ac:chgData name="Julie Hamlin" userId="ec529cfb-28f7-45fd-a864-e9f612f19969" providerId="ADAL" clId="{47254FEA-3467-4733-BBCB-FAB1AAB4B8AD}" dt="2024-08-13T15:26:37.532" v="451" actId="1036"/>
          <ac:spMkLst>
            <pc:docMk/>
            <pc:sldMk cId="1213869628" sldId="256"/>
            <ac:spMk id="10" creationId="{D1672F14-76D5-8302-4D37-CAA7EAAD3AC9}"/>
          </ac:spMkLst>
        </pc:spChg>
        <pc:spChg chg="add del">
          <ac:chgData name="Julie Hamlin" userId="ec529cfb-28f7-45fd-a864-e9f612f19969" providerId="ADAL" clId="{47254FEA-3467-4733-BBCB-FAB1AAB4B8AD}" dt="2024-08-13T11:55:02.967" v="226" actId="478"/>
          <ac:spMkLst>
            <pc:docMk/>
            <pc:sldMk cId="1213869628" sldId="256"/>
            <ac:spMk id="22" creationId="{FEE340FE-C6D8-A409-C7DD-EE28E6EE14AE}"/>
          </ac:spMkLst>
        </pc:spChg>
        <pc:spChg chg="add del mod">
          <ac:chgData name="Julie Hamlin" userId="ec529cfb-28f7-45fd-a864-e9f612f19969" providerId="ADAL" clId="{47254FEA-3467-4733-BBCB-FAB1AAB4B8AD}" dt="2024-08-13T11:55:07.548" v="228" actId="478"/>
          <ac:spMkLst>
            <pc:docMk/>
            <pc:sldMk cId="1213869628" sldId="256"/>
            <ac:spMk id="23" creationId="{490F9834-C241-0B82-661E-6DD15B6A102E}"/>
          </ac:spMkLst>
        </pc:spChg>
        <pc:spChg chg="add del mod">
          <ac:chgData name="Julie Hamlin" userId="ec529cfb-28f7-45fd-a864-e9f612f19969" providerId="ADAL" clId="{47254FEA-3467-4733-BBCB-FAB1AAB4B8AD}" dt="2024-08-13T11:55:22.461" v="233" actId="478"/>
          <ac:spMkLst>
            <pc:docMk/>
            <pc:sldMk cId="1213869628" sldId="256"/>
            <ac:spMk id="24" creationId="{6B55208C-7E2E-225A-E6F4-300E3125B008}"/>
          </ac:spMkLst>
        </pc:spChg>
        <pc:spChg chg="del">
          <ac:chgData name="Julie Hamlin" userId="ec529cfb-28f7-45fd-a864-e9f612f19969" providerId="ADAL" clId="{47254FEA-3467-4733-BBCB-FAB1AAB4B8AD}" dt="2024-08-13T11:55:17.423" v="231" actId="478"/>
          <ac:spMkLst>
            <pc:docMk/>
            <pc:sldMk cId="1213869628" sldId="256"/>
            <ac:spMk id="26" creationId="{876664F7-D799-5FFA-069D-0930C3B7E900}"/>
          </ac:spMkLst>
        </pc:spChg>
        <pc:spChg chg="del mod">
          <ac:chgData name="Julie Hamlin" userId="ec529cfb-28f7-45fd-a864-e9f612f19969" providerId="ADAL" clId="{47254FEA-3467-4733-BBCB-FAB1AAB4B8AD}" dt="2024-08-13T11:56:50.299" v="248" actId="21"/>
          <ac:spMkLst>
            <pc:docMk/>
            <pc:sldMk cId="1213869628" sldId="256"/>
            <ac:spMk id="27" creationId="{621ED7C2-089B-B747-5165-6C15C692E292}"/>
          </ac:spMkLst>
        </pc:spChg>
        <pc:picChg chg="del mod">
          <ac:chgData name="Julie Hamlin" userId="ec529cfb-28f7-45fd-a864-e9f612f19969" providerId="ADAL" clId="{47254FEA-3467-4733-BBCB-FAB1AAB4B8AD}" dt="2024-08-13T11:56:50.299" v="248" actId="21"/>
          <ac:picMkLst>
            <pc:docMk/>
            <pc:sldMk cId="1213869628" sldId="256"/>
            <ac:picMk id="6" creationId="{7D857983-3B31-3E0D-700F-EC6DC4471010}"/>
          </ac:picMkLst>
        </pc:picChg>
        <pc:picChg chg="add del mod">
          <ac:chgData name="Julie Hamlin" userId="ec529cfb-28f7-45fd-a864-e9f612f19969" providerId="ADAL" clId="{47254FEA-3467-4733-BBCB-FAB1AAB4B8AD}" dt="2024-08-13T15:25:45.372" v="431" actId="478"/>
          <ac:picMkLst>
            <pc:docMk/>
            <pc:sldMk cId="1213869628" sldId="256"/>
            <ac:picMk id="8" creationId="{7D857983-3B31-3E0D-700F-EC6DC4471010}"/>
          </ac:picMkLst>
        </pc:picChg>
      </pc:sldChg>
      <pc:sldChg chg="addSp delSp modSp new mod">
        <pc:chgData name="Julie Hamlin" userId="ec529cfb-28f7-45fd-a864-e9f612f19969" providerId="ADAL" clId="{47254FEA-3467-4733-BBCB-FAB1AAB4B8AD}" dt="2024-08-13T15:25:47.697" v="432" actId="478"/>
        <pc:sldMkLst>
          <pc:docMk/>
          <pc:sldMk cId="41738647" sldId="257"/>
        </pc:sldMkLst>
        <pc:spChg chg="del">
          <ac:chgData name="Julie Hamlin" userId="ec529cfb-28f7-45fd-a864-e9f612f19969" providerId="ADAL" clId="{47254FEA-3467-4733-BBCB-FAB1AAB4B8AD}" dt="2024-08-13T11:53:17.215" v="39" actId="478"/>
          <ac:spMkLst>
            <pc:docMk/>
            <pc:sldMk cId="41738647" sldId="257"/>
            <ac:spMk id="2" creationId="{B7B82959-7820-83BA-70BA-85ABF87A5A75}"/>
          </ac:spMkLst>
        </pc:spChg>
        <pc:spChg chg="add mod">
          <ac:chgData name="Julie Hamlin" userId="ec529cfb-28f7-45fd-a864-e9f612f19969" providerId="ADAL" clId="{47254FEA-3467-4733-BBCB-FAB1AAB4B8AD}" dt="2024-08-13T11:52:37.325" v="37"/>
          <ac:spMkLst>
            <pc:docMk/>
            <pc:sldMk cId="41738647" sldId="257"/>
            <ac:spMk id="3" creationId="{7F8AC2C1-1128-4D09-86EE-EE6109957665}"/>
          </ac:spMkLst>
        </pc:spChg>
        <pc:spChg chg="add mod">
          <ac:chgData name="Julie Hamlin" userId="ec529cfb-28f7-45fd-a864-e9f612f19969" providerId="ADAL" clId="{47254FEA-3467-4733-BBCB-FAB1AAB4B8AD}" dt="2024-08-13T11:52:37.325" v="37"/>
          <ac:spMkLst>
            <pc:docMk/>
            <pc:sldMk cId="41738647" sldId="257"/>
            <ac:spMk id="4" creationId="{21556502-DFCA-F5F1-E05C-1AA25C6A40A3}"/>
          </ac:spMkLst>
        </pc:spChg>
        <pc:spChg chg="add del mod">
          <ac:chgData name="Julie Hamlin" userId="ec529cfb-28f7-45fd-a864-e9f612f19969" providerId="ADAL" clId="{47254FEA-3467-4733-BBCB-FAB1AAB4B8AD}" dt="2024-08-13T11:53:12.184" v="38" actId="478"/>
          <ac:spMkLst>
            <pc:docMk/>
            <pc:sldMk cId="41738647" sldId="257"/>
            <ac:spMk id="5" creationId="{D9DDA1F4-2AFA-8485-F820-CF8C26A63838}"/>
          </ac:spMkLst>
        </pc:spChg>
        <pc:spChg chg="add mod">
          <ac:chgData name="Julie Hamlin" userId="ec529cfb-28f7-45fd-a864-e9f612f19969" providerId="ADAL" clId="{47254FEA-3467-4733-BBCB-FAB1AAB4B8AD}" dt="2024-08-13T11:54:15.513" v="162" actId="1035"/>
          <ac:spMkLst>
            <pc:docMk/>
            <pc:sldMk cId="41738647" sldId="257"/>
            <ac:spMk id="6" creationId="{B4EA42B2-6414-2E2C-579B-AA147B924196}"/>
          </ac:spMkLst>
        </pc:spChg>
        <pc:spChg chg="add mod">
          <ac:chgData name="Julie Hamlin" userId="ec529cfb-28f7-45fd-a864-e9f612f19969" providerId="ADAL" clId="{47254FEA-3467-4733-BBCB-FAB1AAB4B8AD}" dt="2024-08-13T12:06:16.314" v="428" actId="14100"/>
          <ac:spMkLst>
            <pc:docMk/>
            <pc:sldMk cId="41738647" sldId="257"/>
            <ac:spMk id="7" creationId="{28EA4A18-A305-50F7-47E2-AD47A9745747}"/>
          </ac:spMkLst>
        </pc:spChg>
        <pc:spChg chg="add mod">
          <ac:chgData name="Julie Hamlin" userId="ec529cfb-28f7-45fd-a864-e9f612f19969" providerId="ADAL" clId="{47254FEA-3467-4733-BBCB-FAB1AAB4B8AD}" dt="2024-08-13T12:06:11.097" v="427" actId="14100"/>
          <ac:spMkLst>
            <pc:docMk/>
            <pc:sldMk cId="41738647" sldId="257"/>
            <ac:spMk id="8" creationId="{CEAE3A1F-0109-C3A6-A128-18D5526A4199}"/>
          </ac:spMkLst>
        </pc:spChg>
        <pc:spChg chg="add mod">
          <ac:chgData name="Julie Hamlin" userId="ec529cfb-28f7-45fd-a864-e9f612f19969" providerId="ADAL" clId="{47254FEA-3467-4733-BBCB-FAB1AAB4B8AD}" dt="2024-08-13T12:02:50.024" v="404" actId="1076"/>
          <ac:spMkLst>
            <pc:docMk/>
            <pc:sldMk cId="41738647" sldId="257"/>
            <ac:spMk id="9" creationId="{9D3D287D-D642-3D57-D5E9-80A7CFC70CFA}"/>
          </ac:spMkLst>
        </pc:spChg>
        <pc:spChg chg="add mod">
          <ac:chgData name="Julie Hamlin" userId="ec529cfb-28f7-45fd-a864-e9f612f19969" providerId="ADAL" clId="{47254FEA-3467-4733-BBCB-FAB1AAB4B8AD}" dt="2024-08-13T12:06:39.706" v="430" actId="1076"/>
          <ac:spMkLst>
            <pc:docMk/>
            <pc:sldMk cId="41738647" sldId="257"/>
            <ac:spMk id="10" creationId="{27DF6F8D-E68E-F6F7-B38F-9BE101C430A2}"/>
          </ac:spMkLst>
        </pc:spChg>
        <pc:spChg chg="add del mod">
          <ac:chgData name="Julie Hamlin" userId="ec529cfb-28f7-45fd-a864-e9f612f19969" providerId="ADAL" clId="{47254FEA-3467-4733-BBCB-FAB1AAB4B8AD}" dt="2024-08-13T11:56:32.537" v="244" actId="478"/>
          <ac:spMkLst>
            <pc:docMk/>
            <pc:sldMk cId="41738647" sldId="257"/>
            <ac:spMk id="11" creationId="{0FC01B6D-8A66-2C57-3F72-48E7448233E5}"/>
          </ac:spMkLst>
        </pc:spChg>
        <pc:spChg chg="add mod">
          <ac:chgData name="Julie Hamlin" userId="ec529cfb-28f7-45fd-a864-e9f612f19969" providerId="ADAL" clId="{47254FEA-3467-4733-BBCB-FAB1AAB4B8AD}" dt="2024-08-13T12:02:44.931" v="403" actId="14100"/>
          <ac:spMkLst>
            <pc:docMk/>
            <pc:sldMk cId="41738647" sldId="257"/>
            <ac:spMk id="13" creationId="{289C3282-7DDA-6657-E8C4-5FC65E9831B6}"/>
          </ac:spMkLst>
        </pc:spChg>
        <pc:spChg chg="add del mod">
          <ac:chgData name="Julie Hamlin" userId="ec529cfb-28f7-45fd-a864-e9f612f19969" providerId="ADAL" clId="{47254FEA-3467-4733-BBCB-FAB1AAB4B8AD}" dt="2024-08-13T11:56:36.577" v="246" actId="478"/>
          <ac:spMkLst>
            <pc:docMk/>
            <pc:sldMk cId="41738647" sldId="257"/>
            <ac:spMk id="14" creationId="{0ECA14D1-9BA3-43CA-8BBE-578F7A60F053}"/>
          </ac:spMkLst>
        </pc:spChg>
        <pc:spChg chg="add del mod">
          <ac:chgData name="Julie Hamlin" userId="ec529cfb-28f7-45fd-a864-e9f612f19969" providerId="ADAL" clId="{47254FEA-3467-4733-BBCB-FAB1AAB4B8AD}" dt="2024-08-13T12:01:39.805" v="392" actId="478"/>
          <ac:spMkLst>
            <pc:docMk/>
            <pc:sldMk cId="41738647" sldId="257"/>
            <ac:spMk id="15" creationId="{3F9A880D-CB3C-D91F-DBCB-4AE7169D2DE5}"/>
          </ac:spMkLst>
        </pc:spChg>
        <pc:spChg chg="add del mod">
          <ac:chgData name="Julie Hamlin" userId="ec529cfb-28f7-45fd-a864-e9f612f19969" providerId="ADAL" clId="{47254FEA-3467-4733-BBCB-FAB1AAB4B8AD}" dt="2024-08-13T12:01:43.215" v="393" actId="478"/>
          <ac:spMkLst>
            <pc:docMk/>
            <pc:sldMk cId="41738647" sldId="257"/>
            <ac:spMk id="17" creationId="{B6A86C08-A9F2-5751-D6ED-1087DE43EDFB}"/>
          </ac:spMkLst>
        </pc:spChg>
        <pc:spChg chg="add mod">
          <ac:chgData name="Julie Hamlin" userId="ec529cfb-28f7-45fd-a864-e9f612f19969" providerId="ADAL" clId="{47254FEA-3467-4733-BBCB-FAB1AAB4B8AD}" dt="2024-08-13T12:01:48.910" v="396" actId="20577"/>
          <ac:spMkLst>
            <pc:docMk/>
            <pc:sldMk cId="41738647" sldId="257"/>
            <ac:spMk id="18" creationId="{648ED56D-3F82-A391-3A4A-F5B28244FB65}"/>
          </ac:spMkLst>
        </pc:spChg>
        <pc:spChg chg="add mod">
          <ac:chgData name="Julie Hamlin" userId="ec529cfb-28f7-45fd-a864-e9f612f19969" providerId="ADAL" clId="{47254FEA-3467-4733-BBCB-FAB1AAB4B8AD}" dt="2024-08-13T12:01:44.777" v="394"/>
          <ac:spMkLst>
            <pc:docMk/>
            <pc:sldMk cId="41738647" sldId="257"/>
            <ac:spMk id="20" creationId="{1362E399-1CD4-E29D-D760-50BDD25138F5}"/>
          </ac:spMkLst>
        </pc:spChg>
        <pc:spChg chg="add mod">
          <ac:chgData name="Julie Hamlin" userId="ec529cfb-28f7-45fd-a864-e9f612f19969" providerId="ADAL" clId="{47254FEA-3467-4733-BBCB-FAB1AAB4B8AD}" dt="2024-08-13T12:06:25.018" v="429" actId="255"/>
          <ac:spMkLst>
            <pc:docMk/>
            <pc:sldMk cId="41738647" sldId="257"/>
            <ac:spMk id="21" creationId="{A67C4C97-1CFF-C963-1A29-4DD033659942}"/>
          </ac:spMkLst>
        </pc:spChg>
        <pc:spChg chg="add mod">
          <ac:chgData name="Julie Hamlin" userId="ec529cfb-28f7-45fd-a864-e9f612f19969" providerId="ADAL" clId="{47254FEA-3467-4733-BBCB-FAB1AAB4B8AD}" dt="2024-08-13T12:05:39.678" v="422" actId="767"/>
          <ac:spMkLst>
            <pc:docMk/>
            <pc:sldMk cId="41738647" sldId="257"/>
            <ac:spMk id="22" creationId="{A5E8C2CD-4673-31F9-A46A-15DDB959536F}"/>
          </ac:spMkLst>
        </pc:spChg>
        <pc:picChg chg="add del mod">
          <ac:chgData name="Julie Hamlin" userId="ec529cfb-28f7-45fd-a864-e9f612f19969" providerId="ADAL" clId="{47254FEA-3467-4733-BBCB-FAB1AAB4B8AD}" dt="2024-08-13T11:56:38.425" v="247" actId="478"/>
          <ac:picMkLst>
            <pc:docMk/>
            <pc:sldMk cId="41738647" sldId="257"/>
            <ac:picMk id="12" creationId="{C7127ED6-B70D-4546-A8AD-D205AEC6B95D}"/>
          </ac:picMkLst>
        </pc:picChg>
        <pc:picChg chg="add del mod">
          <ac:chgData name="Julie Hamlin" userId="ec529cfb-28f7-45fd-a864-e9f612f19969" providerId="ADAL" clId="{47254FEA-3467-4733-BBCB-FAB1AAB4B8AD}" dt="2024-08-13T12:01:35.828" v="390" actId="478"/>
          <ac:picMkLst>
            <pc:docMk/>
            <pc:sldMk cId="41738647" sldId="257"/>
            <ac:picMk id="16" creationId="{121FA145-26DA-0887-269C-6D0E4C187C11}"/>
          </ac:picMkLst>
        </pc:picChg>
        <pc:picChg chg="add del mod">
          <ac:chgData name="Julie Hamlin" userId="ec529cfb-28f7-45fd-a864-e9f612f19969" providerId="ADAL" clId="{47254FEA-3467-4733-BBCB-FAB1AAB4B8AD}" dt="2024-08-13T15:25:47.697" v="432" actId="478"/>
          <ac:picMkLst>
            <pc:docMk/>
            <pc:sldMk cId="41738647" sldId="257"/>
            <ac:picMk id="19" creationId="{FDB984EC-5E3B-9A8F-D94B-D98AE2BA686D}"/>
          </ac:picMkLst>
        </pc:picChg>
      </pc:sldChg>
      <pc:sldChg chg="addSp modSp new del">
        <pc:chgData name="Julie Hamlin" userId="ec529cfb-28f7-45fd-a864-e9f612f19969" providerId="ADAL" clId="{47254FEA-3467-4733-BBCB-FAB1AAB4B8AD}" dt="2024-08-13T11:50:43.081" v="32" actId="680"/>
        <pc:sldMkLst>
          <pc:docMk/>
          <pc:sldMk cId="92243650" sldId="257"/>
        </pc:sldMkLst>
        <pc:spChg chg="add mod">
          <ac:chgData name="Julie Hamlin" userId="ec529cfb-28f7-45fd-a864-e9f612f19969" providerId="ADAL" clId="{47254FEA-3467-4733-BBCB-FAB1AAB4B8AD}" dt="2024-08-13T11:50:37.332" v="31"/>
          <ac:spMkLst>
            <pc:docMk/>
            <pc:sldMk cId="92243650" sldId="257"/>
            <ac:spMk id="7" creationId="{D480176A-D9C6-A0AC-C80E-F1EE1DA29B60}"/>
          </ac:spMkLst>
        </pc:spChg>
        <pc:spChg chg="add mod">
          <ac:chgData name="Julie Hamlin" userId="ec529cfb-28f7-45fd-a864-e9f612f19969" providerId="ADAL" clId="{47254FEA-3467-4733-BBCB-FAB1AAB4B8AD}" dt="2024-08-13T11:50:37.332" v="31"/>
          <ac:spMkLst>
            <pc:docMk/>
            <pc:sldMk cId="92243650" sldId="257"/>
            <ac:spMk id="22" creationId="{FEE340FE-C6D8-A409-C7DD-EE28E6EE14AE}"/>
          </ac:spMkLst>
        </pc:spChg>
        <pc:spChg chg="add mod">
          <ac:chgData name="Julie Hamlin" userId="ec529cfb-28f7-45fd-a864-e9f612f19969" providerId="ADAL" clId="{47254FEA-3467-4733-BBCB-FAB1AAB4B8AD}" dt="2024-08-13T11:50:37.332" v="31"/>
          <ac:spMkLst>
            <pc:docMk/>
            <pc:sldMk cId="92243650" sldId="257"/>
            <ac:spMk id="23" creationId="{490F9834-C241-0B82-661E-6DD15B6A102E}"/>
          </ac:spMkLst>
        </pc:spChg>
        <pc:spChg chg="add mod">
          <ac:chgData name="Julie Hamlin" userId="ec529cfb-28f7-45fd-a864-e9f612f19969" providerId="ADAL" clId="{47254FEA-3467-4733-BBCB-FAB1AAB4B8AD}" dt="2024-08-13T11:50:37.332" v="31"/>
          <ac:spMkLst>
            <pc:docMk/>
            <pc:sldMk cId="92243650" sldId="257"/>
            <ac:spMk id="24" creationId="{6B55208C-7E2E-225A-E6F4-300E3125B008}"/>
          </ac:spMkLst>
        </pc:spChg>
      </pc:sldChg>
      <pc:sldChg chg="addSp delSp modSp new del mod">
        <pc:chgData name="Julie Hamlin" userId="ec529cfb-28f7-45fd-a864-e9f612f19969" providerId="ADAL" clId="{47254FEA-3467-4733-BBCB-FAB1AAB4B8AD}" dt="2024-08-13T11:50:12.436" v="28" actId="680"/>
        <pc:sldMkLst>
          <pc:docMk/>
          <pc:sldMk cId="348800061" sldId="257"/>
        </pc:sldMkLst>
        <pc:spChg chg="add del">
          <ac:chgData name="Julie Hamlin" userId="ec529cfb-28f7-45fd-a864-e9f612f19969" providerId="ADAL" clId="{47254FEA-3467-4733-BBCB-FAB1AAB4B8AD}" dt="2024-08-13T11:50:09.665" v="27" actId="478"/>
          <ac:spMkLst>
            <pc:docMk/>
            <pc:sldMk cId="348800061" sldId="257"/>
            <ac:spMk id="2" creationId="{A29E6BF7-4782-853F-A2A0-7B67C6B36A3F}"/>
          </ac:spMkLst>
        </pc:spChg>
        <pc:spChg chg="add mod">
          <ac:chgData name="Julie Hamlin" userId="ec529cfb-28f7-45fd-a864-e9f612f19969" providerId="ADAL" clId="{47254FEA-3467-4733-BBCB-FAB1AAB4B8AD}" dt="2024-08-13T11:50:06.697" v="26" actId="1076"/>
          <ac:spMkLst>
            <pc:docMk/>
            <pc:sldMk cId="348800061" sldId="257"/>
            <ac:spMk id="3" creationId="{11463059-EB77-112A-5F86-6859A5F302F9}"/>
          </ac:spMkLst>
        </pc:spChg>
      </pc:sldChg>
    </pc:docChg>
  </pc:docChgLst>
  <pc:docChgLst>
    <pc:chgData name="Julie Hamlin" userId="S::jhamlin@acdivoca.org::ec529cfb-28f7-45fd-a864-e9f612f19969" providerId="AD" clId="Web-{3150A4EA-A824-4E53-9AAF-4DB0ECAD068D}"/>
    <pc:docChg chg="modSld">
      <pc:chgData name="Julie Hamlin" userId="S::jhamlin@acdivoca.org::ec529cfb-28f7-45fd-a864-e9f612f19969" providerId="AD" clId="Web-{3150A4EA-A824-4E53-9AAF-4DB0ECAD068D}" dt="2024-08-13T16:37:03.802" v="4" actId="1076"/>
      <pc:docMkLst>
        <pc:docMk/>
      </pc:docMkLst>
      <pc:sldChg chg="modSp">
        <pc:chgData name="Julie Hamlin" userId="S::jhamlin@acdivoca.org::ec529cfb-28f7-45fd-a864-e9f612f19969" providerId="AD" clId="Web-{3150A4EA-A824-4E53-9AAF-4DB0ECAD068D}" dt="2024-08-13T16:37:03.802" v="4" actId="1076"/>
        <pc:sldMkLst>
          <pc:docMk/>
          <pc:sldMk cId="1213869628" sldId="256"/>
        </pc:sldMkLst>
        <pc:picChg chg="mod">
          <ac:chgData name="Julie Hamlin" userId="S::jhamlin@acdivoca.org::ec529cfb-28f7-45fd-a864-e9f612f19969" providerId="AD" clId="Web-{3150A4EA-A824-4E53-9AAF-4DB0ECAD068D}" dt="2024-08-13T16:36:57.474" v="2" actId="1076"/>
          <ac:picMkLst>
            <pc:docMk/>
            <pc:sldMk cId="1213869628" sldId="256"/>
            <ac:picMk id="7" creationId="{22B0EFF5-FAB3-3358-12E0-48DF596D0D54}"/>
          </ac:picMkLst>
        </pc:picChg>
        <pc:picChg chg="mod">
          <ac:chgData name="Julie Hamlin" userId="S::jhamlin@acdivoca.org::ec529cfb-28f7-45fd-a864-e9f612f19969" providerId="AD" clId="Web-{3150A4EA-A824-4E53-9AAF-4DB0ECAD068D}" dt="2024-08-13T16:37:03.802" v="4" actId="1076"/>
          <ac:picMkLst>
            <pc:docMk/>
            <pc:sldMk cId="1213869628" sldId="256"/>
            <ac:picMk id="8" creationId="{2E7EA14C-F67E-7428-A3B7-125091C150E4}"/>
          </ac:picMkLst>
        </pc:picChg>
      </pc:sldChg>
    </pc:docChg>
  </pc:docChgLst>
  <pc:docChgLst>
    <pc:chgData name="Julie Hamlin" userId="S::jhamlin@acdivoca.org::ec529cfb-28f7-45fd-a864-e9f612f19969" providerId="AD" clId="Web-{22DCE9A6-D0F2-D7A1-EDBD-1FFFF23E05E7}"/>
    <pc:docChg chg="modSld">
      <pc:chgData name="Julie Hamlin" userId="S::jhamlin@acdivoca.org::ec529cfb-28f7-45fd-a864-e9f612f19969" providerId="AD" clId="Web-{22DCE9A6-D0F2-D7A1-EDBD-1FFFF23E05E7}" dt="2024-08-13T17:56:53.062" v="0" actId="1076"/>
      <pc:docMkLst>
        <pc:docMk/>
      </pc:docMkLst>
      <pc:sldChg chg="modSp">
        <pc:chgData name="Julie Hamlin" userId="S::jhamlin@acdivoca.org::ec529cfb-28f7-45fd-a864-e9f612f19969" providerId="AD" clId="Web-{22DCE9A6-D0F2-D7A1-EDBD-1FFFF23E05E7}" dt="2024-08-13T17:56:53.062" v="0" actId="1076"/>
        <pc:sldMkLst>
          <pc:docMk/>
          <pc:sldMk cId="1213869628" sldId="256"/>
        </pc:sldMkLst>
        <pc:spChg chg="mod">
          <ac:chgData name="Julie Hamlin" userId="S::jhamlin@acdivoca.org::ec529cfb-28f7-45fd-a864-e9f612f19969" providerId="AD" clId="Web-{22DCE9A6-D0F2-D7A1-EDBD-1FFFF23E05E7}" dt="2024-08-13T17:56:53.062" v="0" actId="1076"/>
          <ac:spMkLst>
            <pc:docMk/>
            <pc:sldMk cId="1213869628" sldId="256"/>
            <ac:spMk id="2" creationId="{37540AD9-09DE-5883-1ACA-B68F5C505989}"/>
          </ac:spMkLst>
        </pc:spChg>
      </pc:sldChg>
    </pc:docChg>
  </pc:docChgLst>
  <pc:docChgLst>
    <pc:chgData name="Julie Hamlin" userId="S::jhamlin@acdivoca.org::ec529cfb-28f7-45fd-a864-e9f612f19969" providerId="AD" clId="Web-{3E492E2D-0781-C782-26ED-B816132BB990}"/>
    <pc:docChg chg="modSld">
      <pc:chgData name="Julie Hamlin" userId="S::jhamlin@acdivoca.org::ec529cfb-28f7-45fd-a864-e9f612f19969" providerId="AD" clId="Web-{3E492E2D-0781-C782-26ED-B816132BB990}" dt="2024-08-13T13:36:46.552" v="57" actId="20577"/>
      <pc:docMkLst>
        <pc:docMk/>
      </pc:docMkLst>
      <pc:sldChg chg="delSp modSp">
        <pc:chgData name="Julie Hamlin" userId="S::jhamlin@acdivoca.org::ec529cfb-28f7-45fd-a864-e9f612f19969" providerId="AD" clId="Web-{3E492E2D-0781-C782-26ED-B816132BB990}" dt="2024-08-13T13:36:46.552" v="57" actId="20577"/>
        <pc:sldMkLst>
          <pc:docMk/>
          <pc:sldMk cId="1213869628" sldId="256"/>
        </pc:sldMkLst>
        <pc:spChg chg="mod">
          <ac:chgData name="Julie Hamlin" userId="S::jhamlin@acdivoca.org::ec529cfb-28f7-45fd-a864-e9f612f19969" providerId="AD" clId="Web-{3E492E2D-0781-C782-26ED-B816132BB990}" dt="2024-08-13T13:36:46.552" v="57" actId="20577"/>
          <ac:spMkLst>
            <pc:docMk/>
            <pc:sldMk cId="1213869628" sldId="256"/>
            <ac:spMk id="10" creationId="{D1672F14-76D5-8302-4D37-CAA7EAAD3AC9}"/>
          </ac:spMkLst>
        </pc:spChg>
        <pc:spChg chg="del">
          <ac:chgData name="Julie Hamlin" userId="S::jhamlin@acdivoca.org::ec529cfb-28f7-45fd-a864-e9f612f19969" providerId="AD" clId="Web-{3E492E2D-0781-C782-26ED-B816132BB990}" dt="2024-08-13T13:35:00.450" v="51"/>
          <ac:spMkLst>
            <pc:docMk/>
            <pc:sldMk cId="1213869628" sldId="256"/>
            <ac:spMk id="19" creationId="{5EC7F4BA-FCC9-70D2-675E-97BFDF7E0B05}"/>
          </ac:spMkLst>
        </pc:spChg>
      </pc:sldChg>
      <pc:sldChg chg="modSp">
        <pc:chgData name="Julie Hamlin" userId="S::jhamlin@acdivoca.org::ec529cfb-28f7-45fd-a864-e9f612f19969" providerId="AD" clId="Web-{3E492E2D-0781-C782-26ED-B816132BB990}" dt="2024-08-13T12:31:00.586" v="50" actId="14100"/>
        <pc:sldMkLst>
          <pc:docMk/>
          <pc:sldMk cId="41738647" sldId="257"/>
        </pc:sldMkLst>
        <pc:spChg chg="mod">
          <ac:chgData name="Julie Hamlin" userId="S::jhamlin@acdivoca.org::ec529cfb-28f7-45fd-a864-e9f612f19969" providerId="AD" clId="Web-{3E492E2D-0781-C782-26ED-B816132BB990}" dt="2024-08-13T12:28:14.465" v="0" actId="1076"/>
          <ac:spMkLst>
            <pc:docMk/>
            <pc:sldMk cId="41738647" sldId="257"/>
            <ac:spMk id="3" creationId="{7F8AC2C1-1128-4D09-86EE-EE6109957665}"/>
          </ac:spMkLst>
        </pc:spChg>
        <pc:spChg chg="mod">
          <ac:chgData name="Julie Hamlin" userId="S::jhamlin@acdivoca.org::ec529cfb-28f7-45fd-a864-e9f612f19969" providerId="AD" clId="Web-{3E492E2D-0781-C782-26ED-B816132BB990}" dt="2024-08-13T12:28:14.465" v="1" actId="1076"/>
          <ac:spMkLst>
            <pc:docMk/>
            <pc:sldMk cId="41738647" sldId="257"/>
            <ac:spMk id="4" creationId="{21556502-DFCA-F5F1-E05C-1AA25C6A40A3}"/>
          </ac:spMkLst>
        </pc:spChg>
        <pc:spChg chg="mod">
          <ac:chgData name="Julie Hamlin" userId="S::jhamlin@acdivoca.org::ec529cfb-28f7-45fd-a864-e9f612f19969" providerId="AD" clId="Web-{3E492E2D-0781-C782-26ED-B816132BB990}" dt="2024-08-13T12:28:14.481" v="2" actId="1076"/>
          <ac:spMkLst>
            <pc:docMk/>
            <pc:sldMk cId="41738647" sldId="257"/>
            <ac:spMk id="6" creationId="{B4EA42B2-6414-2E2C-579B-AA147B924196}"/>
          </ac:spMkLst>
        </pc:spChg>
        <pc:spChg chg="mod">
          <ac:chgData name="Julie Hamlin" userId="S::jhamlin@acdivoca.org::ec529cfb-28f7-45fd-a864-e9f612f19969" providerId="AD" clId="Web-{3E492E2D-0781-C782-26ED-B816132BB990}" dt="2024-08-13T12:31:00.586" v="50" actId="14100"/>
          <ac:spMkLst>
            <pc:docMk/>
            <pc:sldMk cId="41738647" sldId="257"/>
            <ac:spMk id="7" creationId="{28EA4A18-A305-50F7-47E2-AD47A9745747}"/>
          </ac:spMkLst>
        </pc:spChg>
        <pc:spChg chg="mod">
          <ac:chgData name="Julie Hamlin" userId="S::jhamlin@acdivoca.org::ec529cfb-28f7-45fd-a864-e9f612f19969" providerId="AD" clId="Web-{3E492E2D-0781-C782-26ED-B816132BB990}" dt="2024-08-13T12:30:20.270" v="47" actId="14100"/>
          <ac:spMkLst>
            <pc:docMk/>
            <pc:sldMk cId="41738647" sldId="257"/>
            <ac:spMk id="8" creationId="{CEAE3A1F-0109-C3A6-A128-18D5526A4199}"/>
          </ac:spMkLst>
        </pc:spChg>
        <pc:spChg chg="mod">
          <ac:chgData name="Julie Hamlin" userId="S::jhamlin@acdivoca.org::ec529cfb-28f7-45fd-a864-e9f612f19969" providerId="AD" clId="Web-{3E492E2D-0781-C782-26ED-B816132BB990}" dt="2024-08-13T12:28:14.496" v="5" actId="1076"/>
          <ac:spMkLst>
            <pc:docMk/>
            <pc:sldMk cId="41738647" sldId="257"/>
            <ac:spMk id="9" creationId="{9D3D287D-D642-3D57-D5E9-80A7CFC70CFA}"/>
          </ac:spMkLst>
        </pc:spChg>
        <pc:spChg chg="mod">
          <ac:chgData name="Julie Hamlin" userId="S::jhamlin@acdivoca.org::ec529cfb-28f7-45fd-a864-e9f612f19969" providerId="AD" clId="Web-{3E492E2D-0781-C782-26ED-B816132BB990}" dt="2024-08-13T12:30:09.442" v="46" actId="20577"/>
          <ac:spMkLst>
            <pc:docMk/>
            <pc:sldMk cId="41738647" sldId="257"/>
            <ac:spMk id="10" creationId="{27DF6F8D-E68E-F6F7-B38F-9BE101C430A2}"/>
          </ac:spMkLst>
        </pc:spChg>
        <pc:spChg chg="mod">
          <ac:chgData name="Julie Hamlin" userId="S::jhamlin@acdivoca.org::ec529cfb-28f7-45fd-a864-e9f612f19969" providerId="AD" clId="Web-{3E492E2D-0781-C782-26ED-B816132BB990}" dt="2024-08-13T12:30:44.678" v="49" actId="1076"/>
          <ac:spMkLst>
            <pc:docMk/>
            <pc:sldMk cId="41738647" sldId="257"/>
            <ac:spMk id="13" creationId="{289C3282-7DDA-6657-E8C4-5FC65E9831B6}"/>
          </ac:spMkLst>
        </pc:spChg>
        <pc:spChg chg="mod">
          <ac:chgData name="Julie Hamlin" userId="S::jhamlin@acdivoca.org::ec529cfb-28f7-45fd-a864-e9f612f19969" providerId="AD" clId="Web-{3E492E2D-0781-C782-26ED-B816132BB990}" dt="2024-08-13T12:29:56.675" v="39" actId="20577"/>
          <ac:spMkLst>
            <pc:docMk/>
            <pc:sldMk cId="41738647" sldId="257"/>
            <ac:spMk id="21" creationId="{A67C4C97-1CFF-C963-1A29-4DD033659942}"/>
          </ac:spMkLst>
        </pc:spChg>
      </pc:sldChg>
    </pc:docChg>
  </pc:docChgLst>
  <pc:docChgLst>
    <pc:chgData name="Julie Hamlin" userId="S::jhamlin@acdivoca.org::ec529cfb-28f7-45fd-a864-e9f612f19969" providerId="AD" clId="Web-{17FE11C2-1D74-EC40-754A-8C0281F91533}"/>
    <pc:docChg chg="modSld">
      <pc:chgData name="Julie Hamlin" userId="S::jhamlin@acdivoca.org::ec529cfb-28f7-45fd-a864-e9f612f19969" providerId="AD" clId="Web-{17FE11C2-1D74-EC40-754A-8C0281F91533}" dt="2024-08-13T13:44:37.494" v="1" actId="14100"/>
      <pc:docMkLst>
        <pc:docMk/>
      </pc:docMkLst>
      <pc:sldChg chg="modSp">
        <pc:chgData name="Julie Hamlin" userId="S::jhamlin@acdivoca.org::ec529cfb-28f7-45fd-a864-e9f612f19969" providerId="AD" clId="Web-{17FE11C2-1D74-EC40-754A-8C0281F91533}" dt="2024-08-13T13:44:37.494" v="1" actId="14100"/>
        <pc:sldMkLst>
          <pc:docMk/>
          <pc:sldMk cId="41738647" sldId="257"/>
        </pc:sldMkLst>
        <pc:spChg chg="mod">
          <ac:chgData name="Julie Hamlin" userId="S::jhamlin@acdivoca.org::ec529cfb-28f7-45fd-a864-e9f612f19969" providerId="AD" clId="Web-{17FE11C2-1D74-EC40-754A-8C0281F91533}" dt="2024-08-13T13:44:37.494" v="1" actId="14100"/>
          <ac:spMkLst>
            <pc:docMk/>
            <pc:sldMk cId="41738647" sldId="257"/>
            <ac:spMk id="7" creationId="{28EA4A18-A305-50F7-47E2-AD47A9745747}"/>
          </ac:spMkLst>
        </pc:spChg>
      </pc:sldChg>
    </pc:docChg>
  </pc:docChgLst>
  <pc:docChgLst>
    <pc:chgData name="Julie Hamlin" userId="S::jhamlin@acdivoca.org::ec529cfb-28f7-45fd-a864-e9f612f19969" providerId="AD" clId="Web-{B34EF5F9-38CF-2009-41C0-2917AF76CBC3}"/>
    <pc:docChg chg="modSld">
      <pc:chgData name="Julie Hamlin" userId="S::jhamlin@acdivoca.org::ec529cfb-28f7-45fd-a864-e9f612f19969" providerId="AD" clId="Web-{B34EF5F9-38CF-2009-41C0-2917AF76CBC3}" dt="2024-08-13T15:31:35.638" v="34" actId="1076"/>
      <pc:docMkLst>
        <pc:docMk/>
      </pc:docMkLst>
      <pc:sldChg chg="addSp delSp modSp">
        <pc:chgData name="Julie Hamlin" userId="S::jhamlin@acdivoca.org::ec529cfb-28f7-45fd-a864-e9f612f19969" providerId="AD" clId="Web-{B34EF5F9-38CF-2009-41C0-2917AF76CBC3}" dt="2024-08-13T15:31:35.638" v="34" actId="1076"/>
        <pc:sldMkLst>
          <pc:docMk/>
          <pc:sldMk cId="1213869628" sldId="256"/>
        </pc:sldMkLst>
        <pc:picChg chg="add del mod">
          <ac:chgData name="Julie Hamlin" userId="S::jhamlin@acdivoca.org::ec529cfb-28f7-45fd-a864-e9f612f19969" providerId="AD" clId="Web-{B34EF5F9-38CF-2009-41C0-2917AF76CBC3}" dt="2024-08-13T15:30:57.902" v="28"/>
          <ac:picMkLst>
            <pc:docMk/>
            <pc:sldMk cId="1213869628" sldId="256"/>
            <ac:picMk id="3" creationId="{52B54D8C-C1CE-4547-6FC1-9CF873AF7BF5}"/>
          </ac:picMkLst>
        </pc:picChg>
        <pc:picChg chg="add del mod">
          <ac:chgData name="Julie Hamlin" userId="S::jhamlin@acdivoca.org::ec529cfb-28f7-45fd-a864-e9f612f19969" providerId="AD" clId="Web-{B34EF5F9-38CF-2009-41C0-2917AF76CBC3}" dt="2024-08-13T15:28:43.443" v="6"/>
          <ac:picMkLst>
            <pc:docMk/>
            <pc:sldMk cId="1213869628" sldId="256"/>
            <ac:picMk id="6" creationId="{94D2D20D-8F95-DBE4-2F21-EE2B48822157}"/>
          </ac:picMkLst>
        </pc:picChg>
        <pc:picChg chg="add mod modCrop">
          <ac:chgData name="Julie Hamlin" userId="S::jhamlin@acdivoca.org::ec529cfb-28f7-45fd-a864-e9f612f19969" providerId="AD" clId="Web-{B34EF5F9-38CF-2009-41C0-2917AF76CBC3}" dt="2024-08-13T15:30:06.572" v="18" actId="1076"/>
          <ac:picMkLst>
            <pc:docMk/>
            <pc:sldMk cId="1213869628" sldId="256"/>
            <ac:picMk id="7" creationId="{22B0EFF5-FAB3-3358-12E0-48DF596D0D54}"/>
          </ac:picMkLst>
        </pc:picChg>
        <pc:picChg chg="add mod">
          <ac:chgData name="Julie Hamlin" userId="S::jhamlin@acdivoca.org::ec529cfb-28f7-45fd-a864-e9f612f19969" providerId="AD" clId="Web-{B34EF5F9-38CF-2009-41C0-2917AF76CBC3}" dt="2024-08-13T15:31:35.638" v="34" actId="1076"/>
          <ac:picMkLst>
            <pc:docMk/>
            <pc:sldMk cId="1213869628" sldId="256"/>
            <ac:picMk id="8" creationId="{2E7EA14C-F67E-7428-A3B7-125091C150E4}"/>
          </ac:picMkLst>
        </pc:picChg>
      </pc:sldChg>
    </pc:docChg>
  </pc:docChgLst>
  <pc:docChgLst>
    <pc:chgData name="Julie Hamlin" userId="S::jhamlin@acdivoca.org::ec529cfb-28f7-45fd-a864-e9f612f19969" providerId="AD" clId="Web-{CCA10350-156B-4B3B-1DF2-7C751F547108}"/>
    <pc:docChg chg="modSld">
      <pc:chgData name="Julie Hamlin" userId="S::jhamlin@acdivoca.org::ec529cfb-28f7-45fd-a864-e9f612f19969" providerId="AD" clId="Web-{CCA10350-156B-4B3B-1DF2-7C751F547108}" dt="2024-08-13T17:52:57.129" v="7" actId="1076"/>
      <pc:docMkLst>
        <pc:docMk/>
      </pc:docMkLst>
      <pc:sldChg chg="addSp delSp modSp">
        <pc:chgData name="Julie Hamlin" userId="S::jhamlin@acdivoca.org::ec529cfb-28f7-45fd-a864-e9f612f19969" providerId="AD" clId="Web-{CCA10350-156B-4B3B-1DF2-7C751F547108}" dt="2024-08-13T17:52:57.129" v="7" actId="1076"/>
        <pc:sldMkLst>
          <pc:docMk/>
          <pc:sldMk cId="1213869628" sldId="256"/>
        </pc:sldMkLst>
        <pc:picChg chg="add mod modCrop">
          <ac:chgData name="Julie Hamlin" userId="S::jhamlin@acdivoca.org::ec529cfb-28f7-45fd-a864-e9f612f19969" providerId="AD" clId="Web-{CCA10350-156B-4B3B-1DF2-7C751F547108}" dt="2024-08-13T17:52:57.129" v="7" actId="1076"/>
          <ac:picMkLst>
            <pc:docMk/>
            <pc:sldMk cId="1213869628" sldId="256"/>
            <ac:picMk id="3" creationId="{834699AE-8BB5-7BDD-E886-3CA346724ABD}"/>
          </ac:picMkLst>
        </pc:picChg>
        <pc:picChg chg="del">
          <ac:chgData name="Julie Hamlin" userId="S::jhamlin@acdivoca.org::ec529cfb-28f7-45fd-a864-e9f612f19969" providerId="AD" clId="Web-{CCA10350-156B-4B3B-1DF2-7C751F547108}" dt="2024-08-13T17:52:18.159" v="0"/>
          <ac:picMkLst>
            <pc:docMk/>
            <pc:sldMk cId="1213869628" sldId="256"/>
            <ac:picMk id="7" creationId="{22B0EFF5-FAB3-3358-12E0-48DF596D0D54}"/>
          </ac:picMkLst>
        </pc:picChg>
      </pc:sldChg>
    </pc:docChg>
  </pc:docChgLst>
  <pc:docChgLst>
    <pc:chgData name="Julie Hamlin" userId="S::jhamlin@acdivoca.org::ec529cfb-28f7-45fd-a864-e9f612f19969" providerId="AD" clId="Web-{17909E9A-B62B-3A1B-03F3-467A5F8AF813}"/>
    <pc:docChg chg="modSld">
      <pc:chgData name="Julie Hamlin" userId="S::jhamlin@acdivoca.org::ec529cfb-28f7-45fd-a864-e9f612f19969" providerId="AD" clId="Web-{17909E9A-B62B-3A1B-03F3-467A5F8AF813}" dt="2024-08-13T23:30:23.840" v="0" actId="14100"/>
      <pc:docMkLst>
        <pc:docMk/>
      </pc:docMkLst>
      <pc:sldChg chg="modSp">
        <pc:chgData name="Julie Hamlin" userId="S::jhamlin@acdivoca.org::ec529cfb-28f7-45fd-a864-e9f612f19969" providerId="AD" clId="Web-{17909E9A-B62B-3A1B-03F3-467A5F8AF813}" dt="2024-08-13T23:30:23.840" v="0" actId="14100"/>
        <pc:sldMkLst>
          <pc:docMk/>
          <pc:sldMk cId="1213869628" sldId="256"/>
        </pc:sldMkLst>
        <pc:picChg chg="mod">
          <ac:chgData name="Julie Hamlin" userId="S::jhamlin@acdivoca.org::ec529cfb-28f7-45fd-a864-e9f612f19969" providerId="AD" clId="Web-{17909E9A-B62B-3A1B-03F3-467A5F8AF813}" dt="2024-08-13T23:30:23.840" v="0" actId="14100"/>
          <ac:picMkLst>
            <pc:docMk/>
            <pc:sldMk cId="1213869628" sldId="256"/>
            <ac:picMk id="8" creationId="{2E7EA14C-F67E-7428-A3B7-125091C150E4}"/>
          </ac:picMkLst>
        </pc:picChg>
      </pc:sldChg>
    </pc:docChg>
  </pc:docChgLst>
  <pc:docChgLst>
    <pc:chgData name="Julie Hamlin" userId="S::jhamlin@acdivoca.org::ec529cfb-28f7-45fd-a864-e9f612f19969" providerId="AD" clId="Web-{9F59099E-E484-4450-B558-6896F5297E1B}"/>
    <pc:docChg chg="modSld">
      <pc:chgData name="Julie Hamlin" userId="S::jhamlin@acdivoca.org::ec529cfb-28f7-45fd-a864-e9f612f19969" providerId="AD" clId="Web-{9F59099E-E484-4450-B558-6896F5297E1B}" dt="2024-08-13T23:26:46.966" v="6" actId="1076"/>
      <pc:docMkLst>
        <pc:docMk/>
      </pc:docMkLst>
      <pc:sldChg chg="addSp delSp modSp">
        <pc:chgData name="Julie Hamlin" userId="S::jhamlin@acdivoca.org::ec529cfb-28f7-45fd-a864-e9f612f19969" providerId="AD" clId="Web-{9F59099E-E484-4450-B558-6896F5297E1B}" dt="2024-08-13T23:26:46.966" v="6" actId="1076"/>
        <pc:sldMkLst>
          <pc:docMk/>
          <pc:sldMk cId="1213869628" sldId="256"/>
        </pc:sldMkLst>
        <pc:picChg chg="del">
          <ac:chgData name="Julie Hamlin" userId="S::jhamlin@acdivoca.org::ec529cfb-28f7-45fd-a864-e9f612f19969" providerId="AD" clId="Web-{9F59099E-E484-4450-B558-6896F5297E1B}" dt="2024-08-13T23:25:06.400" v="0"/>
          <ac:picMkLst>
            <pc:docMk/>
            <pc:sldMk cId="1213869628" sldId="256"/>
            <ac:picMk id="3" creationId="{834699AE-8BB5-7BDD-E886-3CA346724ABD}"/>
          </ac:picMkLst>
        </pc:picChg>
        <pc:picChg chg="add mod modCrop">
          <ac:chgData name="Julie Hamlin" userId="S::jhamlin@acdivoca.org::ec529cfb-28f7-45fd-a864-e9f612f19969" providerId="AD" clId="Web-{9F59099E-E484-4450-B558-6896F5297E1B}" dt="2024-08-13T23:26:46.966" v="6" actId="1076"/>
          <ac:picMkLst>
            <pc:docMk/>
            <pc:sldMk cId="1213869628" sldId="256"/>
            <ac:picMk id="6" creationId="{858B9270-D0D3-6DA6-0684-43DFCA034BC7}"/>
          </ac:picMkLst>
        </pc:picChg>
      </pc:sldChg>
    </pc:docChg>
  </pc:docChgLst>
  <pc:docChgLst>
    <pc:chgData name="Ydun Donahoe" userId="1f5559bf-44c7-41de-8901-9abb28896b1a" providerId="ADAL" clId="{11CDCA89-BD46-4D85-9FC6-8A918755C7D9}"/>
    <pc:docChg chg="modSld">
      <pc:chgData name="Ydun Donahoe" userId="1f5559bf-44c7-41de-8901-9abb28896b1a" providerId="ADAL" clId="{11CDCA89-BD46-4D85-9FC6-8A918755C7D9}" dt="2024-08-13T16:19:51.307" v="197" actId="20577"/>
      <pc:docMkLst>
        <pc:docMk/>
      </pc:docMkLst>
      <pc:sldChg chg="addSp modSp mod">
        <pc:chgData name="Ydun Donahoe" userId="1f5559bf-44c7-41de-8901-9abb28896b1a" providerId="ADAL" clId="{11CDCA89-BD46-4D85-9FC6-8A918755C7D9}" dt="2024-08-13T16:19:51.307" v="197" actId="20577"/>
        <pc:sldMkLst>
          <pc:docMk/>
          <pc:sldMk cId="1213869628" sldId="256"/>
        </pc:sldMkLst>
        <pc:spChg chg="add mod">
          <ac:chgData name="Ydun Donahoe" userId="1f5559bf-44c7-41de-8901-9abb28896b1a" providerId="ADAL" clId="{11CDCA89-BD46-4D85-9FC6-8A918755C7D9}" dt="2024-07-31T18:57:24.416" v="73" actId="207"/>
          <ac:spMkLst>
            <pc:docMk/>
            <pc:sldMk cId="1213869628" sldId="256"/>
            <ac:spMk id="3" creationId="{11D5CCF7-8F58-37BB-BD79-6461AD870116}"/>
          </ac:spMkLst>
        </pc:spChg>
        <pc:spChg chg="mod">
          <ac:chgData name="Ydun Donahoe" userId="1f5559bf-44c7-41de-8901-9abb28896b1a" providerId="ADAL" clId="{11CDCA89-BD46-4D85-9FC6-8A918755C7D9}" dt="2024-07-31T18:56:42.693" v="67" actId="207"/>
          <ac:spMkLst>
            <pc:docMk/>
            <pc:sldMk cId="1213869628" sldId="256"/>
            <ac:spMk id="7" creationId="{D480176A-D9C6-A0AC-C80E-F1EE1DA29B60}"/>
          </ac:spMkLst>
        </pc:spChg>
        <pc:spChg chg="mod">
          <ac:chgData name="Ydun Donahoe" userId="1f5559bf-44c7-41de-8901-9abb28896b1a" providerId="ADAL" clId="{11CDCA89-BD46-4D85-9FC6-8A918755C7D9}" dt="2024-08-13T16:19:51.307" v="197" actId="20577"/>
          <ac:spMkLst>
            <pc:docMk/>
            <pc:sldMk cId="1213869628" sldId="256"/>
            <ac:spMk id="10" creationId="{D1672F14-76D5-8302-4D37-CAA7EAAD3AC9}"/>
          </ac:spMkLst>
        </pc:spChg>
        <pc:spChg chg="mod">
          <ac:chgData name="Ydun Donahoe" userId="1f5559bf-44c7-41de-8901-9abb28896b1a" providerId="ADAL" clId="{11CDCA89-BD46-4D85-9FC6-8A918755C7D9}" dt="2024-07-31T18:56:20.687" v="62" actId="1038"/>
          <ac:spMkLst>
            <pc:docMk/>
            <pc:sldMk cId="1213869628" sldId="256"/>
            <ac:spMk id="22" creationId="{FEE340FE-C6D8-A409-C7DD-EE28E6EE14AE}"/>
          </ac:spMkLst>
        </pc:spChg>
        <pc:spChg chg="mod">
          <ac:chgData name="Ydun Donahoe" userId="1f5559bf-44c7-41de-8901-9abb28896b1a" providerId="ADAL" clId="{11CDCA89-BD46-4D85-9FC6-8A918755C7D9}" dt="2024-07-31T18:55:59.908" v="35" actId="1038"/>
          <ac:spMkLst>
            <pc:docMk/>
            <pc:sldMk cId="1213869628" sldId="256"/>
            <ac:spMk id="23" creationId="{490F9834-C241-0B82-661E-6DD15B6A102E}"/>
          </ac:spMkLst>
        </pc:spChg>
        <pc:spChg chg="mod">
          <ac:chgData name="Ydun Donahoe" userId="1f5559bf-44c7-41de-8901-9abb28896b1a" providerId="ADAL" clId="{11CDCA89-BD46-4D85-9FC6-8A918755C7D9}" dt="2024-07-31T18:55:59.908" v="35" actId="1038"/>
          <ac:spMkLst>
            <pc:docMk/>
            <pc:sldMk cId="1213869628" sldId="256"/>
            <ac:spMk id="24" creationId="{6B55208C-7E2E-225A-E6F4-300E3125B008}"/>
          </ac:spMkLst>
        </pc:spChg>
        <pc:spChg chg="mod">
          <ac:chgData name="Ydun Donahoe" userId="1f5559bf-44c7-41de-8901-9abb28896b1a" providerId="ADAL" clId="{11CDCA89-BD46-4D85-9FC6-8A918755C7D9}" dt="2024-07-31T18:56:14.208" v="59" actId="1038"/>
          <ac:spMkLst>
            <pc:docMk/>
            <pc:sldMk cId="1213869628" sldId="256"/>
            <ac:spMk id="26" creationId="{876664F7-D799-5FFA-069D-0930C3B7E900}"/>
          </ac:spMkLst>
        </pc:spChg>
      </pc:sldChg>
    </pc:docChg>
  </pc:docChgLst>
  <pc:docChgLst>
    <pc:chgData name="Julie Hamlin" userId="S::jhamlin@acdivoca.org::ec529cfb-28f7-45fd-a864-e9f612f19969" providerId="AD" clId="Web-{3E4B2558-4CF2-34F1-0ACA-174281FA1EDF}"/>
    <pc:docChg chg="addSld delSld">
      <pc:chgData name="Julie Hamlin" userId="S::jhamlin@acdivoca.org::ec529cfb-28f7-45fd-a864-e9f612f19969" providerId="AD" clId="Web-{3E4B2558-4CF2-34F1-0ACA-174281FA1EDF}" dt="2024-08-13T15:51:40.831" v="1"/>
      <pc:docMkLst>
        <pc:docMk/>
      </pc:docMkLst>
      <pc:sldChg chg="new del">
        <pc:chgData name="Julie Hamlin" userId="S::jhamlin@acdivoca.org::ec529cfb-28f7-45fd-a864-e9f612f19969" providerId="AD" clId="Web-{3E4B2558-4CF2-34F1-0ACA-174281FA1EDF}" dt="2024-08-13T15:51:40.831" v="1"/>
        <pc:sldMkLst>
          <pc:docMk/>
          <pc:sldMk cId="2157990712" sldId="258"/>
        </pc:sldMkLst>
      </pc:sldChg>
    </pc:docChg>
  </pc:docChgLst>
  <pc:docChgLst>
    <pc:chgData name="Caroline Allen" userId="e0ba07a1-d068-4292-88a7-bfbdb621042c" providerId="ADAL" clId="{5AA7A5CE-5078-4D5C-B49C-57F2A770C47E}"/>
    <pc:docChg chg="undo custSel delSld modSld">
      <pc:chgData name="Caroline Allen" userId="e0ba07a1-d068-4292-88a7-bfbdb621042c" providerId="ADAL" clId="{5AA7A5CE-5078-4D5C-B49C-57F2A770C47E}" dt="2024-07-09T16:50:26.395" v="1781" actId="20577"/>
      <pc:docMkLst>
        <pc:docMk/>
      </pc:docMkLst>
      <pc:sldChg chg="addSp delSp modSp mod delCm modCm">
        <pc:chgData name="Caroline Allen" userId="e0ba07a1-d068-4292-88a7-bfbdb621042c" providerId="ADAL" clId="{5AA7A5CE-5078-4D5C-B49C-57F2A770C47E}" dt="2024-07-09T16:50:26.395" v="1781" actId="20577"/>
        <pc:sldMkLst>
          <pc:docMk/>
          <pc:sldMk cId="1213869628" sldId="256"/>
        </pc:sldMkLst>
        <pc:spChg chg="mod">
          <ac:chgData name="Caroline Allen" userId="e0ba07a1-d068-4292-88a7-bfbdb621042c" providerId="ADAL" clId="{5AA7A5CE-5078-4D5C-B49C-57F2A770C47E}" dt="2024-07-09T16:44:07.675" v="1552" actId="1076"/>
          <ac:spMkLst>
            <pc:docMk/>
            <pc:sldMk cId="1213869628" sldId="256"/>
            <ac:spMk id="2" creationId="{37540AD9-09DE-5883-1ACA-B68F5C505989}"/>
          </ac:spMkLst>
        </pc:spChg>
        <pc:spChg chg="mod">
          <ac:chgData name="Caroline Allen" userId="e0ba07a1-d068-4292-88a7-bfbdb621042c" providerId="ADAL" clId="{5AA7A5CE-5078-4D5C-B49C-57F2A770C47E}" dt="2024-07-09T16:44:12.190" v="1554" actId="1036"/>
          <ac:spMkLst>
            <pc:docMk/>
            <pc:sldMk cId="1213869628" sldId="256"/>
            <ac:spMk id="4" creationId="{0AF076BD-E4FC-F1C1-CAF7-616CD739F8D8}"/>
          </ac:spMkLst>
        </pc:spChg>
        <pc:spChg chg="add mod">
          <ac:chgData name="Caroline Allen" userId="e0ba07a1-d068-4292-88a7-bfbdb621042c" providerId="ADAL" clId="{5AA7A5CE-5078-4D5C-B49C-57F2A770C47E}" dt="2024-07-09T16:47:11.211" v="1745" actId="1038"/>
          <ac:spMkLst>
            <pc:docMk/>
            <pc:sldMk cId="1213869628" sldId="256"/>
            <ac:spMk id="7" creationId="{D480176A-D9C6-A0AC-C80E-F1EE1DA29B60}"/>
          </ac:spMkLst>
        </pc:spChg>
        <pc:spChg chg="mod">
          <ac:chgData name="Caroline Allen" userId="e0ba07a1-d068-4292-88a7-bfbdb621042c" providerId="ADAL" clId="{5AA7A5CE-5078-4D5C-B49C-57F2A770C47E}" dt="2024-07-09T16:48:43.681" v="1771" actId="113"/>
          <ac:spMkLst>
            <pc:docMk/>
            <pc:sldMk cId="1213869628" sldId="256"/>
            <ac:spMk id="10" creationId="{D1672F14-76D5-8302-4D37-CAA7EAAD3AC9}"/>
          </ac:spMkLst>
        </pc:spChg>
        <pc:spChg chg="del">
          <ac:chgData name="Caroline Allen" userId="e0ba07a1-d068-4292-88a7-bfbdb621042c" providerId="ADAL" clId="{5AA7A5CE-5078-4D5C-B49C-57F2A770C47E}" dt="2024-07-09T16:45:53.173" v="1680" actId="478"/>
          <ac:spMkLst>
            <pc:docMk/>
            <pc:sldMk cId="1213869628" sldId="256"/>
            <ac:spMk id="20" creationId="{AADF9B79-975D-8DC8-CAE0-6BB71480DAA1}"/>
          </ac:spMkLst>
        </pc:spChg>
        <pc:spChg chg="mod">
          <ac:chgData name="Caroline Allen" userId="e0ba07a1-d068-4292-88a7-bfbdb621042c" providerId="ADAL" clId="{5AA7A5CE-5078-4D5C-B49C-57F2A770C47E}" dt="2024-07-09T16:43:15.424" v="1545" actId="14100"/>
          <ac:spMkLst>
            <pc:docMk/>
            <pc:sldMk cId="1213869628" sldId="256"/>
            <ac:spMk id="22" creationId="{FEE340FE-C6D8-A409-C7DD-EE28E6EE14AE}"/>
          </ac:spMkLst>
        </pc:spChg>
        <pc:spChg chg="mod">
          <ac:chgData name="Caroline Allen" userId="e0ba07a1-d068-4292-88a7-bfbdb621042c" providerId="ADAL" clId="{5AA7A5CE-5078-4D5C-B49C-57F2A770C47E}" dt="2024-07-09T16:43:08.402" v="1543" actId="1076"/>
          <ac:spMkLst>
            <pc:docMk/>
            <pc:sldMk cId="1213869628" sldId="256"/>
            <ac:spMk id="23" creationId="{490F9834-C241-0B82-661E-6DD15B6A102E}"/>
          </ac:spMkLst>
        </pc:spChg>
        <pc:spChg chg="mod">
          <ac:chgData name="Caroline Allen" userId="e0ba07a1-d068-4292-88a7-bfbdb621042c" providerId="ADAL" clId="{5AA7A5CE-5078-4D5C-B49C-57F2A770C47E}" dt="2024-07-09T16:50:26.395" v="1781" actId="20577"/>
          <ac:spMkLst>
            <pc:docMk/>
            <pc:sldMk cId="1213869628" sldId="256"/>
            <ac:spMk id="24" creationId="{6B55208C-7E2E-225A-E6F4-300E3125B008}"/>
          </ac:spMkLst>
        </pc:spChg>
        <pc:spChg chg="del mod">
          <ac:chgData name="Caroline Allen" userId="e0ba07a1-d068-4292-88a7-bfbdb621042c" providerId="ADAL" clId="{5AA7A5CE-5078-4D5C-B49C-57F2A770C47E}" dt="2024-07-09T16:38:28.890" v="343" actId="478"/>
          <ac:spMkLst>
            <pc:docMk/>
            <pc:sldMk cId="1213869628" sldId="256"/>
            <ac:spMk id="25" creationId="{D482D821-869D-87BB-A55B-1F1AD12BFE5C}"/>
          </ac:spMkLst>
        </pc:spChg>
        <pc:spChg chg="mod">
          <ac:chgData name="Caroline Allen" userId="e0ba07a1-d068-4292-88a7-bfbdb621042c" providerId="ADAL" clId="{5AA7A5CE-5078-4D5C-B49C-57F2A770C47E}" dt="2024-07-09T16:43:11.170" v="1544" actId="14100"/>
          <ac:spMkLst>
            <pc:docMk/>
            <pc:sldMk cId="1213869628" sldId="256"/>
            <ac:spMk id="26" creationId="{876664F7-D799-5FFA-069D-0930C3B7E900}"/>
          </ac:spMkLst>
        </pc:spChg>
        <pc:spChg chg="mod">
          <ac:chgData name="Caroline Allen" userId="e0ba07a1-d068-4292-88a7-bfbdb621042c" providerId="ADAL" clId="{5AA7A5CE-5078-4D5C-B49C-57F2A770C47E}" dt="2024-07-09T16:43:19.064" v="1547" actId="20577"/>
          <ac:spMkLst>
            <pc:docMk/>
            <pc:sldMk cId="1213869628" sldId="256"/>
            <ac:spMk id="27" creationId="{621ED7C2-089B-B747-5165-6C15C692E292}"/>
          </ac:spMkLst>
        </pc:spChg>
        <pc:picChg chg="add del">
          <ac:chgData name="Caroline Allen" userId="e0ba07a1-d068-4292-88a7-bfbdb621042c" providerId="ADAL" clId="{5AA7A5CE-5078-4D5C-B49C-57F2A770C47E}" dt="2024-07-09T16:26:32.079" v="44" actId="478"/>
          <ac:picMkLst>
            <pc:docMk/>
            <pc:sldMk cId="1213869628" sldId="256"/>
            <ac:picMk id="5" creationId="{16B3EC32-999D-1343-33DB-7C81753F72D9}"/>
          </ac:picMkLst>
        </pc:picChg>
        <pc:picChg chg="add mod">
          <ac:chgData name="Caroline Allen" userId="e0ba07a1-d068-4292-88a7-bfbdb621042c" providerId="ADAL" clId="{5AA7A5CE-5078-4D5C-B49C-57F2A770C47E}" dt="2024-07-09T16:44:43.155" v="1675" actId="1036"/>
          <ac:picMkLst>
            <pc:docMk/>
            <pc:sldMk cId="1213869628" sldId="256"/>
            <ac:picMk id="6" creationId="{7D857983-3B31-3E0D-700F-EC6DC4471010}"/>
          </ac:picMkLst>
        </pc:picChg>
        <pc:picChg chg="del mod">
          <ac:chgData name="Caroline Allen" userId="e0ba07a1-d068-4292-88a7-bfbdb621042c" providerId="ADAL" clId="{5AA7A5CE-5078-4D5C-B49C-57F2A770C47E}" dt="2024-07-09T16:44:25.303" v="1558" actId="21"/>
          <ac:picMkLst>
            <pc:docMk/>
            <pc:sldMk cId="1213869628" sldId="256"/>
            <ac:picMk id="1026" creationId="{7D857983-3B31-3E0D-700F-EC6DC4471010}"/>
          </ac:picMkLst>
        </pc:picChg>
        <pc:extLst>
          <p:ext xmlns:p="http://schemas.openxmlformats.org/presentationml/2006/main" uri="{D6D511B9-2390-475A-947B-AFAB55BFBCF1}">
            <pc226:cmChg xmlns:pc226="http://schemas.microsoft.com/office/powerpoint/2022/06/main/command" chg="del mod">
              <pc226:chgData name="Caroline Allen" userId="e0ba07a1-d068-4292-88a7-bfbdb621042c" providerId="ADAL" clId="{5AA7A5CE-5078-4D5C-B49C-57F2A770C47E}" dt="2024-07-09T16:38:40.003" v="350"/>
              <pc2:cmMkLst xmlns:pc2="http://schemas.microsoft.com/office/powerpoint/2019/9/main/command">
                <pc:docMk/>
                <pc:sldMk cId="1213869628" sldId="256"/>
                <pc2:cmMk id="{EE661910-5DD6-4C37-B56F-CCA8DAAEEFC5}"/>
              </pc2:cmMkLst>
            </pc226:cmChg>
            <pc226:cmChg xmlns:pc226="http://schemas.microsoft.com/office/powerpoint/2022/06/main/command" chg="del">
              <pc226:chgData name="Caroline Allen" userId="e0ba07a1-d068-4292-88a7-bfbdb621042c" providerId="ADAL" clId="{5AA7A5CE-5078-4D5C-B49C-57F2A770C47E}" dt="2024-07-09T16:38:37.772" v="349"/>
              <pc2:cmMkLst xmlns:pc2="http://schemas.microsoft.com/office/powerpoint/2019/9/main/command">
                <pc:docMk/>
                <pc:sldMk cId="1213869628" sldId="256"/>
                <pc2:cmMk id="{2ABD0A46-CBA5-4BAC-8604-423F10DF912D}"/>
              </pc2:cmMkLst>
            </pc226:cmChg>
          </p:ext>
        </pc:extLst>
      </pc:sldChg>
      <pc:sldChg chg="del">
        <pc:chgData name="Caroline Allen" userId="e0ba07a1-d068-4292-88a7-bfbdb621042c" providerId="ADAL" clId="{5AA7A5CE-5078-4D5C-B49C-57F2A770C47E}" dt="2024-07-09T16:49:15.469" v="1772" actId="2696"/>
        <pc:sldMkLst>
          <pc:docMk/>
          <pc:sldMk cId="126039284" sldId="257"/>
        </pc:sldMkLst>
      </pc:sldChg>
      <pc:sldChg chg="del">
        <pc:chgData name="Caroline Allen" userId="e0ba07a1-d068-4292-88a7-bfbdb621042c" providerId="ADAL" clId="{5AA7A5CE-5078-4D5C-B49C-57F2A770C47E}" dt="2024-07-09T16:49:15.469" v="1772" actId="2696"/>
        <pc:sldMkLst>
          <pc:docMk/>
          <pc:sldMk cId="3406344074" sldId="259"/>
        </pc:sldMkLst>
      </pc:sldChg>
      <pc:sldChg chg="del">
        <pc:chgData name="Caroline Allen" userId="e0ba07a1-d068-4292-88a7-bfbdb621042c" providerId="ADAL" clId="{5AA7A5CE-5078-4D5C-B49C-57F2A770C47E}" dt="2024-07-09T16:49:15.469" v="1772" actId="2696"/>
        <pc:sldMkLst>
          <pc:docMk/>
          <pc:sldMk cId="2106926145" sldId="261"/>
        </pc:sldMkLst>
      </pc:sldChg>
      <pc:sldChg chg="del">
        <pc:chgData name="Caroline Allen" userId="e0ba07a1-d068-4292-88a7-bfbdb621042c" providerId="ADAL" clId="{5AA7A5CE-5078-4D5C-B49C-57F2A770C47E}" dt="2024-07-09T16:49:15.469" v="1772" actId="2696"/>
        <pc:sldMkLst>
          <pc:docMk/>
          <pc:sldMk cId="1078677354" sldId="26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7"/>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966924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74624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486835"/>
            <a:ext cx="1478756" cy="77491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9" y="486835"/>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5491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914594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4"/>
            <a:ext cx="5915025" cy="3803649"/>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0726F5-16B0-4C9C-BBA8-A237402E3AB1}" type="datetimeFigureOut">
              <a:rPr lang="en-US" smtClean="0"/>
              <a:t>8/13/2024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666530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481624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2" y="486837"/>
            <a:ext cx="5915025" cy="1767417"/>
          </a:xfrm>
        </p:spPr>
        <p:txBody>
          <a:bodyPr/>
          <a:lstStyle/>
          <a:p>
            <a:r>
              <a:rPr lang="en-US"/>
              <a:t>Click to edit Master title style</a:t>
            </a:r>
          </a:p>
        </p:txBody>
      </p:sp>
      <p:sp>
        <p:nvSpPr>
          <p:cNvPr id="3" name="Text Placeholder 2"/>
          <p:cNvSpPr>
            <a:spLocks noGrp="1"/>
          </p:cNvSpPr>
          <p:nvPr>
            <p:ph type="body" idx="1"/>
          </p:nvPr>
        </p:nvSpPr>
        <p:spPr>
          <a:xfrm>
            <a:off x="472381" y="2241552"/>
            <a:ext cx="2901255"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4" y="2241552"/>
            <a:ext cx="2915543" cy="1098549"/>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50726F5-16B0-4C9C-BBA8-A237402E3AB1}" type="datetimeFigureOut">
              <a:rPr lang="en-US" smtClean="0"/>
              <a:t>8/13/2024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162292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0726F5-16B0-4C9C-BBA8-A237402E3AB1}" type="datetimeFigureOut">
              <a:rPr lang="en-US" smtClean="0"/>
              <a:t>8/13/2024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3377414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0726F5-16B0-4C9C-BBA8-A237402E3AB1}" type="datetimeFigureOut">
              <a:rPr lang="en-US" smtClean="0"/>
              <a:t>8/13/2024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40831918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4" y="1316570"/>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245724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4" y="1316570"/>
            <a:ext cx="3471863" cy="6498167"/>
          </a:xfrm>
        </p:spPr>
        <p:txBody>
          <a:bodyPr anchor="t"/>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en-US"/>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50726F5-16B0-4C9C-BBA8-A237402E3AB1}" type="datetimeFigureOut">
              <a:rPr lang="en-US" smtClean="0"/>
              <a:t>8/13/2024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216596-FF8C-4F1C-8146-CC17BB26DC7D}" type="slidenum">
              <a:rPr lang="en-US" smtClean="0"/>
              <a:t>‹#›</a:t>
            </a:fld>
            <a:endParaRPr lang="en-US"/>
          </a:p>
        </p:txBody>
      </p:sp>
    </p:spTree>
    <p:extLst>
      <p:ext uri="{BB962C8B-B14F-4D97-AF65-F5344CB8AC3E}">
        <p14:creationId xmlns:p14="http://schemas.microsoft.com/office/powerpoint/2010/main" val="70182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7"/>
            <a:ext cx="5915025" cy="176741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8475137"/>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F50726F5-16B0-4C9C-BBA8-A237402E3AB1}" type="datetimeFigureOut">
              <a:rPr lang="en-US" smtClean="0"/>
              <a:t>8/13/2024</a:t>
            </a:fld>
            <a:endParaRPr lang="en-US"/>
          </a:p>
        </p:txBody>
      </p:sp>
      <p:sp>
        <p:nvSpPr>
          <p:cNvPr id="5" name="Footer Placeholder 4"/>
          <p:cNvSpPr>
            <a:spLocks noGrp="1"/>
          </p:cNvSpPr>
          <p:nvPr>
            <p:ph type="ftr" sz="quarter" idx="3"/>
          </p:nvPr>
        </p:nvSpPr>
        <p:spPr>
          <a:xfrm>
            <a:off x="2271713" y="8475137"/>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7"/>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F2216596-FF8C-4F1C-8146-CC17BB26DC7D}" type="slidenum">
              <a:rPr lang="en-US" smtClean="0"/>
              <a:t>‹#›</a:t>
            </a:fld>
            <a:endParaRPr lang="en-US"/>
          </a:p>
        </p:txBody>
      </p:sp>
    </p:spTree>
    <p:extLst>
      <p:ext uri="{BB962C8B-B14F-4D97-AF65-F5344CB8AC3E}">
        <p14:creationId xmlns:p14="http://schemas.microsoft.com/office/powerpoint/2010/main" val="2388516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540AD9-09DE-5883-1ACA-B68F5C505989}"/>
              </a:ext>
            </a:extLst>
          </p:cNvPr>
          <p:cNvSpPr/>
          <p:nvPr/>
        </p:nvSpPr>
        <p:spPr>
          <a:xfrm>
            <a:off x="257482" y="1091725"/>
            <a:ext cx="6344751" cy="382336"/>
          </a:xfrm>
          <a:prstGeom prst="rect">
            <a:avLst/>
          </a:prstGeom>
          <a:solidFill>
            <a:srgbClr val="662E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4" name="TextBox 3">
            <a:extLst>
              <a:ext uri="{FF2B5EF4-FFF2-40B4-BE49-F238E27FC236}">
                <a16:creationId xmlns:a16="http://schemas.microsoft.com/office/drawing/2014/main" id="{0AF076BD-E4FC-F1C1-CAF7-616CD739F8D8}"/>
              </a:ext>
            </a:extLst>
          </p:cNvPr>
          <p:cNvSpPr txBox="1"/>
          <p:nvPr/>
        </p:nvSpPr>
        <p:spPr>
          <a:xfrm>
            <a:off x="864142" y="1092562"/>
            <a:ext cx="5353638" cy="338554"/>
          </a:xfrm>
          <a:prstGeom prst="rect">
            <a:avLst/>
          </a:prstGeom>
          <a:noFill/>
        </p:spPr>
        <p:txBody>
          <a:bodyPr wrap="square" rtlCol="0">
            <a:spAutoFit/>
          </a:bodyPr>
          <a:lstStyle/>
          <a:p>
            <a:pPr algn="ctr"/>
            <a:r>
              <a:rPr lang="en-US" sz="1600">
                <a:solidFill>
                  <a:schemeClr val="bg1"/>
                </a:solidFill>
                <a:latin typeface="Aptos" panose="020B0004020202020204" pitchFamily="34" charset="0"/>
              </a:rPr>
              <a:t>TWP Scenario Planning Checklist</a:t>
            </a:r>
          </a:p>
        </p:txBody>
      </p:sp>
      <p:sp>
        <p:nvSpPr>
          <p:cNvPr id="10" name="TextBox 9">
            <a:extLst>
              <a:ext uri="{FF2B5EF4-FFF2-40B4-BE49-F238E27FC236}">
                <a16:creationId xmlns:a16="http://schemas.microsoft.com/office/drawing/2014/main" id="{D1672F14-76D5-8302-4D37-CAA7EAAD3AC9}"/>
              </a:ext>
            </a:extLst>
          </p:cNvPr>
          <p:cNvSpPr txBox="1"/>
          <p:nvPr/>
        </p:nvSpPr>
        <p:spPr>
          <a:xfrm>
            <a:off x="584241" y="1689098"/>
            <a:ext cx="5747052" cy="6429004"/>
          </a:xfrm>
          <a:prstGeom prst="rect">
            <a:avLst/>
          </a:prstGeom>
          <a:noFill/>
        </p:spPr>
        <p:txBody>
          <a:bodyPr wrap="square" lIns="91440" tIns="45720" rIns="91440" bIns="45720" rtlCol="0" anchor="t">
            <a:spAutoFit/>
          </a:bodyPr>
          <a:lstStyle/>
          <a:p>
            <a:pPr marL="0" marR="0">
              <a:spcBef>
                <a:spcPts val="0"/>
              </a:spcBef>
            </a:pPr>
            <a:r>
              <a:rPr lang="en-US" sz="1200" b="1">
                <a:solidFill>
                  <a:srgbClr val="000000"/>
                </a:solidFill>
                <a:latin typeface="Aptos"/>
              </a:rPr>
              <a:t>Purpose</a:t>
            </a:r>
          </a:p>
          <a:p>
            <a:pPr marL="0" marR="0">
              <a:spcBef>
                <a:spcPts val="0"/>
              </a:spcBef>
            </a:pPr>
            <a:r>
              <a:rPr lang="en-US" sz="1100">
                <a:latin typeface="Aptos"/>
              </a:rPr>
              <a:t>In the context of thinking and working politically (TWP), </a:t>
            </a:r>
            <a:r>
              <a:rPr lang="en-US" sz="1100" b="1">
                <a:solidFill>
                  <a:srgbClr val="662E6B"/>
                </a:solidFill>
                <a:latin typeface="Aptos"/>
              </a:rPr>
              <a:t>scenario planning </a:t>
            </a:r>
            <a:r>
              <a:rPr lang="en-US" sz="1100">
                <a:latin typeface="Aptos"/>
              </a:rPr>
              <a:t>is a “do no harm” tool that can </a:t>
            </a:r>
            <a:r>
              <a:rPr lang="en-US" sz="1100" b="1">
                <a:solidFill>
                  <a:srgbClr val="662E6B"/>
                </a:solidFill>
                <a:latin typeface="Aptos"/>
              </a:rPr>
              <a:t>help ACDI/VOCA staff mitigate “unforced errors” </a:t>
            </a:r>
            <a:r>
              <a:rPr lang="en-US" sz="1100">
                <a:latin typeface="Aptos"/>
              </a:rPr>
              <a:t>by analyzing the pros and cons of proposed actions through a political economy lens before they are implemented.</a:t>
            </a:r>
          </a:p>
          <a:p>
            <a:pPr marL="0" marR="0">
              <a:spcBef>
                <a:spcPts val="0"/>
              </a:spcBef>
            </a:pPr>
            <a:endParaRPr lang="en-US" sz="1100">
              <a:latin typeface="Aptos" panose="020B0004020202020204" pitchFamily="34" charset="0"/>
            </a:endParaRPr>
          </a:p>
          <a:p>
            <a:pPr marL="0" marR="0">
              <a:spcBef>
                <a:spcPts val="0"/>
              </a:spcBef>
            </a:pPr>
            <a:r>
              <a:rPr lang="en-US" sz="1200" b="1">
                <a:solidFill>
                  <a:srgbClr val="000000"/>
                </a:solidFill>
                <a:latin typeface="Aptos"/>
              </a:rPr>
              <a:t>Overview</a:t>
            </a:r>
          </a:p>
          <a:p>
            <a:pPr marL="0" marR="0">
              <a:spcBef>
                <a:spcPts val="0"/>
              </a:spcBef>
            </a:pPr>
            <a:r>
              <a:rPr lang="en-US" sz="1100">
                <a:latin typeface="Aptos"/>
              </a:rPr>
              <a:t>Scenario planning involves </a:t>
            </a:r>
            <a:r>
              <a:rPr lang="en-US" sz="1100" b="1">
                <a:solidFill>
                  <a:srgbClr val="662E6B"/>
                </a:solidFill>
                <a:latin typeface="Aptos"/>
              </a:rPr>
              <a:t>creating plausible future scenarios to inform decision-making </a:t>
            </a:r>
            <a:r>
              <a:rPr lang="en-US" sz="1100">
                <a:latin typeface="Aptos"/>
              </a:rPr>
              <a:t>and is part of a CLA or adaptive management approach. When integrating a TWP lens, it becomes </a:t>
            </a:r>
            <a:r>
              <a:rPr lang="en-US" sz="1100" b="1">
                <a:solidFill>
                  <a:srgbClr val="662E6B"/>
                </a:solidFill>
                <a:latin typeface="Aptos"/>
              </a:rPr>
              <a:t>more contextually aware and responsive</a:t>
            </a:r>
            <a:r>
              <a:rPr lang="en-US" sz="1100">
                <a:latin typeface="Aptos"/>
              </a:rPr>
              <a:t>. To this end, it factors political realities, power dynamics, and incentives of local actors into decision-making, leading to better-informed strategies and tactics to overcome obstacles to fostering inclusive market systems. Through this </a:t>
            </a:r>
            <a:r>
              <a:rPr lang="en-US" sz="1100" i="1">
                <a:latin typeface="Aptos"/>
              </a:rPr>
              <a:t>proactive</a:t>
            </a:r>
            <a:r>
              <a:rPr lang="en-US" sz="1100">
                <a:latin typeface="Aptos"/>
              </a:rPr>
              <a:t> versus </a:t>
            </a:r>
            <a:r>
              <a:rPr lang="en-US" sz="1100" i="1">
                <a:latin typeface="Aptos"/>
              </a:rPr>
              <a:t>reactive</a:t>
            </a:r>
            <a:r>
              <a:rPr lang="en-US" sz="1100">
                <a:latin typeface="Aptos"/>
              </a:rPr>
              <a:t> approach, pathways for change can be tested based on anticipated risks, costs, returns on investment, and timelines. From a TWP perspective, scenario planning works best when it is informed by political economy analysis (PEA), stakeholder power analysis (SPA), and other tools for continuously analyzing and adapting to stakeholder incentives and other factors influencing the local context. In the absence of such analyses, program teams can, at a minimum, take a quick audit of local political and economic dynamics as they weigh their programming options.</a:t>
            </a:r>
          </a:p>
          <a:p>
            <a:pPr marL="0" marR="0">
              <a:spcBef>
                <a:spcPts val="0"/>
              </a:spcBef>
            </a:pPr>
            <a:endParaRPr lang="en-US" sz="1100">
              <a:latin typeface="Aptos" panose="020B0004020202020204" pitchFamily="34" charset="0"/>
            </a:endParaRPr>
          </a:p>
          <a:p>
            <a:pPr>
              <a:lnSpc>
                <a:spcPct val="107000"/>
              </a:lnSpc>
            </a:pPr>
            <a:r>
              <a:rPr lang="en-US" sz="1200" b="1">
                <a:latin typeface="Aptos"/>
              </a:rPr>
              <a:t>When to Use Scenario Planning</a:t>
            </a:r>
          </a:p>
          <a:p>
            <a:pPr>
              <a:lnSpc>
                <a:spcPct val="107000"/>
              </a:lnSpc>
            </a:pPr>
            <a:r>
              <a:rPr lang="en-US" sz="1100" b="1">
                <a:solidFill>
                  <a:srgbClr val="662E6B"/>
                </a:solidFill>
                <a:latin typeface="Aptos"/>
              </a:rPr>
              <a:t>Scenario planning can be used at any point in the program cycle</a:t>
            </a:r>
            <a:r>
              <a:rPr lang="en-US" sz="1100">
                <a:latin typeface="Aptos"/>
              </a:rPr>
              <a:t>. During the Analyze stage of ACDI/VOCA’s market systems approach, reviews of baseline PEAs are opportune times to scenario plan based on any preliminary findings that present “low hanging fruit” options for programming. Final synthesis workshops then offer another opportunity to scenario plan as staff weigh programming/stakeholder engagement options for more complex issues/questions analyzed through baseline PEA and SPA. For later stages of ACDI/VOCA’s market systems approach (Strategize, Facilitate, Learn &amp; Adapt), programs can integrate scenario planning into regularly scheduled (e.g., bi-weekly or monthly) rapid after-action reviews (RAARs) with staff, pause and reflect (P&amp;R) sessions used to support adaptive management, or during ad hoc/problem solving meetings when significant obstacles or windows of opportunity arise during implementation. Lastly, complementary scenario planning tools can be used during RAARs and ad hoc meetings to help facilitate discussion and prioritize the best way forward. One such tool is pairwise ranking, a participatory exercise used to brainstorm then rank all potential pathways after weighing each against the others. </a:t>
            </a:r>
            <a:endParaRPr lang="en-US" sz="1100" b="1">
              <a:latin typeface="Aptos" panose="020B0004020202020204" pitchFamily="34" charset="0"/>
            </a:endParaRPr>
          </a:p>
        </p:txBody>
      </p:sp>
      <p:sp>
        <p:nvSpPr>
          <p:cNvPr id="5" name="TextBox 4">
            <a:extLst>
              <a:ext uri="{FF2B5EF4-FFF2-40B4-BE49-F238E27FC236}">
                <a16:creationId xmlns:a16="http://schemas.microsoft.com/office/drawing/2014/main" id="{621ED7C2-089B-B747-5165-6C15C692E292}"/>
              </a:ext>
            </a:extLst>
          </p:cNvPr>
          <p:cNvSpPr txBox="1"/>
          <p:nvPr/>
        </p:nvSpPr>
        <p:spPr>
          <a:xfrm>
            <a:off x="2269091" y="8616649"/>
            <a:ext cx="2232255" cy="246221"/>
          </a:xfrm>
          <a:prstGeom prst="rect">
            <a:avLst/>
          </a:prstGeom>
          <a:noFill/>
        </p:spPr>
        <p:txBody>
          <a:bodyPr wrap="square" rtlCol="0">
            <a:spAutoFit/>
          </a:bodyPr>
          <a:lstStyle/>
          <a:p>
            <a:pPr algn="ctr"/>
            <a:r>
              <a:rPr lang="en-US" sz="1000">
                <a:latin typeface="Aptos" panose="020B0004020202020204" pitchFamily="34" charset="0"/>
              </a:rPr>
              <a:t>Page 1 of 2</a:t>
            </a:r>
          </a:p>
        </p:txBody>
      </p:sp>
      <p:sp>
        <p:nvSpPr>
          <p:cNvPr id="9" name="TextBox 8">
            <a:extLst>
              <a:ext uri="{FF2B5EF4-FFF2-40B4-BE49-F238E27FC236}">
                <a16:creationId xmlns:a16="http://schemas.microsoft.com/office/drawing/2014/main" id="{11D5CCF7-8F58-37BB-BD79-6461AD870116}"/>
              </a:ext>
            </a:extLst>
          </p:cNvPr>
          <p:cNvSpPr txBox="1"/>
          <p:nvPr/>
        </p:nvSpPr>
        <p:spPr>
          <a:xfrm>
            <a:off x="325679" y="8022941"/>
            <a:ext cx="6119078" cy="369332"/>
          </a:xfrm>
          <a:prstGeom prst="rect">
            <a:avLst/>
          </a:prstGeom>
          <a:noFill/>
        </p:spPr>
        <p:txBody>
          <a:bodyPr wrap="square">
            <a:spAutoFit/>
          </a:bodyPr>
          <a:lstStyle/>
          <a:p>
            <a:pPr algn="ctr" rtl="0" fontAlgn="base"/>
            <a:r>
              <a:rPr lang="en-US" sz="900" i="1">
                <a:solidFill>
                  <a:srgbClr val="B292B2"/>
                </a:solidFill>
                <a:latin typeface="Aptos" panose="020B0004020202020204" pitchFamily="34" charset="0"/>
              </a:rPr>
              <a:t>This guidance was developed for ACDI/VOCA’s internal use through a consultancy with Adapt Consulting. For any questions, contact Ydun Donahoe.</a:t>
            </a:r>
          </a:p>
        </p:txBody>
      </p:sp>
      <p:pic>
        <p:nvPicPr>
          <p:cNvPr id="8" name="Picture 7" descr="A logo of a globe&#10;&#10;Description automatically generated">
            <a:extLst>
              <a:ext uri="{FF2B5EF4-FFF2-40B4-BE49-F238E27FC236}">
                <a16:creationId xmlns:a16="http://schemas.microsoft.com/office/drawing/2014/main" id="{2E7EA14C-F67E-7428-A3B7-125091C150E4}"/>
              </a:ext>
            </a:extLst>
          </p:cNvPr>
          <p:cNvPicPr>
            <a:picLocks noChangeAspect="1"/>
          </p:cNvPicPr>
          <p:nvPr/>
        </p:nvPicPr>
        <p:blipFill>
          <a:blip r:embed="rId2"/>
          <a:stretch>
            <a:fillRect/>
          </a:stretch>
        </p:blipFill>
        <p:spPr>
          <a:xfrm>
            <a:off x="673579" y="434081"/>
            <a:ext cx="1801483" cy="433657"/>
          </a:xfrm>
          <a:prstGeom prst="rect">
            <a:avLst/>
          </a:prstGeom>
        </p:spPr>
      </p:pic>
      <p:pic>
        <p:nvPicPr>
          <p:cNvPr id="6" name="Picture 5" descr="A black and grey sign with blue text&#10;&#10;Description automatically generated">
            <a:extLst>
              <a:ext uri="{FF2B5EF4-FFF2-40B4-BE49-F238E27FC236}">
                <a16:creationId xmlns:a16="http://schemas.microsoft.com/office/drawing/2014/main" id="{858B9270-D0D3-6DA6-0684-43DFCA034BC7}"/>
              </a:ext>
            </a:extLst>
          </p:cNvPr>
          <p:cNvPicPr>
            <a:picLocks noChangeAspect="1"/>
          </p:cNvPicPr>
          <p:nvPr/>
        </p:nvPicPr>
        <p:blipFill>
          <a:blip r:embed="rId3"/>
          <a:srcRect r="-296" b="34520"/>
          <a:stretch/>
        </p:blipFill>
        <p:spPr>
          <a:xfrm>
            <a:off x="3382273" y="430649"/>
            <a:ext cx="3022213" cy="394235"/>
          </a:xfrm>
          <a:prstGeom prst="rect">
            <a:avLst/>
          </a:prstGeom>
        </p:spPr>
      </p:pic>
    </p:spTree>
    <p:extLst>
      <p:ext uri="{BB962C8B-B14F-4D97-AF65-F5344CB8AC3E}">
        <p14:creationId xmlns:p14="http://schemas.microsoft.com/office/powerpoint/2010/main" val="1213869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8AC2C1-1128-4D09-86EE-EE6109957665}"/>
              </a:ext>
            </a:extLst>
          </p:cNvPr>
          <p:cNvSpPr/>
          <p:nvPr/>
        </p:nvSpPr>
        <p:spPr>
          <a:xfrm>
            <a:off x="258029" y="521215"/>
            <a:ext cx="6344751" cy="382336"/>
          </a:xfrm>
          <a:prstGeom prst="rect">
            <a:avLst/>
          </a:prstGeom>
          <a:solidFill>
            <a:srgbClr val="662E6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4" name="TextBox 3">
            <a:extLst>
              <a:ext uri="{FF2B5EF4-FFF2-40B4-BE49-F238E27FC236}">
                <a16:creationId xmlns:a16="http://schemas.microsoft.com/office/drawing/2014/main" id="{21556502-DFCA-F5F1-E05C-1AA25C6A40A3}"/>
              </a:ext>
            </a:extLst>
          </p:cNvPr>
          <p:cNvSpPr txBox="1"/>
          <p:nvPr/>
        </p:nvSpPr>
        <p:spPr>
          <a:xfrm>
            <a:off x="752181" y="533889"/>
            <a:ext cx="5353638" cy="338554"/>
          </a:xfrm>
          <a:prstGeom prst="rect">
            <a:avLst/>
          </a:prstGeom>
          <a:noFill/>
        </p:spPr>
        <p:txBody>
          <a:bodyPr wrap="square" rtlCol="0">
            <a:spAutoFit/>
          </a:bodyPr>
          <a:lstStyle/>
          <a:p>
            <a:pPr algn="ctr"/>
            <a:r>
              <a:rPr lang="en-US" sz="1600">
                <a:solidFill>
                  <a:schemeClr val="bg1"/>
                </a:solidFill>
                <a:latin typeface="Aptos" panose="020B0004020202020204" pitchFamily="34" charset="0"/>
              </a:rPr>
              <a:t>TWP Scenario Planning Checklist</a:t>
            </a:r>
          </a:p>
        </p:txBody>
      </p:sp>
      <p:sp>
        <p:nvSpPr>
          <p:cNvPr id="6" name="Rectangle 5">
            <a:extLst>
              <a:ext uri="{FF2B5EF4-FFF2-40B4-BE49-F238E27FC236}">
                <a16:creationId xmlns:a16="http://schemas.microsoft.com/office/drawing/2014/main" id="{B4EA42B2-6414-2E2C-579B-AA147B924196}"/>
              </a:ext>
            </a:extLst>
          </p:cNvPr>
          <p:cNvSpPr/>
          <p:nvPr/>
        </p:nvSpPr>
        <p:spPr>
          <a:xfrm>
            <a:off x="738566" y="1836666"/>
            <a:ext cx="145968" cy="171938"/>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7" name="Rectangle 6">
            <a:extLst>
              <a:ext uri="{FF2B5EF4-FFF2-40B4-BE49-F238E27FC236}">
                <a16:creationId xmlns:a16="http://schemas.microsoft.com/office/drawing/2014/main" id="{28EA4A18-A305-50F7-47E2-AD47A9745747}"/>
              </a:ext>
            </a:extLst>
          </p:cNvPr>
          <p:cNvSpPr/>
          <p:nvPr/>
        </p:nvSpPr>
        <p:spPr>
          <a:xfrm>
            <a:off x="723615" y="1082130"/>
            <a:ext cx="5761014" cy="4416497"/>
          </a:xfrm>
          <a:prstGeom prst="rect">
            <a:avLst/>
          </a:prstGeom>
          <a:solidFill>
            <a:srgbClr val="B292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8" name="Rectangle 7">
            <a:extLst>
              <a:ext uri="{FF2B5EF4-FFF2-40B4-BE49-F238E27FC236}">
                <a16:creationId xmlns:a16="http://schemas.microsoft.com/office/drawing/2014/main" id="{CEAE3A1F-0109-C3A6-A128-18D5526A4199}"/>
              </a:ext>
            </a:extLst>
          </p:cNvPr>
          <p:cNvSpPr/>
          <p:nvPr/>
        </p:nvSpPr>
        <p:spPr>
          <a:xfrm>
            <a:off x="537546" y="1228118"/>
            <a:ext cx="5780457" cy="4416706"/>
          </a:xfrm>
          <a:prstGeom prst="rect">
            <a:avLst/>
          </a:prstGeom>
          <a:solidFill>
            <a:schemeClr val="bg1"/>
          </a:solidFill>
          <a:ln>
            <a:solidFill>
              <a:srgbClr val="B292B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atin typeface="Aptos" panose="020B0004020202020204" pitchFamily="34" charset="0"/>
            </a:endParaRPr>
          </a:p>
        </p:txBody>
      </p:sp>
      <p:sp>
        <p:nvSpPr>
          <p:cNvPr id="9" name="TextBox 8">
            <a:extLst>
              <a:ext uri="{FF2B5EF4-FFF2-40B4-BE49-F238E27FC236}">
                <a16:creationId xmlns:a16="http://schemas.microsoft.com/office/drawing/2014/main" id="{9D3D287D-D642-3D57-D5E9-80A7CFC70CFA}"/>
              </a:ext>
            </a:extLst>
          </p:cNvPr>
          <p:cNvSpPr txBox="1"/>
          <p:nvPr/>
        </p:nvSpPr>
        <p:spPr>
          <a:xfrm>
            <a:off x="524256" y="1222335"/>
            <a:ext cx="2725859" cy="276999"/>
          </a:xfrm>
          <a:prstGeom prst="rect">
            <a:avLst/>
          </a:prstGeom>
          <a:noFill/>
        </p:spPr>
        <p:txBody>
          <a:bodyPr wrap="square" rtlCol="0">
            <a:spAutoFit/>
          </a:bodyPr>
          <a:lstStyle/>
          <a:p>
            <a:r>
              <a:rPr lang="en-US" sz="1200" b="1">
                <a:solidFill>
                  <a:srgbClr val="662E6B"/>
                </a:solidFill>
                <a:latin typeface="Aptos" panose="020B0004020202020204" pitchFamily="34" charset="0"/>
              </a:rPr>
              <a:t>Steps for Using Scenario Planning</a:t>
            </a:r>
          </a:p>
        </p:txBody>
      </p:sp>
      <p:sp>
        <p:nvSpPr>
          <p:cNvPr id="10" name="TextBox 9">
            <a:extLst>
              <a:ext uri="{FF2B5EF4-FFF2-40B4-BE49-F238E27FC236}">
                <a16:creationId xmlns:a16="http://schemas.microsoft.com/office/drawing/2014/main" id="{27DF6F8D-E68E-F6F7-B38F-9BE101C430A2}"/>
              </a:ext>
            </a:extLst>
          </p:cNvPr>
          <p:cNvSpPr txBox="1"/>
          <p:nvPr/>
        </p:nvSpPr>
        <p:spPr>
          <a:xfrm>
            <a:off x="884534" y="1859429"/>
            <a:ext cx="5186132" cy="3831818"/>
          </a:xfrm>
          <a:prstGeom prst="rect">
            <a:avLst/>
          </a:prstGeom>
          <a:noFill/>
        </p:spPr>
        <p:txBody>
          <a:bodyPr wrap="square" lIns="91440" tIns="45720" rIns="91440" bIns="45720" rtlCol="0" anchor="t">
            <a:spAutoFit/>
          </a:bodyPr>
          <a:lstStyle/>
          <a:p>
            <a:endParaRPr lang="en-US" sz="1100" b="1">
              <a:latin typeface="Aptos" panose="020B0004020202020204" pitchFamily="34" charset="0"/>
            </a:endParaRPr>
          </a:p>
          <a:p>
            <a:endParaRPr lang="en-US" sz="1100" b="1">
              <a:latin typeface="Aptos" panose="020B0004020202020204" pitchFamily="34" charset="0"/>
            </a:endParaRPr>
          </a:p>
          <a:p>
            <a:endParaRPr lang="en-US" sz="1200" b="1">
              <a:latin typeface="Aptos" panose="020B0004020202020204" pitchFamily="34" charset="0"/>
            </a:endParaRPr>
          </a:p>
          <a:p>
            <a:pPr marL="285115" indent="-285115">
              <a:buFont typeface="Wingdings" panose="05000000000000000000" pitchFamily="2" charset="2"/>
              <a:buChar char="q"/>
            </a:pPr>
            <a:r>
              <a:rPr lang="en-US" sz="1100">
                <a:latin typeface="Aptos"/>
              </a:rPr>
              <a:t>Based on implications and/or issues emerging from baseline PEA, SPA, or staff discussions during rapid after-action reviews (RAARs), P&amp;Rs, and other ad hoc meetings, decide which issues require scenario planning. Pairwise ranking can help support this prioritization process.</a:t>
            </a:r>
            <a:br>
              <a:rPr lang="en-US" sz="1100">
                <a:latin typeface="Aptos"/>
              </a:rPr>
            </a:br>
            <a:endParaRPr lang="en-US" sz="1100">
              <a:latin typeface="Aptos" panose="020B0004020202020204" pitchFamily="34" charset="0"/>
            </a:endParaRPr>
          </a:p>
          <a:p>
            <a:pPr marL="285115" indent="-285115">
              <a:buFont typeface="Wingdings" panose="05000000000000000000" pitchFamily="2" charset="2"/>
              <a:buChar char="q"/>
            </a:pPr>
            <a:r>
              <a:rPr lang="en-US" sz="1100">
                <a:latin typeface="Aptos"/>
              </a:rPr>
              <a:t>Once the issues are clearly defined, develop a desired outcome statement for each issue and be as specific as possible about the stakeholder(s) who need to be influenced. Consider using SPA to analyze the incentives that drive stakeholder decision-making and how they can be influenced to achieve the desired outcome.</a:t>
            </a:r>
            <a:br>
              <a:rPr lang="en-US" sz="1100">
                <a:latin typeface="Aptos"/>
              </a:rPr>
            </a:br>
            <a:endParaRPr lang="en-US" sz="1100">
              <a:latin typeface="Aptos" panose="020B0004020202020204" pitchFamily="34" charset="0"/>
            </a:endParaRPr>
          </a:p>
          <a:p>
            <a:pPr marL="285115" indent="-285115">
              <a:buFont typeface="Wingdings" panose="05000000000000000000" pitchFamily="2" charset="2"/>
              <a:buChar char="q"/>
            </a:pPr>
            <a:r>
              <a:rPr lang="en-US" sz="1100">
                <a:latin typeface="Aptos"/>
              </a:rPr>
              <a:t>As a team, brainstorm all programming options/scenarios that can be leveraged to achieve the desired outcome(s). Discuss/debate which scenario(s) are most likely to succeed and why. Again, consider using pairwise ranking to support the prioritization process.</a:t>
            </a:r>
            <a:br>
              <a:rPr lang="en-US" sz="1100">
                <a:latin typeface="Aptos"/>
              </a:rPr>
            </a:br>
            <a:endParaRPr lang="en-US" sz="1100">
              <a:latin typeface="Aptos" panose="020B0004020202020204" pitchFamily="34" charset="0"/>
            </a:endParaRPr>
          </a:p>
          <a:p>
            <a:pPr marL="285115" indent="-285115">
              <a:buFont typeface="Wingdings" panose="05000000000000000000" pitchFamily="2" charset="2"/>
              <a:buChar char="q"/>
            </a:pPr>
            <a:r>
              <a:rPr lang="en-US" sz="1100">
                <a:latin typeface="Aptos"/>
              </a:rPr>
              <a:t>Develop and periodically update a clear and concise decision-making matrix to document the various scenarios and their likely/actual impacts on the project.</a:t>
            </a:r>
          </a:p>
        </p:txBody>
      </p:sp>
      <p:sp>
        <p:nvSpPr>
          <p:cNvPr id="13" name="TextBox 12">
            <a:extLst>
              <a:ext uri="{FF2B5EF4-FFF2-40B4-BE49-F238E27FC236}">
                <a16:creationId xmlns:a16="http://schemas.microsoft.com/office/drawing/2014/main" id="{289C3282-7DDA-6657-E8C4-5FC65E9831B6}"/>
              </a:ext>
            </a:extLst>
          </p:cNvPr>
          <p:cNvSpPr txBox="1"/>
          <p:nvPr/>
        </p:nvSpPr>
        <p:spPr>
          <a:xfrm>
            <a:off x="3380655" y="1249179"/>
            <a:ext cx="2920412" cy="430887"/>
          </a:xfrm>
          <a:prstGeom prst="rect">
            <a:avLst/>
          </a:prstGeom>
          <a:solidFill>
            <a:schemeClr val="bg2">
              <a:lumMod val="90000"/>
            </a:schemeClr>
          </a:solidFill>
        </p:spPr>
        <p:txBody>
          <a:bodyPr wrap="square" lIns="91440" tIns="45720" rIns="91440" bIns="45720" rtlCol="0" anchor="t">
            <a:spAutoFit/>
          </a:bodyPr>
          <a:lstStyle/>
          <a:p>
            <a:r>
              <a:rPr lang="en-US" sz="1100" b="1">
                <a:latin typeface="Aptos"/>
              </a:rPr>
              <a:t>Users:   Chief of Party, project staff, and</a:t>
            </a:r>
            <a:br>
              <a:rPr lang="en-US" sz="1100" b="1">
                <a:latin typeface="Aptos"/>
              </a:rPr>
            </a:br>
            <a:r>
              <a:rPr lang="en-US" sz="1100" b="1">
                <a:latin typeface="Aptos"/>
              </a:rPr>
              <a:t>      donor  staff</a:t>
            </a:r>
          </a:p>
        </p:txBody>
      </p:sp>
      <p:sp>
        <p:nvSpPr>
          <p:cNvPr id="18" name="TextBox 17">
            <a:extLst>
              <a:ext uri="{FF2B5EF4-FFF2-40B4-BE49-F238E27FC236}">
                <a16:creationId xmlns:a16="http://schemas.microsoft.com/office/drawing/2014/main" id="{648ED56D-3F82-A391-3A4A-F5B28244FB65}"/>
              </a:ext>
            </a:extLst>
          </p:cNvPr>
          <p:cNvSpPr txBox="1"/>
          <p:nvPr/>
        </p:nvSpPr>
        <p:spPr>
          <a:xfrm>
            <a:off x="2269091" y="8616649"/>
            <a:ext cx="2232255" cy="246221"/>
          </a:xfrm>
          <a:prstGeom prst="rect">
            <a:avLst/>
          </a:prstGeom>
          <a:noFill/>
        </p:spPr>
        <p:txBody>
          <a:bodyPr wrap="square" rtlCol="0">
            <a:spAutoFit/>
          </a:bodyPr>
          <a:lstStyle/>
          <a:p>
            <a:pPr algn="ctr"/>
            <a:r>
              <a:rPr lang="en-US" sz="1000">
                <a:latin typeface="Aptos" panose="020B0004020202020204" pitchFamily="34" charset="0"/>
              </a:rPr>
              <a:t>Page 2 of 2</a:t>
            </a:r>
          </a:p>
        </p:txBody>
      </p:sp>
      <p:sp>
        <p:nvSpPr>
          <p:cNvPr id="20" name="TextBox 19">
            <a:extLst>
              <a:ext uri="{FF2B5EF4-FFF2-40B4-BE49-F238E27FC236}">
                <a16:creationId xmlns:a16="http://schemas.microsoft.com/office/drawing/2014/main" id="{1362E399-1CD4-E29D-D760-50BDD25138F5}"/>
              </a:ext>
            </a:extLst>
          </p:cNvPr>
          <p:cNvSpPr txBox="1"/>
          <p:nvPr/>
        </p:nvSpPr>
        <p:spPr>
          <a:xfrm>
            <a:off x="325679" y="8022941"/>
            <a:ext cx="6119078" cy="369332"/>
          </a:xfrm>
          <a:prstGeom prst="rect">
            <a:avLst/>
          </a:prstGeom>
          <a:noFill/>
        </p:spPr>
        <p:txBody>
          <a:bodyPr wrap="square">
            <a:spAutoFit/>
          </a:bodyPr>
          <a:lstStyle/>
          <a:p>
            <a:pPr algn="ctr" rtl="0" fontAlgn="base"/>
            <a:r>
              <a:rPr lang="en-US" sz="900" i="1">
                <a:solidFill>
                  <a:srgbClr val="B292B2"/>
                </a:solidFill>
                <a:latin typeface="Aptos" panose="020B0004020202020204" pitchFamily="34" charset="0"/>
              </a:rPr>
              <a:t>This guidance was developed for ACDI/VOCA’s internal use through a consultancy with Adapt Consulting. For any questions, contact Ydun Donahoe.</a:t>
            </a:r>
          </a:p>
        </p:txBody>
      </p:sp>
      <p:sp>
        <p:nvSpPr>
          <p:cNvPr id="21" name="TextBox 20">
            <a:extLst>
              <a:ext uri="{FF2B5EF4-FFF2-40B4-BE49-F238E27FC236}">
                <a16:creationId xmlns:a16="http://schemas.microsoft.com/office/drawing/2014/main" id="{A67C4C97-1CFF-C963-1A29-4DD033659942}"/>
              </a:ext>
            </a:extLst>
          </p:cNvPr>
          <p:cNvSpPr txBox="1"/>
          <p:nvPr/>
        </p:nvSpPr>
        <p:spPr>
          <a:xfrm>
            <a:off x="540723" y="1852235"/>
            <a:ext cx="5678939" cy="738664"/>
          </a:xfrm>
          <a:prstGeom prst="rect">
            <a:avLst/>
          </a:prstGeom>
          <a:noFill/>
        </p:spPr>
        <p:txBody>
          <a:bodyPr wrap="square" lIns="91440" tIns="45720" rIns="91440" bIns="45720" rtlCol="0" anchor="t">
            <a:spAutoFit/>
          </a:bodyPr>
          <a:lstStyle/>
          <a:p>
            <a:r>
              <a:rPr lang="en-US" sz="1200" b="1">
                <a:latin typeface="Aptos"/>
              </a:rPr>
              <a:t>Follow the steps below to integrate scenario planning as a strategic decision-making tool:</a:t>
            </a:r>
          </a:p>
          <a:p>
            <a:endParaRPr lang="en-US"/>
          </a:p>
        </p:txBody>
      </p:sp>
    </p:spTree>
    <p:extLst>
      <p:ext uri="{BB962C8B-B14F-4D97-AF65-F5344CB8AC3E}">
        <p14:creationId xmlns:p14="http://schemas.microsoft.com/office/powerpoint/2010/main" val="417386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Resource Center Documents" ma:contentTypeID="0x0101003F27DF9AC023FF49938DDEB87F1D72FE01010100B2C3B2374618734B820476DE478EBD5F" ma:contentTypeVersion="24" ma:contentTypeDescription="" ma:contentTypeScope="" ma:versionID="9f3dc11bd94dfef5ce5461de57c382e0">
  <xsd:schema xmlns:xsd="http://www.w3.org/2001/XMLSchema" xmlns:xs="http://www.w3.org/2001/XMLSchema" xmlns:p="http://schemas.microsoft.com/office/2006/metadata/properties" xmlns:ns2="363b23f7-84f1-4bcf-a229-90d6a8906e2a" xmlns:ns3="25b1ff99-e5cf-4ae4-961c-4ddf96fa865e" targetNamespace="http://schemas.microsoft.com/office/2006/metadata/properties" ma:root="true" ma:fieldsID="4654323c2d1860b2654120b2d5c266c9" ns2:_="" ns3:_="">
    <xsd:import namespace="363b23f7-84f1-4bcf-a229-90d6a8906e2a"/>
    <xsd:import namespace="25b1ff99-e5cf-4ae4-961c-4ddf96fa865e"/>
    <xsd:element name="properties">
      <xsd:complexType>
        <xsd:sequence>
          <xsd:element name="documentManagement">
            <xsd:complexType>
              <xsd:all>
                <xsd:element ref="ns2:Resource-Type" minOccurs="0"/>
                <xsd:element ref="ns2:Document_x0020_No" minOccurs="0"/>
                <xsd:element ref="ns2:Owner" minOccurs="0"/>
                <xsd:element ref="ns2:Scope" minOccurs="0"/>
                <xsd:element ref="ns2:g1c15774175b49049ab7cd5c5ac02add" minOccurs="0"/>
                <xsd:element ref="ns2:kefebca1312e4cff8bc5ac04fc6a70bb" minOccurs="0"/>
                <xsd:element ref="ns2:m00459e866da4482a6aecfac6c07f3ac" minOccurs="0"/>
                <xsd:element ref="ns2:g071f66418384c35a8d4d77b12b2f334" minOccurs="0"/>
                <xsd:element ref="ns2:bb828c2a72a84a92a222be9d7f3d3fc9" minOccurs="0"/>
                <xsd:element ref="ns2:TaxCatchAll" minOccurs="0"/>
                <xsd:element ref="ns2:TaxCatchAllLabel" minOccurs="0"/>
                <xsd:element ref="ns2:e499ed82e87d40fe83ddcfd810dddc51" minOccurs="0"/>
                <xsd:element ref="ns3:MediaServiceMetadata" minOccurs="0"/>
                <xsd:element ref="ns3:MediaServiceFastMetadata" minOccurs="0"/>
                <xsd:element ref="ns3:MediaServiceAutoKeyPoints" minOccurs="0"/>
                <xsd:element ref="ns3:MediaServiceKeyPoints" minOccurs="0"/>
                <xsd:element ref="ns2:SharedWithUsers" minOccurs="0"/>
                <xsd:element ref="ns2:SharedWithDetails" minOccurs="0"/>
                <xsd:element ref="ns3:MediaServiceOCR" minOccurs="0"/>
                <xsd:element ref="ns3:MediaServiceGenerationTime" minOccurs="0"/>
                <xsd:element ref="ns3:MediaServiceEventHashCode" minOccurs="0"/>
                <xsd:element ref="ns2:gfcda77fbd414059aae0d25f383eafca" minOccurs="0"/>
                <xsd:element ref="ns2:f76eaea2431a44ffa5c437454acc27df" minOccurs="0"/>
                <xsd:element ref="ns2:p07a51c472ca436e8b335c05eb83899a" minOccurs="0"/>
                <xsd:element ref="ns2:Publish_x0020_Date" minOccurs="0"/>
                <xsd:element ref="ns3:MediaServiceDateTaken" minOccurs="0"/>
                <xsd:element ref="ns3:MediaLengthInSeconds" minOccurs="0"/>
                <xsd:element ref="ns3:lcf76f155ced4ddcb4097134ff3c332f" minOccurs="0"/>
                <xsd:element ref="ns3:MediaServiceLocation"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3b23f7-84f1-4bcf-a229-90d6a8906e2a" elementFormDefault="qualified">
    <xsd:import namespace="http://schemas.microsoft.com/office/2006/documentManagement/types"/>
    <xsd:import namespace="http://schemas.microsoft.com/office/infopath/2007/PartnerControls"/>
    <xsd:element name="Resource-Type" ma:index="2" nillable="true" ma:displayName="Resource-Type" ma:default="Technical Resources" ma:format="Dropdown" ma:internalName="Resource_x002d_Type">
      <xsd:simpleType>
        <xsd:restriction base="dms:Choice">
          <xsd:enumeration value="Award Management: Grants"/>
          <xsd:enumeration value="Award Management: Procurement"/>
          <xsd:enumeration value="Communications"/>
          <xsd:enumeration value="Guidance"/>
          <xsd:enumeration value="HR Forms &amp; Resources"/>
          <xsd:enumeration value="Monitoring Evaluation Reporting &amp; Learning"/>
          <xsd:enumeration value="Policies &amp; Procedures"/>
          <xsd:enumeration value="Technical Resources"/>
        </xsd:restriction>
      </xsd:simpleType>
    </xsd:element>
    <xsd:element name="Document_x0020_No" ma:index="5" nillable="true" ma:displayName="Document No" ma:internalName="Document_x0020_No">
      <xsd:simpleType>
        <xsd:restriction base="dms:Text">
          <xsd:maxLength value="255"/>
        </xsd:restriction>
      </xsd:simpleType>
    </xsd:element>
    <xsd:element name="Owner" ma:index="9" nillable="true" ma:displayName="Owner" ma:format="Dropdown" ma:internalName="Owner">
      <xsd:simpleType>
        <xsd:restriction base="dms:Choice">
          <xsd:enumeration value="CLO"/>
          <xsd:enumeration value="VP HR"/>
          <xsd:enumeration value="CEO"/>
          <xsd:enumeration value="President Tanager"/>
          <xsd:enumeration value="COO"/>
          <xsd:enumeration value="AVV MD/SD"/>
          <xsd:enumeration value="VP HR"/>
          <xsd:enumeration value="CFO"/>
          <xsd:enumeration value="VP  Project Ops"/>
          <xsd:enumeration value="VP Risk"/>
          <xsd:enumeration value="VP QAL"/>
          <xsd:enumeration value="EVP TLA"/>
          <xsd:enumeration value="VP IT"/>
        </xsd:restriction>
      </xsd:simpleType>
    </xsd:element>
    <xsd:element name="Scope" ma:index="10" nillable="true" ma:displayName="Applies to" ma:internalName="Scope">
      <xsd:complexType>
        <xsd:complexContent>
          <xsd:extension base="dms:MultiChoice">
            <xsd:sequence>
              <xsd:element name="Value" maxOccurs="unbounded" minOccurs="0" nillable="true">
                <xsd:simpleType>
                  <xsd:restriction base="dms:Choice">
                    <xsd:enumeration value="ACDI/VOCA"/>
                    <xsd:enumeration value="Tanager"/>
                    <xsd:enumeration value="AV Ventures"/>
                  </xsd:restriction>
                </xsd:simpleType>
              </xsd:element>
            </xsd:sequence>
          </xsd:extension>
        </xsd:complexContent>
      </xsd:complexType>
    </xsd:element>
    <xsd:element name="g1c15774175b49049ab7cd5c5ac02add" ma:index="14" nillable="true" ma:taxonomy="true" ma:internalName="g1c15774175b49049ab7cd5c5ac02add" ma:taxonomyFieldName="Department_x0020_Name" ma:displayName="Department Name" ma:readOnly="false" ma:default="1;#Technical Learning and Application|620cb191-9fcd-47b7-a1ae-6d598e91ab96" ma:fieldId="{01c15774-175b-4904-9ab7-cd5c5ac02add}" ma:sspId="dcea9d53-396a-4643-8c3b-a46bd9f06c0a" ma:termSetId="90d28201-8f94-4548-b63b-bfa2149d522b" ma:anchorId="00000000-0000-0000-0000-000000000000" ma:open="false" ma:isKeyword="false">
      <xsd:complexType>
        <xsd:sequence>
          <xsd:element ref="pc:Terms" minOccurs="0" maxOccurs="1"/>
        </xsd:sequence>
      </xsd:complexType>
    </xsd:element>
    <xsd:element name="kefebca1312e4cff8bc5ac04fc6a70bb" ma:index="17" nillable="true" ma:taxonomy="true" ma:internalName="kefebca1312e4cff8bc5ac04fc6a70bb" ma:taxonomyFieldName="Practice_x0020_Area" ma:displayName="Practice Area" ma:readOnly="false" ma:default="" ma:fieldId="{4efebca1-312e-4cff-8bc5-ac04fc6a70bb}"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m00459e866da4482a6aecfac6c07f3ac" ma:index="19" nillable="true" ma:taxonomy="true" ma:internalName="m00459e866da4482a6aecfac6c07f3ac" ma:taxonomyFieldName="Initiatives" ma:displayName="Initiatives" ma:readOnly="false" ma:default="" ma:fieldId="{600459e8-66da-4482-a6ae-cfac6c07f3ac}" ma:sspId="dcea9d53-396a-4643-8c3b-a46bd9f06c0a" ma:termSetId="0fd9d0c9-e4e7-4055-9518-1c4428d2e1f8" ma:anchorId="92adb966-5ab3-41f7-95ed-1d556f660c07" ma:open="false" ma:isKeyword="false">
      <xsd:complexType>
        <xsd:sequence>
          <xsd:element ref="pc:Terms" minOccurs="0" maxOccurs="1"/>
        </xsd:sequence>
      </xsd:complexType>
    </xsd:element>
    <xsd:element name="g071f66418384c35a8d4d77b12b2f334" ma:index="21" nillable="true" ma:taxonomy="true" ma:internalName="g071f66418384c35a8d4d77b12b2f334" ma:taxonomyFieldName="Project_x0020_Name" ma:displayName="Project Name" ma:default="" ma:fieldId="{0071f664-1838-4c35-a8d4-d77b12b2f334}" ma:sspId="dcea9d53-396a-4643-8c3b-a46bd9f06c0a" ma:termSetId="33e1c750-735b-4daf-883d-2f6ab6c6692d" ma:anchorId="00000000-0000-0000-0000-000000000000" ma:open="false" ma:isKeyword="false">
      <xsd:complexType>
        <xsd:sequence>
          <xsd:element ref="pc:Terms" minOccurs="0" maxOccurs="1"/>
        </xsd:sequence>
      </xsd:complexType>
    </xsd:element>
    <xsd:element name="bb828c2a72a84a92a222be9d7f3d3fc9" ma:index="22" nillable="true" ma:taxonomy="true" ma:internalName="bb828c2a72a84a92a222be9d7f3d3fc9" ma:taxonomyFieldName="Document_x0020_Type" ma:displayName="Document Type" ma:default="" ma:fieldId="{bb828c2a-72a8-4a92-a222-be9d7f3d3fc9}" ma:sspId="dcea9d53-396a-4643-8c3b-a46bd9f06c0a" ma:termSetId="0fd9d0c9-e4e7-4055-9518-1c4428d2e1f8" ma:anchorId="00000000-0000-0000-0000-000000000000" ma:open="false" ma:isKeyword="false">
      <xsd:complexType>
        <xsd:sequence>
          <xsd:element ref="pc:Terms" minOccurs="0" maxOccurs="1"/>
        </xsd:sequence>
      </xsd:complexType>
    </xsd:element>
    <xsd:element name="TaxCatchAll" ma:index="23" nillable="true" ma:displayName="Taxonomy Catch All Column" ma:hidden="true" ma:list="{4bfeafc6-70e7-4525-88e0-f74b44d93d23}" ma:internalName="TaxCatchAll" ma:showField="CatchAllData"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hidden="true" ma:list="{4bfeafc6-70e7-4525-88e0-f74b44d93d23}" ma:internalName="TaxCatchAllLabel" ma:readOnly="true" ma:showField="CatchAllDataLabel" ma:web="363b23f7-84f1-4bcf-a229-90d6a8906e2a">
      <xsd:complexType>
        <xsd:complexContent>
          <xsd:extension base="dms:MultiChoiceLookup">
            <xsd:sequence>
              <xsd:element name="Value" type="dms:Lookup" maxOccurs="unbounded" minOccurs="0" nillable="true"/>
            </xsd:sequence>
          </xsd:extension>
        </xsd:complexContent>
      </xsd:complexType>
    </xsd:element>
    <xsd:element name="e499ed82e87d40fe83ddcfd810dddc51" ma:index="25" nillable="true" ma:taxonomy="true" ma:internalName="e499ed82e87d40fe83ddcfd810dddc51" ma:taxonomyFieldName="System_x002f_Software_x002f_Tool" ma:displayName="System/Software/Tool" ma:default="" ma:fieldId="{e499ed82-e87d-40fe-83dd-cfd810dddc51}" ma:sspId="dcea9d53-396a-4643-8c3b-a46bd9f06c0a" ma:termSetId="654195cb-9a93-475c-8539-f69534dafe16" ma:anchorId="fae9df7d-a2a3-48c9-82f1-58cdb29b41c8" ma:open="false" ma:isKeyword="false">
      <xsd:complexType>
        <xsd:sequence>
          <xsd:element ref="pc:Terms" minOccurs="0" maxOccurs="1"/>
        </xsd:sequence>
      </xsd:complexType>
    </xsd:element>
    <xsd:element name="SharedWithUsers" ma:index="3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2" nillable="true" ma:displayName="Shared With Details" ma:internalName="SharedWithDetails" ma:readOnly="true">
      <xsd:simpleType>
        <xsd:restriction base="dms:Note">
          <xsd:maxLength value="255"/>
        </xsd:restriction>
      </xsd:simpleType>
    </xsd:element>
    <xsd:element name="gfcda77fbd414059aae0d25f383eafca" ma:index="36" nillable="true" ma:taxonomy="true" ma:internalName="gfcda77fbd414059aae0d25f383eafca" ma:taxonomyFieldName="Technical_x0020_Category" ma:displayName="Technical Category" ma:default="" ma:fieldId="{0fcda77f-bd41-4059-aae0-d25f383eafca}" ma:sspId="dcea9d53-396a-4643-8c3b-a46bd9f06c0a" ma:termSetId="1b05d860-6e0f-4a6a-95f7-e79ab99c0a07" ma:anchorId="59243de7-0517-49a3-b985-87ddcd47d402" ma:open="false" ma:isKeyword="false">
      <xsd:complexType>
        <xsd:sequence>
          <xsd:element ref="pc:Terms" minOccurs="0" maxOccurs="1"/>
        </xsd:sequence>
      </xsd:complexType>
    </xsd:element>
    <xsd:element name="f76eaea2431a44ffa5c437454acc27df" ma:index="38" nillable="true" ma:taxonomy="true" ma:internalName="f76eaea2431a44ffa5c437454acc27df" ma:taxonomyFieldName="Primary_x0020_Topic" ma:displayName="Primary Topic" ma:default="" ma:fieldId="{f76eaea2-431a-44ff-a5c4-37454acc27df}"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07a51c472ca436e8b335c05eb83899a" ma:index="40" nillable="true" ma:taxonomy="true" ma:internalName="p07a51c472ca436e8b335c05eb83899a" ma:taxonomyFieldName="Secondary_x0020_Topic" ma:displayName="Secondary Topic" ma:default="" ma:fieldId="{907a51c4-72ca-436e-8b33-5c05eb83899a}" ma:sspId="dcea9d53-396a-4643-8c3b-a46bd9f06c0a" ma:termSetId="1b05d860-6e0f-4a6a-95f7-e79ab99c0a07" ma:anchorId="642c59f4-24a1-44e4-961e-fcd819998df1" ma:open="false" ma:isKeyword="false">
      <xsd:complexType>
        <xsd:sequence>
          <xsd:element ref="pc:Terms" minOccurs="0" maxOccurs="1"/>
        </xsd:sequence>
      </xsd:complexType>
    </xsd:element>
    <xsd:element name="Publish_x0020_Date" ma:index="41" nillable="true" ma:displayName="Publish Date" ma:format="DateOnly" ma:hidden="true" ma:internalName="Publish_x0020_Date" ma:readOnly="fals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5b1ff99-e5cf-4ae4-961c-4ddf96fa865e" elementFormDefault="qualified">
    <xsd:import namespace="http://schemas.microsoft.com/office/2006/documentManagement/types"/>
    <xsd:import namespace="http://schemas.microsoft.com/office/infopath/2007/PartnerControls"/>
    <xsd:element name="MediaServiceMetadata" ma:index="27" nillable="true" ma:displayName="MediaServiceMetadata" ma:hidden="true" ma:internalName="MediaServiceMetadata" ma:readOnly="true">
      <xsd:simpleType>
        <xsd:restriction base="dms:Note"/>
      </xsd:simpleType>
    </xsd:element>
    <xsd:element name="MediaServiceFastMetadata" ma:index="28" nillable="true" ma:displayName="MediaServiceFastMetadata" ma:hidden="true" ma:internalName="MediaServiceFastMetadata" ma:readOnly="true">
      <xsd:simpleType>
        <xsd:restriction base="dms:Note"/>
      </xsd:simpleType>
    </xsd:element>
    <xsd:element name="MediaServiceAutoKeyPoints" ma:index="29" nillable="true" ma:displayName="MediaServiceAutoKeyPoints" ma:hidden="true" ma:internalName="MediaServiceAutoKeyPoints" ma:readOnly="true">
      <xsd:simpleType>
        <xsd:restriction base="dms:Note"/>
      </xsd:simpleType>
    </xsd:element>
    <xsd:element name="MediaServiceKeyPoints" ma:index="30" nillable="true" ma:displayName="KeyPoints" ma:internalName="MediaServiceKeyPoints" ma:readOnly="true">
      <xsd:simpleType>
        <xsd:restriction base="dms:Note">
          <xsd:maxLength value="255"/>
        </xsd:restriction>
      </xsd:simple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DateTaken" ma:index="42" nillable="true" ma:displayName="MediaServiceDateTaken" ma:hidden="true" ma:internalName="MediaServiceDateTaken" ma:readOnly="true">
      <xsd:simpleType>
        <xsd:restriction base="dms:Text"/>
      </xsd:simpleType>
    </xsd:element>
    <xsd:element name="MediaLengthInSeconds" ma:index="43" nillable="true" ma:displayName="Length (seconds)" ma:internalName="MediaLengthInSeconds" ma:readOnly="true">
      <xsd:simpleType>
        <xsd:restriction base="dms:Unknown"/>
      </xsd:simpleType>
    </xsd:element>
    <xsd:element name="lcf76f155ced4ddcb4097134ff3c332f" ma:index="45" nillable="true" ma:taxonomy="true" ma:internalName="lcf76f155ced4ddcb4097134ff3c332f" ma:taxonomyFieldName="MediaServiceImageTags" ma:displayName="Image Tags" ma:readOnly="false" ma:fieldId="{5cf76f15-5ced-4ddc-b409-7134ff3c332f}" ma:taxonomyMulti="true" ma:sspId="dcea9d53-396a-4643-8c3b-a46bd9f06c0a" ma:termSetId="09814cd3-568e-fe90-9814-8d621ff8fb84" ma:anchorId="fba54fb3-c3e1-fe81-a776-ca4b69148c4d" ma:open="true" ma:isKeyword="false">
      <xsd:complexType>
        <xsd:sequence>
          <xsd:element ref="pc:Terms" minOccurs="0" maxOccurs="1"/>
        </xsd:sequence>
      </xsd:complexType>
    </xsd:element>
    <xsd:element name="MediaServiceLocation" ma:index="46" nillable="true" ma:displayName="Location" ma:indexed="true" ma:internalName="MediaServiceLocation" ma:readOnly="true">
      <xsd:simpleType>
        <xsd:restriction base="dms:Text"/>
      </xsd:simpleType>
    </xsd:element>
    <xsd:element name="MediaServiceObjectDetectorVersions" ma:index="47" nillable="true" ma:displayName="MediaServiceObjectDetectorVersions" ma:hidden="true" ma:indexed="true" ma:internalName="MediaServiceObjectDetectorVersions" ma:readOnly="true">
      <xsd:simpleType>
        <xsd:restriction base="dms:Text"/>
      </xsd:simpleType>
    </xsd:element>
    <xsd:element name="MediaServiceSearchProperties" ma:index="48"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363b23f7-84f1-4bcf-a229-90d6a8906e2a">
      <Value>1</Value>
    </TaxCatchAll>
    <Publish_x0020_Date xmlns="363b23f7-84f1-4bcf-a229-90d6a8906e2a" xsi:nil="true"/>
    <Document_x0020_No xmlns="363b23f7-84f1-4bcf-a229-90d6a8906e2a" xsi:nil="true"/>
    <Scope xmlns="363b23f7-84f1-4bcf-a229-90d6a8906e2a" xsi:nil="true"/>
    <g071f66418384c35a8d4d77b12b2f334 xmlns="363b23f7-84f1-4bcf-a229-90d6a8906e2a">
      <Terms xmlns="http://schemas.microsoft.com/office/infopath/2007/PartnerControls"/>
    </g071f66418384c35a8d4d77b12b2f334>
    <f76eaea2431a44ffa5c437454acc27df xmlns="363b23f7-84f1-4bcf-a229-90d6a8906e2a">
      <Terms xmlns="http://schemas.microsoft.com/office/infopath/2007/PartnerControls"/>
    </f76eaea2431a44ffa5c437454acc27df>
    <Resource-Type xmlns="363b23f7-84f1-4bcf-a229-90d6a8906e2a">Technical Resources</Resource-Type>
    <e499ed82e87d40fe83ddcfd810dddc51 xmlns="363b23f7-84f1-4bcf-a229-90d6a8906e2a">
      <Terms xmlns="http://schemas.microsoft.com/office/infopath/2007/PartnerControls"/>
    </e499ed82e87d40fe83ddcfd810dddc51>
    <p07a51c472ca436e8b335c05eb83899a xmlns="363b23f7-84f1-4bcf-a229-90d6a8906e2a">
      <Terms xmlns="http://schemas.microsoft.com/office/infopath/2007/PartnerControls"/>
    </p07a51c472ca436e8b335c05eb83899a>
    <m00459e866da4482a6aecfac6c07f3ac xmlns="363b23f7-84f1-4bcf-a229-90d6a8906e2a">
      <Terms xmlns="http://schemas.microsoft.com/office/infopath/2007/PartnerControls"/>
    </m00459e866da4482a6aecfac6c07f3ac>
    <g1c15774175b49049ab7cd5c5ac02add xmlns="363b23f7-84f1-4bcf-a229-90d6a8906e2a">
      <Terms xmlns="http://schemas.microsoft.com/office/infopath/2007/PartnerControls">
        <TermInfo xmlns="http://schemas.microsoft.com/office/infopath/2007/PartnerControls">
          <TermName xmlns="http://schemas.microsoft.com/office/infopath/2007/PartnerControls">Technical Learning and Application</TermName>
          <TermId xmlns="http://schemas.microsoft.com/office/infopath/2007/PartnerControls">620cb191-9fcd-47b7-a1ae-6d598e91ab96</TermId>
        </TermInfo>
      </Terms>
    </g1c15774175b49049ab7cd5c5ac02add>
    <gfcda77fbd414059aae0d25f383eafca xmlns="363b23f7-84f1-4bcf-a229-90d6a8906e2a">
      <Terms xmlns="http://schemas.microsoft.com/office/infopath/2007/PartnerControls"/>
    </gfcda77fbd414059aae0d25f383eafca>
    <Owner xmlns="363b23f7-84f1-4bcf-a229-90d6a8906e2a" xsi:nil="true"/>
    <bb828c2a72a84a92a222be9d7f3d3fc9 xmlns="363b23f7-84f1-4bcf-a229-90d6a8906e2a">
      <Terms xmlns="http://schemas.microsoft.com/office/infopath/2007/PartnerControls"/>
    </bb828c2a72a84a92a222be9d7f3d3fc9>
    <kefebca1312e4cff8bc5ac04fc6a70bb xmlns="363b23f7-84f1-4bcf-a229-90d6a8906e2a">
      <Terms xmlns="http://schemas.microsoft.com/office/infopath/2007/PartnerControls"/>
    </kefebca1312e4cff8bc5ac04fc6a70bb>
    <lcf76f155ced4ddcb4097134ff3c332f xmlns="25b1ff99-e5cf-4ae4-961c-4ddf96fa865e">
      <Terms xmlns="http://schemas.microsoft.com/office/infopath/2007/PartnerControls"/>
    </lcf76f155ced4ddcb4097134ff3c332f>
    <SharedWithUsers xmlns="363b23f7-84f1-4bcf-a229-90d6a8906e2a">
      <UserInfo>
        <DisplayName>Caroline Allen</DisplayName>
        <AccountId>194</AccountId>
        <AccountType/>
      </UserInfo>
      <UserInfo>
        <DisplayName>Ydun Donahoe</DisplayName>
        <AccountId>70</AccountId>
        <AccountType/>
      </UserInfo>
    </SharedWithUsers>
  </documentManagement>
</p:properties>
</file>

<file path=customXml/itemProps1.xml><?xml version="1.0" encoding="utf-8"?>
<ds:datastoreItem xmlns:ds="http://schemas.openxmlformats.org/officeDocument/2006/customXml" ds:itemID="{82276F64-67A1-46BC-B564-565AF3F440D1}">
  <ds:schemaRefs>
    <ds:schemaRef ds:uri="http://schemas.microsoft.com/sharepoint/v3/contenttype/forms"/>
  </ds:schemaRefs>
</ds:datastoreItem>
</file>

<file path=customXml/itemProps2.xml><?xml version="1.0" encoding="utf-8"?>
<ds:datastoreItem xmlns:ds="http://schemas.openxmlformats.org/officeDocument/2006/customXml" ds:itemID="{482FF3AA-621A-42D7-A7AB-E12F5ED6932E}">
  <ds:schemaRefs>
    <ds:schemaRef ds:uri="25b1ff99-e5cf-4ae4-961c-4ddf96fa865e"/>
    <ds:schemaRef ds:uri="363b23f7-84f1-4bcf-a229-90d6a8906e2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6A1BB4D-B657-42C6-8E27-CB75AE87CA34}">
  <ds:schemaRefs>
    <ds:schemaRef ds:uri="25b1ff99-e5cf-4ae4-961c-4ddf96fa865e"/>
    <ds:schemaRef ds:uri="363b23f7-84f1-4bcf-a229-90d6a8906e2a"/>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 2013 - 2022</Template>
  <Application>Microsoft Office PowerPoint</Application>
  <PresentationFormat>Letter Paper (8.5x11 in)</PresentationFormat>
  <Slides>2</Slides>
  <Notes>0</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Allen</dc:creator>
  <cp:revision>15</cp:revision>
  <dcterms:created xsi:type="dcterms:W3CDTF">2023-09-16T00:44:18Z</dcterms:created>
  <dcterms:modified xsi:type="dcterms:W3CDTF">2024-08-13T23:30:24Z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0x0101003F27DF9AC023FF49938DDEB87F1D72FE01010100B2C3B2374618734B820476DE478EBD5F</vt:lpwstr>
  </property>
  <property fmtid="{D5CDD505-2E9C-101B-9397-08002B2CF9AE}" pid="3" name="Initiatives">
    <vt:lpwstr/>
  </property>
  <property fmtid="{D5CDD505-2E9C-101B-9397-08002B2CF9AE}" pid="4" name="MediaServiceImageTags">
    <vt:lpwstr/>
  </property>
  <property fmtid="{D5CDD505-2E9C-101B-9397-08002B2CF9AE}" pid="5" name="Practice Area">
    <vt:lpwstr/>
  </property>
  <property fmtid="{D5CDD505-2E9C-101B-9397-08002B2CF9AE}" pid="6" name="Secondary Topic">
    <vt:lpwstr/>
  </property>
  <property fmtid="{D5CDD505-2E9C-101B-9397-08002B2CF9AE}" pid="7" name="Project Name">
    <vt:lpwstr/>
  </property>
  <property fmtid="{D5CDD505-2E9C-101B-9397-08002B2CF9AE}" pid="8" name="Document Type">
    <vt:lpwstr/>
  </property>
  <property fmtid="{D5CDD505-2E9C-101B-9397-08002B2CF9AE}" pid="9" name="Technical Category">
    <vt:lpwstr/>
  </property>
  <property fmtid="{D5CDD505-2E9C-101B-9397-08002B2CF9AE}" pid="10" name="Primary Topic">
    <vt:lpwstr/>
  </property>
  <property fmtid="{D5CDD505-2E9C-101B-9397-08002B2CF9AE}" pid="11" name="System/Software/Tool">
    <vt:lpwstr/>
  </property>
  <property fmtid="{D5CDD505-2E9C-101B-9397-08002B2CF9AE}" pid="12" name="Department Name">
    <vt:lpwstr>1;#Technical Learning and Application|620cb191-9fcd-47b7-a1ae-6d598e91ab96</vt:lpwstr>
  </property>
  <property fmtid="{D5CDD505-2E9C-101B-9397-08002B2CF9AE}" pid="13" name="MSIP_Label_27c9e852-15f5-44af-96a7-676eb56dd145_Enabled">
    <vt:lpwstr>true</vt:lpwstr>
  </property>
  <property fmtid="{D5CDD505-2E9C-101B-9397-08002B2CF9AE}" pid="14" name="MSIP_Label_27c9e852-15f5-44af-96a7-676eb56dd145_SetDate">
    <vt:lpwstr>2024-07-31T18:55:51Z</vt:lpwstr>
  </property>
  <property fmtid="{D5CDD505-2E9C-101B-9397-08002B2CF9AE}" pid="15" name="MSIP_Label_27c9e852-15f5-44af-96a7-676eb56dd145_Method">
    <vt:lpwstr>Standard</vt:lpwstr>
  </property>
  <property fmtid="{D5CDD505-2E9C-101B-9397-08002B2CF9AE}" pid="16" name="MSIP_Label_27c9e852-15f5-44af-96a7-676eb56dd145_Name">
    <vt:lpwstr>defa4170-0d19-0005-0004-bc88714345d2</vt:lpwstr>
  </property>
  <property fmtid="{D5CDD505-2E9C-101B-9397-08002B2CF9AE}" pid="17" name="MSIP_Label_27c9e852-15f5-44af-96a7-676eb56dd145_SiteId">
    <vt:lpwstr>abd8187b-19bd-45c7-9f9e-fbbff2d01267</vt:lpwstr>
  </property>
  <property fmtid="{D5CDD505-2E9C-101B-9397-08002B2CF9AE}" pid="18" name="MSIP_Label_27c9e852-15f5-44af-96a7-676eb56dd145_ActionId">
    <vt:lpwstr>681bf1dd-ebf3-4605-adbf-acb3bbe0439c</vt:lpwstr>
  </property>
  <property fmtid="{D5CDD505-2E9C-101B-9397-08002B2CF9AE}" pid="19" name="MSIP_Label_27c9e852-15f5-44af-96a7-676eb56dd145_ContentBits">
    <vt:lpwstr>0</vt:lpwstr>
  </property>
</Properties>
</file>