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A57474E-0F7F-9560-D6F5-65A651267C7D}" name="Julie Hamlin" initials="JH" userId="S::jhamlin@acdivoca.org::ec529cfb-28f7-45fd-a864-e9f612f19969" providerId="AD"/>
  <p188:author id="{A1D4186F-A91F-334C-1F45-119BA0FB8C8D}" name="Caroline Allen" initials="CA" userId="S::CAllen@acdivoca.org::e0ba07a1-d068-4292-88a7-bfbdb621042c" providerId="AD"/>
  <p188:author id="{C7A58386-3F75-A3FB-F02C-3401B0B2F072}" name="Ydun Donahoe" initials="YD" userId="S::ydonahoe@acdivoca.org::1f5559bf-44c7-41de-8901-9abb28896b1a" providerId="AD"/>
  <p188:author id="{EF021BF6-E36B-3A81-CC84-7DE319E712F1}" name="Brandon Shillingford" initials="BS" userId="S::bshillingford@acdivoca.org::7239c565-5846-4da2-8b3e-c6c96cd0394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BA7"/>
    <a:srgbClr val="88CCD1"/>
    <a:srgbClr val="2BB673"/>
    <a:srgbClr val="B5DFCF"/>
    <a:srgbClr val="6EEFA7"/>
    <a:srgbClr val="F2F2F2"/>
    <a:srgbClr val="C6E6E8"/>
    <a:srgbClr val="FED8AA"/>
    <a:srgbClr val="C6E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7DF521-4B1C-4D1E-AC3B-2631B8DAA2DE}" v="2" dt="2024-08-13T17:01:29.305"/>
    <p1510:client id="{28E67D45-ECCB-E8D7-5555-408B6E783B2B}" v="6" dt="2024-08-13T17:56:28.377"/>
    <p1510:client id="{313937BF-8D56-C36F-1FDC-D8B4EA29579B}" v="28" dt="2024-08-13T16:36:17.421"/>
    <p1510:client id="{46AD0233-6775-E680-F3ED-9C383C0AC173}" v="158" dt="2024-08-13T17:53:28.974"/>
    <p1510:client id="{4BA8202D-9CC3-526D-C672-41802EF65166}" v="3" vWet="4" dt="2024-08-13T16:57:32.655"/>
    <p1510:client id="{7E2E9D63-0B34-71DC-A6DC-5267FF9DBD14}" v="2" dt="2024-08-13T23:30:45.919"/>
    <p1510:client id="{8B1B69D8-94F4-AE74-0751-B1333CAB0E83}" v="2" dt="2024-08-13T16:44:26.509"/>
    <p1510:client id="{BC69A898-B121-5E2A-112A-B15A220BE732}" v="10" dt="2024-08-13T17:52:00.421"/>
    <p1510:client id="{EDEC81DA-0911-994B-3826-99E8785FEFB6}" v="8" dt="2024-08-13T23:24:51.8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Hamlin" userId="S::jhamlin@acdivoca.org::ec529cfb-28f7-45fd-a864-e9f612f19969" providerId="AD" clId="Web-{BC69A898-B121-5E2A-112A-B15A220BE732}"/>
    <pc:docChg chg="modSld">
      <pc:chgData name="Julie Hamlin" userId="S::jhamlin@acdivoca.org::ec529cfb-28f7-45fd-a864-e9f612f19969" providerId="AD" clId="Web-{BC69A898-B121-5E2A-112A-B15A220BE732}" dt="2024-08-13T17:52:00.421" v="8" actId="1076"/>
      <pc:docMkLst>
        <pc:docMk/>
      </pc:docMkLst>
      <pc:sldChg chg="addSp delSp modSp">
        <pc:chgData name="Julie Hamlin" userId="S::jhamlin@acdivoca.org::ec529cfb-28f7-45fd-a864-e9f612f19969" providerId="AD" clId="Web-{BC69A898-B121-5E2A-112A-B15A220BE732}" dt="2024-08-13T17:52:00.421" v="8" actId="1076"/>
        <pc:sldMkLst>
          <pc:docMk/>
          <pc:sldMk cId="1213869628" sldId="256"/>
        </pc:sldMkLst>
        <pc:picChg chg="del">
          <ac:chgData name="Julie Hamlin" userId="S::jhamlin@acdivoca.org::ec529cfb-28f7-45fd-a864-e9f612f19969" providerId="AD" clId="Web-{BC69A898-B121-5E2A-112A-B15A220BE732}" dt="2024-08-13T17:50:33.821" v="0"/>
          <ac:picMkLst>
            <pc:docMk/>
            <pc:sldMk cId="1213869628" sldId="256"/>
            <ac:picMk id="3" creationId="{01DC096D-3741-FECB-BE85-8298F727CA82}"/>
          </ac:picMkLst>
        </pc:picChg>
        <pc:picChg chg="add mod modCrop">
          <ac:chgData name="Julie Hamlin" userId="S::jhamlin@acdivoca.org::ec529cfb-28f7-45fd-a864-e9f612f19969" providerId="AD" clId="Web-{BC69A898-B121-5E2A-112A-B15A220BE732}" dt="2024-08-13T17:52:00.421" v="8" actId="1076"/>
          <ac:picMkLst>
            <pc:docMk/>
            <pc:sldMk cId="1213869628" sldId="256"/>
            <ac:picMk id="6" creationId="{3FE2F448-784A-8E9D-9717-DEA4F7A54560}"/>
          </ac:picMkLst>
        </pc:picChg>
      </pc:sldChg>
    </pc:docChg>
  </pc:docChgLst>
  <pc:docChgLst>
    <pc:chgData name="Brandon Shillingford" userId="S::bshillingford@acdivoca.org::7239c565-5846-4da2-8b3e-c6c96cd03944" providerId="AD" clId="Web-{46AD0233-6775-E680-F3ED-9C383C0AC173}"/>
    <pc:docChg chg="mod modSld">
      <pc:chgData name="Brandon Shillingford" userId="S::bshillingford@acdivoca.org::7239c565-5846-4da2-8b3e-c6c96cd03944" providerId="AD" clId="Web-{46AD0233-6775-E680-F3ED-9C383C0AC173}" dt="2024-08-13T17:53:26.239" v="78" actId="20577"/>
      <pc:docMkLst>
        <pc:docMk/>
      </pc:docMkLst>
      <pc:sldChg chg="modSp">
        <pc:chgData name="Brandon Shillingford" userId="S::bshillingford@acdivoca.org::7239c565-5846-4da2-8b3e-c6c96cd03944" providerId="AD" clId="Web-{46AD0233-6775-E680-F3ED-9C383C0AC173}" dt="2024-08-13T17:41:37.418" v="65" actId="20577"/>
        <pc:sldMkLst>
          <pc:docMk/>
          <pc:sldMk cId="1213869628" sldId="256"/>
        </pc:sldMkLst>
        <pc:spChg chg="mod">
          <ac:chgData name="Brandon Shillingford" userId="S::bshillingford@acdivoca.org::7239c565-5846-4da2-8b3e-c6c96cd03944" providerId="AD" clId="Web-{46AD0233-6775-E680-F3ED-9C383C0AC173}" dt="2024-08-13T17:41:37.418" v="65" actId="20577"/>
          <ac:spMkLst>
            <pc:docMk/>
            <pc:sldMk cId="1213869628" sldId="256"/>
            <ac:spMk id="10" creationId="{D1672F14-76D5-8302-4D37-CAA7EAAD3AC9}"/>
          </ac:spMkLst>
        </pc:spChg>
      </pc:sldChg>
      <pc:sldChg chg="modSp">
        <pc:chgData name="Brandon Shillingford" userId="S::bshillingford@acdivoca.org::7239c565-5846-4da2-8b3e-c6c96cd03944" providerId="AD" clId="Web-{46AD0233-6775-E680-F3ED-9C383C0AC173}" dt="2024-08-12T21:32:32.172" v="44" actId="20577"/>
        <pc:sldMkLst>
          <pc:docMk/>
          <pc:sldMk cId="2816268060" sldId="257"/>
        </pc:sldMkLst>
        <pc:spChg chg="mod">
          <ac:chgData name="Brandon Shillingford" userId="S::bshillingford@acdivoca.org::7239c565-5846-4da2-8b3e-c6c96cd03944" providerId="AD" clId="Web-{46AD0233-6775-E680-F3ED-9C383C0AC173}" dt="2024-08-12T21:32:32.172" v="44" actId="20577"/>
          <ac:spMkLst>
            <pc:docMk/>
            <pc:sldMk cId="2816268060" sldId="257"/>
            <ac:spMk id="24" creationId="{6B55208C-7E2E-225A-E6F4-300E3125B008}"/>
          </ac:spMkLst>
        </pc:spChg>
        <pc:spChg chg="mod">
          <ac:chgData name="Brandon Shillingford" userId="S::bshillingford@acdivoca.org::7239c565-5846-4da2-8b3e-c6c96cd03944" providerId="AD" clId="Web-{46AD0233-6775-E680-F3ED-9C383C0AC173}" dt="2024-08-12T21:30:56.072" v="43" actId="20577"/>
          <ac:spMkLst>
            <pc:docMk/>
            <pc:sldMk cId="2816268060" sldId="257"/>
            <ac:spMk id="33" creationId="{DB58D808-FB8F-6FD9-20B1-6D88F39944BC}"/>
          </ac:spMkLst>
        </pc:spChg>
      </pc:sldChg>
      <pc:sldChg chg="modSp modCm">
        <pc:chgData name="Brandon Shillingford" userId="S::bshillingford@acdivoca.org::7239c565-5846-4da2-8b3e-c6c96cd03944" providerId="AD" clId="Web-{46AD0233-6775-E680-F3ED-9C383C0AC173}" dt="2024-08-13T17:53:26.239" v="78" actId="20577"/>
        <pc:sldMkLst>
          <pc:docMk/>
          <pc:sldMk cId="1783804591" sldId="258"/>
        </pc:sldMkLst>
        <pc:spChg chg="mod">
          <ac:chgData name="Brandon Shillingford" userId="S::bshillingford@acdivoca.org::7239c565-5846-4da2-8b3e-c6c96cd03944" providerId="AD" clId="Web-{46AD0233-6775-E680-F3ED-9C383C0AC173}" dt="2024-08-13T17:53:26.239" v="78" actId="20577"/>
          <ac:spMkLst>
            <pc:docMk/>
            <pc:sldMk cId="1783804591" sldId="258"/>
            <ac:spMk id="3" creationId="{7DDD975D-6CF6-71F2-7578-03978E46E23E}"/>
          </ac:spMkLst>
        </pc:spChg>
        <pc:spChg chg="mod">
          <ac:chgData name="Brandon Shillingford" userId="S::bshillingford@acdivoca.org::7239c565-5846-4da2-8b3e-c6c96cd03944" providerId="AD" clId="Web-{46AD0233-6775-E680-F3ED-9C383C0AC173}" dt="2024-08-12T21:41:34.051" v="51" actId="20577"/>
          <ac:spMkLst>
            <pc:docMk/>
            <pc:sldMk cId="1783804591" sldId="258"/>
            <ac:spMk id="12" creationId="{34B6DCF9-8535-14E1-0900-B3A35D020683}"/>
          </ac:spMkLst>
        </pc:spChg>
        <pc:spChg chg="mod">
          <ac:chgData name="Brandon Shillingford" userId="S::bshillingford@acdivoca.org::7239c565-5846-4da2-8b3e-c6c96cd03944" providerId="AD" clId="Web-{46AD0233-6775-E680-F3ED-9C383C0AC173}" dt="2024-08-13T17:41:55.809" v="70" actId="20577"/>
          <ac:spMkLst>
            <pc:docMk/>
            <pc:sldMk cId="1783804591" sldId="258"/>
            <ac:spMk id="24" creationId="{6B55208C-7E2E-225A-E6F4-300E3125B008}"/>
          </ac:spMkLst>
        </pc:spChg>
        <pc:extLst>
          <p:ext xmlns:p="http://schemas.openxmlformats.org/presentationml/2006/main" uri="{D6D511B9-2390-475A-947B-AFAB55BFBCF1}">
            <pc226:cmChg xmlns:pc226="http://schemas.microsoft.com/office/powerpoint/2022/06/main/command" chg="mod">
              <pc226:chgData name="Brandon Shillingford" userId="S::bshillingford@acdivoca.org::7239c565-5846-4da2-8b3e-c6c96cd03944" providerId="AD" clId="Web-{46AD0233-6775-E680-F3ED-9C383C0AC173}" dt="2024-08-13T17:42:38.998" v="75" actId="20577"/>
              <pc2:cmMkLst xmlns:pc2="http://schemas.microsoft.com/office/powerpoint/2019/9/main/command">
                <pc:docMk/>
                <pc:sldMk cId="1783804591" sldId="258"/>
                <pc2:cmMk id="{76E1DFA8-3C8C-461C-990A-162B61E43936}"/>
              </pc2:cmMkLst>
            </pc226:cmChg>
            <pc226:cmChg xmlns:pc226="http://schemas.microsoft.com/office/powerpoint/2022/06/main/command" chg="mod">
              <pc226:chgData name="Brandon Shillingford" userId="S::bshillingford@acdivoca.org::7239c565-5846-4da2-8b3e-c6c96cd03944" providerId="AD" clId="Web-{46AD0233-6775-E680-F3ED-9C383C0AC173}" dt="2024-08-13T17:42:38.998" v="75" actId="20577"/>
              <pc2:cmMkLst xmlns:pc2="http://schemas.microsoft.com/office/powerpoint/2019/9/main/command">
                <pc:docMk/>
                <pc:sldMk cId="1783804591" sldId="258"/>
                <pc2:cmMk id="{F9C884CB-DDA5-40B3-85B5-39CDFD5182E4}"/>
              </pc2:cmMkLst>
            </pc226:cmChg>
          </p:ext>
        </pc:extLst>
      </pc:sldChg>
    </pc:docChg>
  </pc:docChgLst>
  <pc:docChgLst>
    <pc:chgData name="Julie Hamlin" userId="S::jhamlin@acdivoca.org::ec529cfb-28f7-45fd-a864-e9f612f19969" providerId="AD" clId="Web-{4BA8202D-9CC3-526D-C672-41802EF65166}"/>
    <pc:docChg chg="mod">
      <pc:chgData name="Julie Hamlin" userId="S::jhamlin@acdivoca.org::ec529cfb-28f7-45fd-a864-e9f612f19969" providerId="AD" clId="Web-{4BA8202D-9CC3-526D-C672-41802EF65166}" dt="2024-08-13T16:57:31.561" v="0"/>
      <pc:docMkLst>
        <pc:docMk/>
      </pc:docMkLst>
    </pc:docChg>
  </pc:docChgLst>
  <pc:docChgLst>
    <pc:chgData name="Julie Hamlin" userId="S::jhamlin@acdivoca.org::ec529cfb-28f7-45fd-a864-e9f612f19969" providerId="AD" clId="Web-{28E67D45-ECCB-E8D7-5555-408B6E783B2B}"/>
    <pc:docChg chg="modSld">
      <pc:chgData name="Julie Hamlin" userId="S::jhamlin@acdivoca.org::ec529cfb-28f7-45fd-a864-e9f612f19969" providerId="AD" clId="Web-{28E67D45-ECCB-E8D7-5555-408B6E783B2B}" dt="2024-08-13T17:56:28.377" v="5" actId="1076"/>
      <pc:docMkLst>
        <pc:docMk/>
      </pc:docMkLst>
      <pc:sldChg chg="modSp">
        <pc:chgData name="Julie Hamlin" userId="S::jhamlin@acdivoca.org::ec529cfb-28f7-45fd-a864-e9f612f19969" providerId="AD" clId="Web-{28E67D45-ECCB-E8D7-5555-408B6E783B2B}" dt="2024-08-13T17:56:28.377" v="5" actId="1076"/>
        <pc:sldMkLst>
          <pc:docMk/>
          <pc:sldMk cId="1213869628" sldId="256"/>
        </pc:sldMkLst>
        <pc:spChg chg="mod">
          <ac:chgData name="Julie Hamlin" userId="S::jhamlin@acdivoca.org::ec529cfb-28f7-45fd-a864-e9f612f19969" providerId="AD" clId="Web-{28E67D45-ECCB-E8D7-5555-408B6E783B2B}" dt="2024-08-13T17:56:14.627" v="0" actId="1076"/>
          <ac:spMkLst>
            <pc:docMk/>
            <pc:sldMk cId="1213869628" sldId="256"/>
            <ac:spMk id="2" creationId="{37540AD9-09DE-5883-1ACA-B68F5C505989}"/>
          </ac:spMkLst>
        </pc:spChg>
        <pc:spChg chg="mod">
          <ac:chgData name="Julie Hamlin" userId="S::jhamlin@acdivoca.org::ec529cfb-28f7-45fd-a864-e9f612f19969" providerId="AD" clId="Web-{28E67D45-ECCB-E8D7-5555-408B6E783B2B}" dt="2024-08-13T17:56:14.642" v="1" actId="1076"/>
          <ac:spMkLst>
            <pc:docMk/>
            <pc:sldMk cId="1213869628" sldId="256"/>
            <ac:spMk id="4" creationId="{0AF076BD-E4FC-F1C1-CAF7-616CD739F8D8}"/>
          </ac:spMkLst>
        </pc:spChg>
        <pc:spChg chg="mod">
          <ac:chgData name="Julie Hamlin" userId="S::jhamlin@acdivoca.org::ec529cfb-28f7-45fd-a864-e9f612f19969" providerId="AD" clId="Web-{28E67D45-ECCB-E8D7-5555-408B6E783B2B}" dt="2024-08-13T17:56:14.689" v="2" actId="1076"/>
          <ac:spMkLst>
            <pc:docMk/>
            <pc:sldMk cId="1213869628" sldId="256"/>
            <ac:spMk id="10" creationId="{D1672F14-76D5-8302-4D37-CAA7EAAD3AC9}"/>
          </ac:spMkLst>
        </pc:spChg>
        <pc:picChg chg="mod">
          <ac:chgData name="Julie Hamlin" userId="S::jhamlin@acdivoca.org::ec529cfb-28f7-45fd-a864-e9f612f19969" providerId="AD" clId="Web-{28E67D45-ECCB-E8D7-5555-408B6E783B2B}" dt="2024-08-13T17:56:18.518" v="3" actId="1076"/>
          <ac:picMkLst>
            <pc:docMk/>
            <pc:sldMk cId="1213869628" sldId="256"/>
            <ac:picMk id="5" creationId="{52989AD5-102A-9726-5A5D-1F38735EF699}"/>
          </ac:picMkLst>
        </pc:picChg>
        <pc:picChg chg="mod">
          <ac:chgData name="Julie Hamlin" userId="S::jhamlin@acdivoca.org::ec529cfb-28f7-45fd-a864-e9f612f19969" providerId="AD" clId="Web-{28E67D45-ECCB-E8D7-5555-408B6E783B2B}" dt="2024-08-13T17:56:28.377" v="5" actId="1076"/>
          <ac:picMkLst>
            <pc:docMk/>
            <pc:sldMk cId="1213869628" sldId="256"/>
            <ac:picMk id="6" creationId="{3FE2F448-784A-8E9D-9717-DEA4F7A54560}"/>
          </ac:picMkLst>
        </pc:picChg>
      </pc:sldChg>
    </pc:docChg>
  </pc:docChgLst>
  <pc:docChgLst>
    <pc:chgData name="Caroline Allen" userId="e0ba07a1-d068-4292-88a7-bfbdb621042c" providerId="ADAL" clId="{41A1A9FA-F622-41BC-A98E-9FA34D8D9556}"/>
    <pc:docChg chg="undo custSel addSld modSld">
      <pc:chgData name="Caroline Allen" userId="e0ba07a1-d068-4292-88a7-bfbdb621042c" providerId="ADAL" clId="{41A1A9FA-F622-41BC-A98E-9FA34D8D9556}" dt="2024-07-21T23:43:06.543" v="2432" actId="20577"/>
      <pc:docMkLst>
        <pc:docMk/>
      </pc:docMkLst>
      <pc:sldChg chg="modSp mod">
        <pc:chgData name="Caroline Allen" userId="e0ba07a1-d068-4292-88a7-bfbdb621042c" providerId="ADAL" clId="{41A1A9FA-F622-41BC-A98E-9FA34D8D9556}" dt="2024-07-21T23:43:06.543" v="2432" actId="20577"/>
        <pc:sldMkLst>
          <pc:docMk/>
          <pc:sldMk cId="1213869628" sldId="256"/>
        </pc:sldMkLst>
        <pc:spChg chg="mod">
          <ac:chgData name="Caroline Allen" userId="e0ba07a1-d068-4292-88a7-bfbdb621042c" providerId="ADAL" clId="{41A1A9FA-F622-41BC-A98E-9FA34D8D9556}" dt="2024-07-21T21:47:37.324" v="49" actId="20577"/>
          <ac:spMkLst>
            <pc:docMk/>
            <pc:sldMk cId="1213869628" sldId="256"/>
            <ac:spMk id="4" creationId="{0AF076BD-E4FC-F1C1-CAF7-616CD739F8D8}"/>
          </ac:spMkLst>
        </pc:spChg>
        <pc:spChg chg="mod">
          <ac:chgData name="Caroline Allen" userId="e0ba07a1-d068-4292-88a7-bfbdb621042c" providerId="ADAL" clId="{41A1A9FA-F622-41BC-A98E-9FA34D8D9556}" dt="2024-07-21T21:49:53.883" v="291" actId="20577"/>
          <ac:spMkLst>
            <pc:docMk/>
            <pc:sldMk cId="1213869628" sldId="256"/>
            <ac:spMk id="10" creationId="{D1672F14-76D5-8302-4D37-CAA7EAAD3AC9}"/>
          </ac:spMkLst>
        </pc:spChg>
        <pc:spChg chg="mod">
          <ac:chgData name="Caroline Allen" userId="e0ba07a1-d068-4292-88a7-bfbdb621042c" providerId="ADAL" clId="{41A1A9FA-F622-41BC-A98E-9FA34D8D9556}" dt="2024-07-21T23:43:06.543" v="2432" actId="20577"/>
          <ac:spMkLst>
            <pc:docMk/>
            <pc:sldMk cId="1213869628" sldId="256"/>
            <ac:spMk id="27" creationId="{621ED7C2-089B-B747-5165-6C15C692E292}"/>
          </ac:spMkLst>
        </pc:spChg>
      </pc:sldChg>
      <pc:sldChg chg="addSp delSp modSp mod">
        <pc:chgData name="Caroline Allen" userId="e0ba07a1-d068-4292-88a7-bfbdb621042c" providerId="ADAL" clId="{41A1A9FA-F622-41BC-A98E-9FA34D8D9556}" dt="2024-07-21T23:43:02.620" v="2431" actId="20577"/>
        <pc:sldMkLst>
          <pc:docMk/>
          <pc:sldMk cId="2816268060" sldId="257"/>
        </pc:sldMkLst>
        <pc:spChg chg="del">
          <ac:chgData name="Caroline Allen" userId="e0ba07a1-d068-4292-88a7-bfbdb621042c" providerId="ADAL" clId="{41A1A9FA-F622-41BC-A98E-9FA34D8D9556}" dt="2024-07-21T21:50:19.235" v="315" actId="478"/>
          <ac:spMkLst>
            <pc:docMk/>
            <pc:sldMk cId="2816268060" sldId="257"/>
            <ac:spMk id="3" creationId="{C41B709A-42EC-065D-5293-617298FB6E49}"/>
          </ac:spMkLst>
        </pc:spChg>
        <pc:spChg chg="del">
          <ac:chgData name="Caroline Allen" userId="e0ba07a1-d068-4292-88a7-bfbdb621042c" providerId="ADAL" clId="{41A1A9FA-F622-41BC-A98E-9FA34D8D9556}" dt="2024-07-21T22:06:59.309" v="1945" actId="478"/>
          <ac:spMkLst>
            <pc:docMk/>
            <pc:sldMk cId="2816268060" sldId="257"/>
            <ac:spMk id="6" creationId="{7148EF5B-B81A-7811-3104-A14972E17B3E}"/>
          </ac:spMkLst>
        </pc:spChg>
        <pc:spChg chg="add mod">
          <ac:chgData name="Caroline Allen" userId="e0ba07a1-d068-4292-88a7-bfbdb621042c" providerId="ADAL" clId="{41A1A9FA-F622-41BC-A98E-9FA34D8D9556}" dt="2024-07-21T21:54:48.131" v="1445" actId="1035"/>
          <ac:spMkLst>
            <pc:docMk/>
            <pc:sldMk cId="2816268060" sldId="257"/>
            <ac:spMk id="7" creationId="{C8A08432-4387-0ACE-EA9F-ED282F75B1B7}"/>
          </ac:spMkLst>
        </pc:spChg>
        <pc:spChg chg="add mod">
          <ac:chgData name="Caroline Allen" userId="e0ba07a1-d068-4292-88a7-bfbdb621042c" providerId="ADAL" clId="{41A1A9FA-F622-41BC-A98E-9FA34D8D9556}" dt="2024-07-21T21:57:02.777" v="1506" actId="1076"/>
          <ac:spMkLst>
            <pc:docMk/>
            <pc:sldMk cId="2816268060" sldId="257"/>
            <ac:spMk id="10" creationId="{10B048A5-5520-6DDE-ED5A-5A45597DA2EF}"/>
          </ac:spMkLst>
        </pc:spChg>
        <pc:spChg chg="add mod">
          <ac:chgData name="Caroline Allen" userId="e0ba07a1-d068-4292-88a7-bfbdb621042c" providerId="ADAL" clId="{41A1A9FA-F622-41BC-A98E-9FA34D8D9556}" dt="2024-07-21T21:57:27.147" v="1569" actId="20577"/>
          <ac:spMkLst>
            <pc:docMk/>
            <pc:sldMk cId="2816268060" sldId="257"/>
            <ac:spMk id="16" creationId="{E7101FE9-7919-4A16-1681-7075A7F5F5B3}"/>
          </ac:spMkLst>
        </pc:spChg>
        <pc:spChg chg="add mod">
          <ac:chgData name="Caroline Allen" userId="e0ba07a1-d068-4292-88a7-bfbdb621042c" providerId="ADAL" clId="{41A1A9FA-F622-41BC-A98E-9FA34D8D9556}" dt="2024-07-21T21:57:23.232" v="1567" actId="20577"/>
          <ac:spMkLst>
            <pc:docMk/>
            <pc:sldMk cId="2816268060" sldId="257"/>
            <ac:spMk id="17" creationId="{F6989FD1-E4AC-B216-D2CF-399E6EEDA100}"/>
          </ac:spMkLst>
        </pc:spChg>
        <pc:spChg chg="add mod">
          <ac:chgData name="Caroline Allen" userId="e0ba07a1-d068-4292-88a7-bfbdb621042c" providerId="ADAL" clId="{41A1A9FA-F622-41BC-A98E-9FA34D8D9556}" dt="2024-07-21T21:57:55.214" v="1600" actId="1038"/>
          <ac:spMkLst>
            <pc:docMk/>
            <pc:sldMk cId="2816268060" sldId="257"/>
            <ac:spMk id="18" creationId="{3C51E339-1313-D100-20A0-70B3FBB0E8DD}"/>
          </ac:spMkLst>
        </pc:spChg>
        <pc:spChg chg="add mod">
          <ac:chgData name="Caroline Allen" userId="e0ba07a1-d068-4292-88a7-bfbdb621042c" providerId="ADAL" clId="{41A1A9FA-F622-41BC-A98E-9FA34D8D9556}" dt="2024-07-21T21:57:58.407" v="1602" actId="1038"/>
          <ac:spMkLst>
            <pc:docMk/>
            <pc:sldMk cId="2816268060" sldId="257"/>
            <ac:spMk id="21" creationId="{ABA266E4-7B9F-9D51-2CCC-D94DF05F7A81}"/>
          </ac:spMkLst>
        </pc:spChg>
        <pc:spChg chg="mod">
          <ac:chgData name="Caroline Allen" userId="e0ba07a1-d068-4292-88a7-bfbdb621042c" providerId="ADAL" clId="{41A1A9FA-F622-41BC-A98E-9FA34D8D9556}" dt="2024-07-21T22:07:11.160" v="1949" actId="14100"/>
          <ac:spMkLst>
            <pc:docMk/>
            <pc:sldMk cId="2816268060" sldId="257"/>
            <ac:spMk id="22" creationId="{FEE340FE-C6D8-A409-C7DD-EE28E6EE14AE}"/>
          </ac:spMkLst>
        </pc:spChg>
        <pc:spChg chg="mod">
          <ac:chgData name="Caroline Allen" userId="e0ba07a1-d068-4292-88a7-bfbdb621042c" providerId="ADAL" clId="{41A1A9FA-F622-41BC-A98E-9FA34D8D9556}" dt="2024-07-21T21:50:16.957" v="314" actId="20577"/>
          <ac:spMkLst>
            <pc:docMk/>
            <pc:sldMk cId="2816268060" sldId="257"/>
            <ac:spMk id="23" creationId="{490F9834-C241-0B82-661E-6DD15B6A102E}"/>
          </ac:spMkLst>
        </pc:spChg>
        <pc:spChg chg="mod">
          <ac:chgData name="Caroline Allen" userId="e0ba07a1-d068-4292-88a7-bfbdb621042c" providerId="ADAL" clId="{41A1A9FA-F622-41BC-A98E-9FA34D8D9556}" dt="2024-07-21T22:05:08.441" v="1654" actId="113"/>
          <ac:spMkLst>
            <pc:docMk/>
            <pc:sldMk cId="2816268060" sldId="257"/>
            <ac:spMk id="24" creationId="{6B55208C-7E2E-225A-E6F4-300E3125B008}"/>
          </ac:spMkLst>
        </pc:spChg>
        <pc:spChg chg="add mod">
          <ac:chgData name="Caroline Allen" userId="e0ba07a1-d068-4292-88a7-bfbdb621042c" providerId="ADAL" clId="{41A1A9FA-F622-41BC-A98E-9FA34D8D9556}" dt="2024-07-21T21:58:08.921" v="1607" actId="20577"/>
          <ac:spMkLst>
            <pc:docMk/>
            <pc:sldMk cId="2816268060" sldId="257"/>
            <ac:spMk id="25" creationId="{57B6B3F5-5F33-0CCC-7294-37DDAC35E6E9}"/>
          </ac:spMkLst>
        </pc:spChg>
        <pc:spChg chg="add del mod">
          <ac:chgData name="Caroline Allen" userId="e0ba07a1-d068-4292-88a7-bfbdb621042c" providerId="ADAL" clId="{41A1A9FA-F622-41BC-A98E-9FA34D8D9556}" dt="2024-07-21T22:12:02.979" v="2085" actId="1076"/>
          <ac:spMkLst>
            <pc:docMk/>
            <pc:sldMk cId="2816268060" sldId="257"/>
            <ac:spMk id="26" creationId="{876664F7-D799-5FFA-069D-0930C3B7E900}"/>
          </ac:spMkLst>
        </pc:spChg>
        <pc:spChg chg="mod">
          <ac:chgData name="Caroline Allen" userId="e0ba07a1-d068-4292-88a7-bfbdb621042c" providerId="ADAL" clId="{41A1A9FA-F622-41BC-A98E-9FA34D8D9556}" dt="2024-07-21T23:43:02.620" v="2431" actId="20577"/>
          <ac:spMkLst>
            <pc:docMk/>
            <pc:sldMk cId="2816268060" sldId="257"/>
            <ac:spMk id="27" creationId="{621ED7C2-089B-B747-5165-6C15C692E292}"/>
          </ac:spMkLst>
        </pc:spChg>
        <pc:spChg chg="add mod">
          <ac:chgData name="Caroline Allen" userId="e0ba07a1-d068-4292-88a7-bfbdb621042c" providerId="ADAL" clId="{41A1A9FA-F622-41BC-A98E-9FA34D8D9556}" dt="2024-07-21T21:58:20.296" v="1615" actId="1038"/>
          <ac:spMkLst>
            <pc:docMk/>
            <pc:sldMk cId="2816268060" sldId="257"/>
            <ac:spMk id="28" creationId="{58329956-5C04-464A-4E94-BAB130C7EAEC}"/>
          </ac:spMkLst>
        </pc:spChg>
        <pc:spChg chg="add mod">
          <ac:chgData name="Caroline Allen" userId="e0ba07a1-d068-4292-88a7-bfbdb621042c" providerId="ADAL" clId="{41A1A9FA-F622-41BC-A98E-9FA34D8D9556}" dt="2024-07-21T21:58:32.652" v="1641" actId="1038"/>
          <ac:spMkLst>
            <pc:docMk/>
            <pc:sldMk cId="2816268060" sldId="257"/>
            <ac:spMk id="29" creationId="{9677EADD-C9DE-315C-33AE-0A0350C67AC8}"/>
          </ac:spMkLst>
        </pc:spChg>
        <pc:spChg chg="add mod">
          <ac:chgData name="Caroline Allen" userId="e0ba07a1-d068-4292-88a7-bfbdb621042c" providerId="ADAL" clId="{41A1A9FA-F622-41BC-A98E-9FA34D8D9556}" dt="2024-07-21T21:58:39.446" v="1645" actId="20577"/>
          <ac:spMkLst>
            <pc:docMk/>
            <pc:sldMk cId="2816268060" sldId="257"/>
            <ac:spMk id="30" creationId="{3794AFD3-CE6D-C1EC-F267-4F1401C39E0D}"/>
          </ac:spMkLst>
        </pc:spChg>
        <pc:spChg chg="add mod">
          <ac:chgData name="Caroline Allen" userId="e0ba07a1-d068-4292-88a7-bfbdb621042c" providerId="ADAL" clId="{41A1A9FA-F622-41BC-A98E-9FA34D8D9556}" dt="2024-07-21T21:58:48.148" v="1649" actId="20577"/>
          <ac:spMkLst>
            <pc:docMk/>
            <pc:sldMk cId="2816268060" sldId="257"/>
            <ac:spMk id="31" creationId="{6E713AFE-FA7A-E35C-923C-82EC6887EA11}"/>
          </ac:spMkLst>
        </pc:spChg>
        <pc:spChg chg="add mod">
          <ac:chgData name="Caroline Allen" userId="e0ba07a1-d068-4292-88a7-bfbdb621042c" providerId="ADAL" clId="{41A1A9FA-F622-41BC-A98E-9FA34D8D9556}" dt="2024-07-21T22:05:36.719" v="1680" actId="20577"/>
          <ac:spMkLst>
            <pc:docMk/>
            <pc:sldMk cId="2816268060" sldId="257"/>
            <ac:spMk id="32" creationId="{BE3E6DC5-DF7D-7206-543B-3285DA6757AC}"/>
          </ac:spMkLst>
        </pc:spChg>
        <pc:spChg chg="add mod">
          <ac:chgData name="Caroline Allen" userId="e0ba07a1-d068-4292-88a7-bfbdb621042c" providerId="ADAL" clId="{41A1A9FA-F622-41BC-A98E-9FA34D8D9556}" dt="2024-07-21T22:06:32.204" v="1943" actId="20577"/>
          <ac:spMkLst>
            <pc:docMk/>
            <pc:sldMk cId="2816268060" sldId="257"/>
            <ac:spMk id="33" creationId="{DB58D808-FB8F-6FD9-20B1-6D88F39944BC}"/>
          </ac:spMkLst>
        </pc:spChg>
        <pc:spChg chg="add mod">
          <ac:chgData name="Caroline Allen" userId="e0ba07a1-d068-4292-88a7-bfbdb621042c" providerId="ADAL" clId="{41A1A9FA-F622-41BC-A98E-9FA34D8D9556}" dt="2024-07-21T22:09:40.167" v="2013" actId="14100"/>
          <ac:spMkLst>
            <pc:docMk/>
            <pc:sldMk cId="2816268060" sldId="257"/>
            <ac:spMk id="34" creationId="{9FDAE8CE-DABD-7B6D-E91D-27938E7EF422}"/>
          </ac:spMkLst>
        </pc:spChg>
        <pc:spChg chg="add mod">
          <ac:chgData name="Caroline Allen" userId="e0ba07a1-d068-4292-88a7-bfbdb621042c" providerId="ADAL" clId="{41A1A9FA-F622-41BC-A98E-9FA34D8D9556}" dt="2024-07-21T22:08:48.376" v="1985" actId="1076"/>
          <ac:spMkLst>
            <pc:docMk/>
            <pc:sldMk cId="2816268060" sldId="257"/>
            <ac:spMk id="41" creationId="{DFE63E4E-CAAA-5AC6-431E-1A9BB38B3393}"/>
          </ac:spMkLst>
        </pc:spChg>
        <pc:spChg chg="add mod">
          <ac:chgData name="Caroline Allen" userId="e0ba07a1-d068-4292-88a7-bfbdb621042c" providerId="ADAL" clId="{41A1A9FA-F622-41BC-A98E-9FA34D8D9556}" dt="2024-07-21T22:09:03.905" v="1996" actId="1076"/>
          <ac:spMkLst>
            <pc:docMk/>
            <pc:sldMk cId="2816268060" sldId="257"/>
            <ac:spMk id="42" creationId="{315DDD7C-0CF9-7B88-10D0-358B7686138C}"/>
          </ac:spMkLst>
        </pc:spChg>
        <pc:spChg chg="add mod">
          <ac:chgData name="Caroline Allen" userId="e0ba07a1-d068-4292-88a7-bfbdb621042c" providerId="ADAL" clId="{41A1A9FA-F622-41BC-A98E-9FA34D8D9556}" dt="2024-07-21T22:09:59.643" v="2025" actId="1076"/>
          <ac:spMkLst>
            <pc:docMk/>
            <pc:sldMk cId="2816268060" sldId="257"/>
            <ac:spMk id="43" creationId="{D979A3AA-5775-3BD6-50BC-245FCE0A0473}"/>
          </ac:spMkLst>
        </pc:spChg>
        <pc:spChg chg="add mod">
          <ac:chgData name="Caroline Allen" userId="e0ba07a1-d068-4292-88a7-bfbdb621042c" providerId="ADAL" clId="{41A1A9FA-F622-41BC-A98E-9FA34D8D9556}" dt="2024-07-21T22:09:55.520" v="2024" actId="1035"/>
          <ac:spMkLst>
            <pc:docMk/>
            <pc:sldMk cId="2816268060" sldId="257"/>
            <ac:spMk id="44" creationId="{F06DCDF7-7187-A4F7-F183-E97D96F6DAF0}"/>
          </ac:spMkLst>
        </pc:spChg>
        <pc:spChg chg="add mod">
          <ac:chgData name="Caroline Allen" userId="e0ba07a1-d068-4292-88a7-bfbdb621042c" providerId="ADAL" clId="{41A1A9FA-F622-41BC-A98E-9FA34D8D9556}" dt="2024-07-21T22:10:06.375" v="2030" actId="20577"/>
          <ac:spMkLst>
            <pc:docMk/>
            <pc:sldMk cId="2816268060" sldId="257"/>
            <ac:spMk id="49" creationId="{3E9C4AF2-8975-6818-0CE0-3806DD097733}"/>
          </ac:spMkLst>
        </pc:spChg>
        <pc:spChg chg="add mod">
          <ac:chgData name="Caroline Allen" userId="e0ba07a1-d068-4292-88a7-bfbdb621042c" providerId="ADAL" clId="{41A1A9FA-F622-41BC-A98E-9FA34D8D9556}" dt="2024-07-21T22:10:23.890" v="2036" actId="1076"/>
          <ac:spMkLst>
            <pc:docMk/>
            <pc:sldMk cId="2816268060" sldId="257"/>
            <ac:spMk id="50" creationId="{BD401AD2-BAE5-18E5-BA02-12A1731CA334}"/>
          </ac:spMkLst>
        </pc:spChg>
        <pc:spChg chg="add mod">
          <ac:chgData name="Caroline Allen" userId="e0ba07a1-d068-4292-88a7-bfbdb621042c" providerId="ADAL" clId="{41A1A9FA-F622-41BC-A98E-9FA34D8D9556}" dt="2024-07-21T22:10:51.998" v="2057" actId="1076"/>
          <ac:spMkLst>
            <pc:docMk/>
            <pc:sldMk cId="2816268060" sldId="257"/>
            <ac:spMk id="51" creationId="{5F03FBD1-B0D6-4D22-6A4B-62D43BA2A4EC}"/>
          </ac:spMkLst>
        </pc:spChg>
        <pc:spChg chg="add mod">
          <ac:chgData name="Caroline Allen" userId="e0ba07a1-d068-4292-88a7-bfbdb621042c" providerId="ADAL" clId="{41A1A9FA-F622-41BC-A98E-9FA34D8D9556}" dt="2024-07-21T22:10:57.707" v="2060" actId="20577"/>
          <ac:spMkLst>
            <pc:docMk/>
            <pc:sldMk cId="2816268060" sldId="257"/>
            <ac:spMk id="52" creationId="{B363FB14-31DB-102B-13BC-4D7EEC517F8C}"/>
          </ac:spMkLst>
        </pc:spChg>
        <pc:spChg chg="add mod">
          <ac:chgData name="Caroline Allen" userId="e0ba07a1-d068-4292-88a7-bfbdb621042c" providerId="ADAL" clId="{41A1A9FA-F622-41BC-A98E-9FA34D8D9556}" dt="2024-07-21T22:11:06.423" v="2063" actId="20577"/>
          <ac:spMkLst>
            <pc:docMk/>
            <pc:sldMk cId="2816268060" sldId="257"/>
            <ac:spMk id="53" creationId="{0A832D6D-104F-EA83-B890-F73674CE36A2}"/>
          </ac:spMkLst>
        </pc:spChg>
        <pc:spChg chg="add mod">
          <ac:chgData name="Caroline Allen" userId="e0ba07a1-d068-4292-88a7-bfbdb621042c" providerId="ADAL" clId="{41A1A9FA-F622-41BC-A98E-9FA34D8D9556}" dt="2024-07-21T22:14:05.736" v="2294" actId="1076"/>
          <ac:spMkLst>
            <pc:docMk/>
            <pc:sldMk cId="2816268060" sldId="257"/>
            <ac:spMk id="54" creationId="{5A2518A8-83CB-94AF-EE01-EEE43D78EDC2}"/>
          </ac:spMkLst>
        </pc:spChg>
        <pc:spChg chg="add mod">
          <ac:chgData name="Caroline Allen" userId="e0ba07a1-d068-4292-88a7-bfbdb621042c" providerId="ADAL" clId="{41A1A9FA-F622-41BC-A98E-9FA34D8D9556}" dt="2024-07-21T22:11:44.152" v="2074" actId="1076"/>
          <ac:spMkLst>
            <pc:docMk/>
            <pc:sldMk cId="2816268060" sldId="257"/>
            <ac:spMk id="55" creationId="{8277C021-6DFD-1C77-7874-A22A752B8D21}"/>
          </ac:spMkLst>
        </pc:spChg>
        <pc:spChg chg="add mod">
          <ac:chgData name="Caroline Allen" userId="e0ba07a1-d068-4292-88a7-bfbdb621042c" providerId="ADAL" clId="{41A1A9FA-F622-41BC-A98E-9FA34D8D9556}" dt="2024-07-21T22:11:54.314" v="2079" actId="14100"/>
          <ac:spMkLst>
            <pc:docMk/>
            <pc:sldMk cId="2816268060" sldId="257"/>
            <ac:spMk id="56" creationId="{3A9F6AD8-A107-A0A6-A74E-679E4E44582D}"/>
          </ac:spMkLst>
        </pc:spChg>
        <pc:spChg chg="add mod">
          <ac:chgData name="Caroline Allen" userId="e0ba07a1-d068-4292-88a7-bfbdb621042c" providerId="ADAL" clId="{41A1A9FA-F622-41BC-A98E-9FA34D8D9556}" dt="2024-07-21T22:12:11.501" v="2088" actId="14100"/>
          <ac:spMkLst>
            <pc:docMk/>
            <pc:sldMk cId="2816268060" sldId="257"/>
            <ac:spMk id="57" creationId="{E2115FFB-5AAF-4B3F-941C-B9D8A2D688F0}"/>
          </ac:spMkLst>
        </pc:spChg>
        <pc:spChg chg="add del mod">
          <ac:chgData name="Caroline Allen" userId="e0ba07a1-d068-4292-88a7-bfbdb621042c" providerId="ADAL" clId="{41A1A9FA-F622-41BC-A98E-9FA34D8D9556}" dt="2024-07-21T22:14:07.126" v="2296"/>
          <ac:spMkLst>
            <pc:docMk/>
            <pc:sldMk cId="2816268060" sldId="257"/>
            <ac:spMk id="58" creationId="{5089DE79-44E8-ACFC-FBD4-B3AB4031678C}"/>
          </ac:spMkLst>
        </pc:spChg>
        <pc:picChg chg="del">
          <ac:chgData name="Caroline Allen" userId="e0ba07a1-d068-4292-88a7-bfbdb621042c" providerId="ADAL" clId="{41A1A9FA-F622-41BC-A98E-9FA34D8D9556}" dt="2024-07-21T22:07:00.137" v="1946" actId="478"/>
          <ac:picMkLst>
            <pc:docMk/>
            <pc:sldMk cId="2816268060" sldId="257"/>
            <ac:picMk id="5" creationId="{D5C12758-1923-39B0-13ED-C69C69ECDB9E}"/>
          </ac:picMkLst>
        </pc:picChg>
        <pc:cxnChg chg="add mod">
          <ac:chgData name="Caroline Allen" userId="e0ba07a1-d068-4292-88a7-bfbdb621042c" providerId="ADAL" clId="{41A1A9FA-F622-41BC-A98E-9FA34D8D9556}" dt="2024-07-21T21:55:26.048" v="1449" actId="1582"/>
          <ac:cxnSpMkLst>
            <pc:docMk/>
            <pc:sldMk cId="2816268060" sldId="257"/>
            <ac:cxnSpMk id="9" creationId="{113E46D2-8D87-9F6A-107A-D1907A54136B}"/>
          </ac:cxnSpMkLst>
        </pc:cxnChg>
        <pc:cxnChg chg="add mod">
          <ac:chgData name="Caroline Allen" userId="e0ba07a1-d068-4292-88a7-bfbdb621042c" providerId="ADAL" clId="{41A1A9FA-F622-41BC-A98E-9FA34D8D9556}" dt="2024-07-21T21:56:19.060" v="1469" actId="208"/>
          <ac:cxnSpMkLst>
            <pc:docMk/>
            <pc:sldMk cId="2816268060" sldId="257"/>
            <ac:cxnSpMk id="12" creationId="{3CBF9020-3AC0-4763-DBCF-CE316844D1D0}"/>
          </ac:cxnSpMkLst>
        </pc:cxnChg>
        <pc:cxnChg chg="add mod">
          <ac:chgData name="Caroline Allen" userId="e0ba07a1-d068-4292-88a7-bfbdb621042c" providerId="ADAL" clId="{41A1A9FA-F622-41BC-A98E-9FA34D8D9556}" dt="2024-07-21T21:56:25.304" v="1471" actId="1076"/>
          <ac:cxnSpMkLst>
            <pc:docMk/>
            <pc:sldMk cId="2816268060" sldId="257"/>
            <ac:cxnSpMk id="13" creationId="{A25221C7-69E2-8508-C772-E9D8F5747222}"/>
          </ac:cxnSpMkLst>
        </pc:cxnChg>
        <pc:cxnChg chg="add mod">
          <ac:chgData name="Caroline Allen" userId="e0ba07a1-d068-4292-88a7-bfbdb621042c" providerId="ADAL" clId="{41A1A9FA-F622-41BC-A98E-9FA34D8D9556}" dt="2024-07-21T21:56:34.158" v="1473" actId="1076"/>
          <ac:cxnSpMkLst>
            <pc:docMk/>
            <pc:sldMk cId="2816268060" sldId="257"/>
            <ac:cxnSpMk id="14" creationId="{20FA3E2B-FBD9-BD6C-1DFE-F2F18C547D26}"/>
          </ac:cxnSpMkLst>
        </pc:cxnChg>
        <pc:cxnChg chg="add mod">
          <ac:chgData name="Caroline Allen" userId="e0ba07a1-d068-4292-88a7-bfbdb621042c" providerId="ADAL" clId="{41A1A9FA-F622-41BC-A98E-9FA34D8D9556}" dt="2024-07-21T21:56:34.569" v="1474"/>
          <ac:cxnSpMkLst>
            <pc:docMk/>
            <pc:sldMk cId="2816268060" sldId="257"/>
            <ac:cxnSpMk id="15" creationId="{1D0AF323-B939-9EB3-69D3-0E7367FFB980}"/>
          </ac:cxnSpMkLst>
        </pc:cxnChg>
        <pc:cxnChg chg="add mod">
          <ac:chgData name="Caroline Allen" userId="e0ba07a1-d068-4292-88a7-bfbdb621042c" providerId="ADAL" clId="{41A1A9FA-F622-41BC-A98E-9FA34D8D9556}" dt="2024-07-21T22:09:40.167" v="2013" actId="14100"/>
          <ac:cxnSpMkLst>
            <pc:docMk/>
            <pc:sldMk cId="2816268060" sldId="257"/>
            <ac:cxnSpMk id="36" creationId="{70D085AD-6CFE-4FD6-BFCC-0EFB0DCCE993}"/>
          </ac:cxnSpMkLst>
        </pc:cxnChg>
        <pc:cxnChg chg="add mod">
          <ac:chgData name="Caroline Allen" userId="e0ba07a1-d068-4292-88a7-bfbdb621042c" providerId="ADAL" clId="{41A1A9FA-F622-41BC-A98E-9FA34D8D9556}" dt="2024-07-21T22:09:40.167" v="2013" actId="14100"/>
          <ac:cxnSpMkLst>
            <pc:docMk/>
            <pc:sldMk cId="2816268060" sldId="257"/>
            <ac:cxnSpMk id="40" creationId="{1E25CBAE-BEC8-134D-929E-225F34C0A604}"/>
          </ac:cxnSpMkLst>
        </pc:cxnChg>
      </pc:sldChg>
      <pc:sldChg chg="addSp delSp modSp add mod">
        <pc:chgData name="Caroline Allen" userId="e0ba07a1-d068-4292-88a7-bfbdb621042c" providerId="ADAL" clId="{41A1A9FA-F622-41BC-A98E-9FA34D8D9556}" dt="2024-07-21T23:42:58.846" v="2430" actId="20577"/>
        <pc:sldMkLst>
          <pc:docMk/>
          <pc:sldMk cId="1783804591" sldId="258"/>
        </pc:sldMkLst>
        <pc:spChg chg="add mod">
          <ac:chgData name="Caroline Allen" userId="e0ba07a1-d068-4292-88a7-bfbdb621042c" providerId="ADAL" clId="{41A1A9FA-F622-41BC-A98E-9FA34D8D9556}" dt="2024-07-21T23:42:53.323" v="2427" actId="108"/>
          <ac:spMkLst>
            <pc:docMk/>
            <pc:sldMk cId="1783804591" sldId="258"/>
            <ac:spMk id="3" creationId="{7DDD975D-6CF6-71F2-7578-03978E46E23E}"/>
          </ac:spMkLst>
        </pc:spChg>
        <pc:spChg chg="del">
          <ac:chgData name="Caroline Allen" userId="e0ba07a1-d068-4292-88a7-bfbdb621042c" providerId="ADAL" clId="{41A1A9FA-F622-41BC-A98E-9FA34D8D9556}" dt="2024-07-21T22:34:39.302" v="2302" actId="478"/>
          <ac:spMkLst>
            <pc:docMk/>
            <pc:sldMk cId="1783804591" sldId="258"/>
            <ac:spMk id="7" creationId="{C8A08432-4387-0ACE-EA9F-ED282F75B1B7}"/>
          </ac:spMkLst>
        </pc:spChg>
        <pc:spChg chg="del mod">
          <ac:chgData name="Caroline Allen" userId="e0ba07a1-d068-4292-88a7-bfbdb621042c" providerId="ADAL" clId="{41A1A9FA-F622-41BC-A98E-9FA34D8D9556}" dt="2024-07-21T22:34:33.755" v="2298" actId="478"/>
          <ac:spMkLst>
            <pc:docMk/>
            <pc:sldMk cId="1783804591" sldId="258"/>
            <ac:spMk id="10" creationId="{10B048A5-5520-6DDE-ED5A-5A45597DA2EF}"/>
          </ac:spMkLst>
        </pc:spChg>
        <pc:spChg chg="del">
          <ac:chgData name="Caroline Allen" userId="e0ba07a1-d068-4292-88a7-bfbdb621042c" providerId="ADAL" clId="{41A1A9FA-F622-41BC-A98E-9FA34D8D9556}" dt="2024-07-21T22:34:35.097" v="2299" actId="478"/>
          <ac:spMkLst>
            <pc:docMk/>
            <pc:sldMk cId="1783804591" sldId="258"/>
            <ac:spMk id="16" creationId="{E7101FE9-7919-4A16-1681-7075A7F5F5B3}"/>
          </ac:spMkLst>
        </pc:spChg>
        <pc:spChg chg="del">
          <ac:chgData name="Caroline Allen" userId="e0ba07a1-d068-4292-88a7-bfbdb621042c" providerId="ADAL" clId="{41A1A9FA-F622-41BC-A98E-9FA34D8D9556}" dt="2024-07-21T22:34:40.221" v="2303" actId="478"/>
          <ac:spMkLst>
            <pc:docMk/>
            <pc:sldMk cId="1783804591" sldId="258"/>
            <ac:spMk id="17" creationId="{F6989FD1-E4AC-B216-D2CF-399E6EEDA100}"/>
          </ac:spMkLst>
        </pc:spChg>
        <pc:spChg chg="del">
          <ac:chgData name="Caroline Allen" userId="e0ba07a1-d068-4292-88a7-bfbdb621042c" providerId="ADAL" clId="{41A1A9FA-F622-41BC-A98E-9FA34D8D9556}" dt="2024-07-21T22:34:43.978" v="2306" actId="478"/>
          <ac:spMkLst>
            <pc:docMk/>
            <pc:sldMk cId="1783804591" sldId="258"/>
            <ac:spMk id="18" creationId="{3C51E339-1313-D100-20A0-70B3FBB0E8DD}"/>
          </ac:spMkLst>
        </pc:spChg>
        <pc:spChg chg="del mod">
          <ac:chgData name="Caroline Allen" userId="e0ba07a1-d068-4292-88a7-bfbdb621042c" providerId="ADAL" clId="{41A1A9FA-F622-41BC-A98E-9FA34D8D9556}" dt="2024-07-21T22:34:45.923" v="2308" actId="478"/>
          <ac:spMkLst>
            <pc:docMk/>
            <pc:sldMk cId="1783804591" sldId="258"/>
            <ac:spMk id="21" creationId="{ABA266E4-7B9F-9D51-2CCC-D94DF05F7A81}"/>
          </ac:spMkLst>
        </pc:spChg>
        <pc:spChg chg="mod">
          <ac:chgData name="Caroline Allen" userId="e0ba07a1-d068-4292-88a7-bfbdb621042c" providerId="ADAL" clId="{41A1A9FA-F622-41BC-A98E-9FA34D8D9556}" dt="2024-07-21T23:41:49.883" v="2334" actId="14100"/>
          <ac:spMkLst>
            <pc:docMk/>
            <pc:sldMk cId="1783804591" sldId="258"/>
            <ac:spMk id="22" creationId="{FEE340FE-C6D8-A409-C7DD-EE28E6EE14AE}"/>
          </ac:spMkLst>
        </pc:spChg>
        <pc:spChg chg="mod">
          <ac:chgData name="Caroline Allen" userId="e0ba07a1-d068-4292-88a7-bfbdb621042c" providerId="ADAL" clId="{41A1A9FA-F622-41BC-A98E-9FA34D8D9556}" dt="2024-07-21T22:35:34.314" v="2329" actId="20577"/>
          <ac:spMkLst>
            <pc:docMk/>
            <pc:sldMk cId="1783804591" sldId="258"/>
            <ac:spMk id="24" creationId="{6B55208C-7E2E-225A-E6F4-300E3125B008}"/>
          </ac:spMkLst>
        </pc:spChg>
        <pc:spChg chg="del">
          <ac:chgData name="Caroline Allen" userId="e0ba07a1-d068-4292-88a7-bfbdb621042c" providerId="ADAL" clId="{41A1A9FA-F622-41BC-A98E-9FA34D8D9556}" dt="2024-07-21T22:34:53.598" v="2312" actId="478"/>
          <ac:spMkLst>
            <pc:docMk/>
            <pc:sldMk cId="1783804591" sldId="258"/>
            <ac:spMk id="25" creationId="{57B6B3F5-5F33-0CCC-7294-37DDAC35E6E9}"/>
          </ac:spMkLst>
        </pc:spChg>
        <pc:spChg chg="mod">
          <ac:chgData name="Caroline Allen" userId="e0ba07a1-d068-4292-88a7-bfbdb621042c" providerId="ADAL" clId="{41A1A9FA-F622-41BC-A98E-9FA34D8D9556}" dt="2024-07-21T23:41:45.533" v="2333" actId="14100"/>
          <ac:spMkLst>
            <pc:docMk/>
            <pc:sldMk cId="1783804591" sldId="258"/>
            <ac:spMk id="26" creationId="{876664F7-D799-5FFA-069D-0930C3B7E900}"/>
          </ac:spMkLst>
        </pc:spChg>
        <pc:spChg chg="mod">
          <ac:chgData name="Caroline Allen" userId="e0ba07a1-d068-4292-88a7-bfbdb621042c" providerId="ADAL" clId="{41A1A9FA-F622-41BC-A98E-9FA34D8D9556}" dt="2024-07-21T23:42:58.846" v="2430" actId="20577"/>
          <ac:spMkLst>
            <pc:docMk/>
            <pc:sldMk cId="1783804591" sldId="258"/>
            <ac:spMk id="27" creationId="{621ED7C2-089B-B747-5165-6C15C692E292}"/>
          </ac:spMkLst>
        </pc:spChg>
        <pc:spChg chg="del">
          <ac:chgData name="Caroline Allen" userId="e0ba07a1-d068-4292-88a7-bfbdb621042c" providerId="ADAL" clId="{41A1A9FA-F622-41BC-A98E-9FA34D8D9556}" dt="2024-07-21T22:34:52.651" v="2311" actId="478"/>
          <ac:spMkLst>
            <pc:docMk/>
            <pc:sldMk cId="1783804591" sldId="258"/>
            <ac:spMk id="28" creationId="{58329956-5C04-464A-4E94-BAB130C7EAEC}"/>
          </ac:spMkLst>
        </pc:spChg>
        <pc:spChg chg="del">
          <ac:chgData name="Caroline Allen" userId="e0ba07a1-d068-4292-88a7-bfbdb621042c" providerId="ADAL" clId="{41A1A9FA-F622-41BC-A98E-9FA34D8D9556}" dt="2024-07-21T22:34:50.647" v="2310" actId="478"/>
          <ac:spMkLst>
            <pc:docMk/>
            <pc:sldMk cId="1783804591" sldId="258"/>
            <ac:spMk id="29" creationId="{9677EADD-C9DE-315C-33AE-0A0350C67AC8}"/>
          </ac:spMkLst>
        </pc:spChg>
        <pc:spChg chg="del">
          <ac:chgData name="Caroline Allen" userId="e0ba07a1-d068-4292-88a7-bfbdb621042c" providerId="ADAL" clId="{41A1A9FA-F622-41BC-A98E-9FA34D8D9556}" dt="2024-07-21T22:34:49.252" v="2309" actId="478"/>
          <ac:spMkLst>
            <pc:docMk/>
            <pc:sldMk cId="1783804591" sldId="258"/>
            <ac:spMk id="30" creationId="{3794AFD3-CE6D-C1EC-F267-4F1401C39E0D}"/>
          </ac:spMkLst>
        </pc:spChg>
        <pc:spChg chg="del">
          <ac:chgData name="Caroline Allen" userId="e0ba07a1-d068-4292-88a7-bfbdb621042c" providerId="ADAL" clId="{41A1A9FA-F622-41BC-A98E-9FA34D8D9556}" dt="2024-07-21T22:35:32.514" v="2325" actId="478"/>
          <ac:spMkLst>
            <pc:docMk/>
            <pc:sldMk cId="1783804591" sldId="258"/>
            <ac:spMk id="31" creationId="{6E713AFE-FA7A-E35C-923C-82EC6887EA11}"/>
          </ac:spMkLst>
        </pc:spChg>
        <pc:spChg chg="del">
          <ac:chgData name="Caroline Allen" userId="e0ba07a1-d068-4292-88a7-bfbdb621042c" providerId="ADAL" clId="{41A1A9FA-F622-41BC-A98E-9FA34D8D9556}" dt="2024-07-21T23:41:36.900" v="2331" actId="478"/>
          <ac:spMkLst>
            <pc:docMk/>
            <pc:sldMk cId="1783804591" sldId="258"/>
            <ac:spMk id="32" creationId="{BE3E6DC5-DF7D-7206-543B-3285DA6757AC}"/>
          </ac:spMkLst>
        </pc:spChg>
        <pc:spChg chg="del">
          <ac:chgData name="Caroline Allen" userId="e0ba07a1-d068-4292-88a7-bfbdb621042c" providerId="ADAL" clId="{41A1A9FA-F622-41BC-A98E-9FA34D8D9556}" dt="2024-07-21T23:41:39.227" v="2332" actId="478"/>
          <ac:spMkLst>
            <pc:docMk/>
            <pc:sldMk cId="1783804591" sldId="258"/>
            <ac:spMk id="33" creationId="{DB58D808-FB8F-6FD9-20B1-6D88F39944BC}"/>
          </ac:spMkLst>
        </pc:spChg>
        <pc:cxnChg chg="mod">
          <ac:chgData name="Caroline Allen" userId="e0ba07a1-d068-4292-88a7-bfbdb621042c" providerId="ADAL" clId="{41A1A9FA-F622-41BC-A98E-9FA34D8D9556}" dt="2024-07-21T22:34:39.302" v="2302" actId="478"/>
          <ac:cxnSpMkLst>
            <pc:docMk/>
            <pc:sldMk cId="1783804591" sldId="258"/>
            <ac:cxnSpMk id="9" creationId="{113E46D2-8D87-9F6A-107A-D1907A54136B}"/>
          </ac:cxnSpMkLst>
        </pc:cxnChg>
        <pc:cxnChg chg="del">
          <ac:chgData name="Caroline Allen" userId="e0ba07a1-d068-4292-88a7-bfbdb621042c" providerId="ADAL" clId="{41A1A9FA-F622-41BC-A98E-9FA34D8D9556}" dt="2024-07-21T22:35:28.576" v="2324" actId="478"/>
          <ac:cxnSpMkLst>
            <pc:docMk/>
            <pc:sldMk cId="1783804591" sldId="258"/>
            <ac:cxnSpMk id="12" creationId="{3CBF9020-3AC0-4763-DBCF-CE316844D1D0}"/>
          </ac:cxnSpMkLst>
        </pc:cxnChg>
        <pc:cxnChg chg="del">
          <ac:chgData name="Caroline Allen" userId="e0ba07a1-d068-4292-88a7-bfbdb621042c" providerId="ADAL" clId="{41A1A9FA-F622-41BC-A98E-9FA34D8D9556}" dt="2024-07-21T22:35:37.588" v="2330" actId="478"/>
          <ac:cxnSpMkLst>
            <pc:docMk/>
            <pc:sldMk cId="1783804591" sldId="258"/>
            <ac:cxnSpMk id="13" creationId="{A25221C7-69E2-8508-C772-E9D8F5747222}"/>
          </ac:cxnSpMkLst>
        </pc:cxnChg>
        <pc:cxnChg chg="del">
          <ac:chgData name="Caroline Allen" userId="e0ba07a1-d068-4292-88a7-bfbdb621042c" providerId="ADAL" clId="{41A1A9FA-F622-41BC-A98E-9FA34D8D9556}" dt="2024-07-21T22:34:43.111" v="2305" actId="478"/>
          <ac:cxnSpMkLst>
            <pc:docMk/>
            <pc:sldMk cId="1783804591" sldId="258"/>
            <ac:cxnSpMk id="14" creationId="{20FA3E2B-FBD9-BD6C-1DFE-F2F18C547D26}"/>
          </ac:cxnSpMkLst>
        </pc:cxnChg>
        <pc:cxnChg chg="del">
          <ac:chgData name="Caroline Allen" userId="e0ba07a1-d068-4292-88a7-bfbdb621042c" providerId="ADAL" clId="{41A1A9FA-F622-41BC-A98E-9FA34D8D9556}" dt="2024-07-21T22:34:42.205" v="2304" actId="478"/>
          <ac:cxnSpMkLst>
            <pc:docMk/>
            <pc:sldMk cId="1783804591" sldId="258"/>
            <ac:cxnSpMk id="15" creationId="{1D0AF323-B939-9EB3-69D3-0E7367FFB980}"/>
          </ac:cxnSpMkLst>
        </pc:cxnChg>
      </pc:sldChg>
    </pc:docChg>
  </pc:docChgLst>
  <pc:docChgLst>
    <pc:chgData name="Ydun Donahoe" userId="1f5559bf-44c7-41de-8901-9abb28896b1a" providerId="ADAL" clId="{BE2B0E0F-94CC-4237-8F51-A12C470DC2B4}"/>
    <pc:docChg chg="modSld">
      <pc:chgData name="Ydun Donahoe" userId="1f5559bf-44c7-41de-8901-9abb28896b1a" providerId="ADAL" clId="{BE2B0E0F-94CC-4237-8F51-A12C470DC2B4}" dt="2024-07-23T19:19:15.307" v="1"/>
      <pc:docMkLst>
        <pc:docMk/>
      </pc:docMkLst>
      <pc:sldChg chg="modSp mod">
        <pc:chgData name="Ydun Donahoe" userId="1f5559bf-44c7-41de-8901-9abb28896b1a" providerId="ADAL" clId="{BE2B0E0F-94CC-4237-8F51-A12C470DC2B4}" dt="2024-07-23T19:19:11.535" v="0"/>
        <pc:sldMkLst>
          <pc:docMk/>
          <pc:sldMk cId="2816268060" sldId="257"/>
        </pc:sldMkLst>
        <pc:spChg chg="mod">
          <ac:chgData name="Ydun Donahoe" userId="1f5559bf-44c7-41de-8901-9abb28896b1a" providerId="ADAL" clId="{BE2B0E0F-94CC-4237-8F51-A12C470DC2B4}" dt="2024-07-23T19:19:11.535" v="0"/>
          <ac:spMkLst>
            <pc:docMk/>
            <pc:sldMk cId="2816268060" sldId="257"/>
            <ac:spMk id="4" creationId="{0AF076BD-E4FC-F1C1-CAF7-616CD739F8D8}"/>
          </ac:spMkLst>
        </pc:spChg>
      </pc:sldChg>
      <pc:sldChg chg="modSp mod">
        <pc:chgData name="Ydun Donahoe" userId="1f5559bf-44c7-41de-8901-9abb28896b1a" providerId="ADAL" clId="{BE2B0E0F-94CC-4237-8F51-A12C470DC2B4}" dt="2024-07-23T19:19:15.307" v="1"/>
        <pc:sldMkLst>
          <pc:docMk/>
          <pc:sldMk cId="1783804591" sldId="258"/>
        </pc:sldMkLst>
        <pc:spChg chg="mod">
          <ac:chgData name="Ydun Donahoe" userId="1f5559bf-44c7-41de-8901-9abb28896b1a" providerId="ADAL" clId="{BE2B0E0F-94CC-4237-8F51-A12C470DC2B4}" dt="2024-07-23T19:19:15.307" v="1"/>
          <ac:spMkLst>
            <pc:docMk/>
            <pc:sldMk cId="1783804591" sldId="258"/>
            <ac:spMk id="4" creationId="{0AF076BD-E4FC-F1C1-CAF7-616CD739F8D8}"/>
          </ac:spMkLst>
        </pc:spChg>
      </pc:sldChg>
    </pc:docChg>
  </pc:docChgLst>
  <pc:docChgLst>
    <pc:chgData name="Julie Hamlin" userId="S::jhamlin@acdivoca.org::ec529cfb-28f7-45fd-a864-e9f612f19969" providerId="AD" clId="Web-{313937BF-8D56-C36F-1FDC-D8B4EA29579B}"/>
    <pc:docChg chg="modSld">
      <pc:chgData name="Julie Hamlin" userId="S::jhamlin@acdivoca.org::ec529cfb-28f7-45fd-a864-e9f612f19969" providerId="AD" clId="Web-{313937BF-8D56-C36F-1FDC-D8B4EA29579B}" dt="2024-08-13T16:36:17.421" v="25" actId="1076"/>
      <pc:docMkLst>
        <pc:docMk/>
      </pc:docMkLst>
      <pc:sldChg chg="addSp delSp modSp">
        <pc:chgData name="Julie Hamlin" userId="S::jhamlin@acdivoca.org::ec529cfb-28f7-45fd-a864-e9f612f19969" providerId="AD" clId="Web-{313937BF-8D56-C36F-1FDC-D8B4EA29579B}" dt="2024-08-13T16:36:17.421" v="25" actId="1076"/>
        <pc:sldMkLst>
          <pc:docMk/>
          <pc:sldMk cId="1213869628" sldId="256"/>
        </pc:sldMkLst>
        <pc:spChg chg="mod">
          <ac:chgData name="Julie Hamlin" userId="S::jhamlin@acdivoca.org::ec529cfb-28f7-45fd-a864-e9f612f19969" providerId="AD" clId="Web-{313937BF-8D56-C36F-1FDC-D8B4EA29579B}" dt="2024-08-13T16:35:01.497" v="11" actId="1076"/>
          <ac:spMkLst>
            <pc:docMk/>
            <pc:sldMk cId="1213869628" sldId="256"/>
            <ac:spMk id="2" creationId="{37540AD9-09DE-5883-1ACA-B68F5C505989}"/>
          </ac:spMkLst>
        </pc:spChg>
        <pc:spChg chg="mod">
          <ac:chgData name="Julie Hamlin" userId="S::jhamlin@acdivoca.org::ec529cfb-28f7-45fd-a864-e9f612f19969" providerId="AD" clId="Web-{313937BF-8D56-C36F-1FDC-D8B4EA29579B}" dt="2024-08-13T16:35:01.512" v="12" actId="1076"/>
          <ac:spMkLst>
            <pc:docMk/>
            <pc:sldMk cId="1213869628" sldId="256"/>
            <ac:spMk id="4" creationId="{0AF076BD-E4FC-F1C1-CAF7-616CD739F8D8}"/>
          </ac:spMkLst>
        </pc:spChg>
        <pc:spChg chg="mod">
          <ac:chgData name="Julie Hamlin" userId="S::jhamlin@acdivoca.org::ec529cfb-28f7-45fd-a864-e9f612f19969" providerId="AD" clId="Web-{313937BF-8D56-C36F-1FDC-D8B4EA29579B}" dt="2024-08-13T16:34:53.778" v="10" actId="1076"/>
          <ac:spMkLst>
            <pc:docMk/>
            <pc:sldMk cId="1213869628" sldId="256"/>
            <ac:spMk id="10" creationId="{D1672F14-76D5-8302-4D37-CAA7EAAD3AC9}"/>
          </ac:spMkLst>
        </pc:spChg>
        <pc:picChg chg="add mod modCrop">
          <ac:chgData name="Julie Hamlin" userId="S::jhamlin@acdivoca.org::ec529cfb-28f7-45fd-a864-e9f612f19969" providerId="AD" clId="Web-{313937BF-8D56-C36F-1FDC-D8B4EA29579B}" dt="2024-08-13T16:35:44.201" v="18" actId="1076"/>
          <ac:picMkLst>
            <pc:docMk/>
            <pc:sldMk cId="1213869628" sldId="256"/>
            <ac:picMk id="3" creationId="{01DC096D-3741-FECB-BE85-8298F727CA82}"/>
          </ac:picMkLst>
        </pc:picChg>
        <pc:picChg chg="add mod">
          <ac:chgData name="Julie Hamlin" userId="S::jhamlin@acdivoca.org::ec529cfb-28f7-45fd-a864-e9f612f19969" providerId="AD" clId="Web-{313937BF-8D56-C36F-1FDC-D8B4EA29579B}" dt="2024-08-13T16:36:17.421" v="25" actId="1076"/>
          <ac:picMkLst>
            <pc:docMk/>
            <pc:sldMk cId="1213869628" sldId="256"/>
            <ac:picMk id="5" creationId="{52989AD5-102A-9726-5A5D-1F38735EF699}"/>
          </ac:picMkLst>
        </pc:picChg>
        <pc:picChg chg="del">
          <ac:chgData name="Julie Hamlin" userId="S::jhamlin@acdivoca.org::ec529cfb-28f7-45fd-a864-e9f612f19969" providerId="AD" clId="Web-{313937BF-8D56-C36F-1FDC-D8B4EA29579B}" dt="2024-08-13T16:33:54.026" v="0"/>
          <ac:picMkLst>
            <pc:docMk/>
            <pc:sldMk cId="1213869628" sldId="256"/>
            <ac:picMk id="7" creationId="{2071BCC1-F8E5-1803-1F88-0FC80FEA734F}"/>
          </ac:picMkLst>
        </pc:picChg>
      </pc:sldChg>
    </pc:docChg>
  </pc:docChgLst>
  <pc:docChgLst>
    <pc:chgData name="Julie Hamlin" userId="S::jhamlin@acdivoca.org::ec529cfb-28f7-45fd-a864-e9f612f19969" providerId="AD" clId="Web-{7E2E9D63-0B34-71DC-A6DC-5267FF9DBD14}"/>
    <pc:docChg chg="modSld">
      <pc:chgData name="Julie Hamlin" userId="S::jhamlin@acdivoca.org::ec529cfb-28f7-45fd-a864-e9f612f19969" providerId="AD" clId="Web-{7E2E9D63-0B34-71DC-A6DC-5267FF9DBD14}" dt="2024-08-13T23:30:45.919" v="1" actId="14100"/>
      <pc:docMkLst>
        <pc:docMk/>
      </pc:docMkLst>
      <pc:sldChg chg="modSp">
        <pc:chgData name="Julie Hamlin" userId="S::jhamlin@acdivoca.org::ec529cfb-28f7-45fd-a864-e9f612f19969" providerId="AD" clId="Web-{7E2E9D63-0B34-71DC-A6DC-5267FF9DBD14}" dt="2024-08-13T23:30:45.919" v="1" actId="14100"/>
        <pc:sldMkLst>
          <pc:docMk/>
          <pc:sldMk cId="1213869628" sldId="256"/>
        </pc:sldMkLst>
        <pc:picChg chg="mod">
          <ac:chgData name="Julie Hamlin" userId="S::jhamlin@acdivoca.org::ec529cfb-28f7-45fd-a864-e9f612f19969" providerId="AD" clId="Web-{7E2E9D63-0B34-71DC-A6DC-5267FF9DBD14}" dt="2024-08-13T23:30:45.919" v="1" actId="14100"/>
          <ac:picMkLst>
            <pc:docMk/>
            <pc:sldMk cId="1213869628" sldId="256"/>
            <ac:picMk id="5" creationId="{52989AD5-102A-9726-5A5D-1F38735EF699}"/>
          </ac:picMkLst>
        </pc:picChg>
      </pc:sldChg>
    </pc:docChg>
  </pc:docChgLst>
  <pc:docChgLst>
    <pc:chgData name="Ydun Donahoe" userId="1f5559bf-44c7-41de-8901-9abb28896b1a" providerId="ADAL" clId="{257DF521-4B1C-4D1E-AC3B-2631B8DAA2DE}"/>
    <pc:docChg chg="undo custSel modSld">
      <pc:chgData name="Ydun Donahoe" userId="1f5559bf-44c7-41de-8901-9abb28896b1a" providerId="ADAL" clId="{257DF521-4B1C-4D1E-AC3B-2631B8DAA2DE}" dt="2024-07-31T19:12:22.588" v="350" actId="1036"/>
      <pc:docMkLst>
        <pc:docMk/>
      </pc:docMkLst>
      <pc:sldChg chg="modSp mod">
        <pc:chgData name="Ydun Donahoe" userId="1f5559bf-44c7-41de-8901-9abb28896b1a" providerId="ADAL" clId="{257DF521-4B1C-4D1E-AC3B-2631B8DAA2DE}" dt="2024-07-31T19:05:47.563" v="89" actId="20577"/>
        <pc:sldMkLst>
          <pc:docMk/>
          <pc:sldMk cId="1213869628" sldId="256"/>
        </pc:sldMkLst>
        <pc:spChg chg="mod">
          <ac:chgData name="Ydun Donahoe" userId="1f5559bf-44c7-41de-8901-9abb28896b1a" providerId="ADAL" clId="{257DF521-4B1C-4D1E-AC3B-2631B8DAA2DE}" dt="2024-07-31T19:05:47.563" v="89" actId="20577"/>
          <ac:spMkLst>
            <pc:docMk/>
            <pc:sldMk cId="1213869628" sldId="256"/>
            <ac:spMk id="10" creationId="{D1672F14-76D5-8302-4D37-CAA7EAAD3AC9}"/>
          </ac:spMkLst>
        </pc:spChg>
      </pc:sldChg>
      <pc:sldChg chg="addSp delSp modSp mod addCm">
        <pc:chgData name="Ydun Donahoe" userId="1f5559bf-44c7-41de-8901-9abb28896b1a" providerId="ADAL" clId="{257DF521-4B1C-4D1E-AC3B-2631B8DAA2DE}" dt="2024-07-31T19:12:22.588" v="350" actId="1036"/>
        <pc:sldMkLst>
          <pc:docMk/>
          <pc:sldMk cId="1783804591" sldId="258"/>
        </pc:sldMkLst>
        <pc:spChg chg="mod">
          <ac:chgData name="Ydun Donahoe" userId="1f5559bf-44c7-41de-8901-9abb28896b1a" providerId="ADAL" clId="{257DF521-4B1C-4D1E-AC3B-2631B8DAA2DE}" dt="2024-07-31T19:12:07.962" v="344" actId="1076"/>
          <ac:spMkLst>
            <pc:docMk/>
            <pc:sldMk cId="1783804591" sldId="258"/>
            <ac:spMk id="3" creationId="{7DDD975D-6CF6-71F2-7578-03978E46E23E}"/>
          </ac:spMkLst>
        </pc:spChg>
        <pc:spChg chg="mod">
          <ac:chgData name="Ydun Donahoe" userId="1f5559bf-44c7-41de-8901-9abb28896b1a" providerId="ADAL" clId="{257DF521-4B1C-4D1E-AC3B-2631B8DAA2DE}" dt="2024-07-31T18:54:38.027" v="25" actId="20577"/>
          <ac:spMkLst>
            <pc:docMk/>
            <pc:sldMk cId="1783804591" sldId="258"/>
            <ac:spMk id="6" creationId="{7148EF5B-B81A-7811-3104-A14972E17B3E}"/>
          </ac:spMkLst>
        </pc:spChg>
        <pc:spChg chg="add del mod">
          <ac:chgData name="Ydun Donahoe" userId="1f5559bf-44c7-41de-8901-9abb28896b1a" providerId="ADAL" clId="{257DF521-4B1C-4D1E-AC3B-2631B8DAA2DE}" dt="2024-07-31T19:07:58.704" v="205" actId="478"/>
          <ac:spMkLst>
            <pc:docMk/>
            <pc:sldMk cId="1783804591" sldId="258"/>
            <ac:spMk id="7" creationId="{3D1FB846-672C-8D13-9B27-F382F579E59E}"/>
          </ac:spMkLst>
        </pc:spChg>
        <pc:spChg chg="add mod">
          <ac:chgData name="Ydun Donahoe" userId="1f5559bf-44c7-41de-8901-9abb28896b1a" providerId="ADAL" clId="{257DF521-4B1C-4D1E-AC3B-2631B8DAA2DE}" dt="2024-07-31T19:12:22.588" v="350" actId="1036"/>
          <ac:spMkLst>
            <pc:docMk/>
            <pc:sldMk cId="1783804591" sldId="258"/>
            <ac:spMk id="8" creationId="{702063BF-A192-2BC5-2FA2-FFC30CB171EC}"/>
          </ac:spMkLst>
        </pc:spChg>
        <pc:spChg chg="add mod">
          <ac:chgData name="Ydun Donahoe" userId="1f5559bf-44c7-41de-8901-9abb28896b1a" providerId="ADAL" clId="{257DF521-4B1C-4D1E-AC3B-2631B8DAA2DE}" dt="2024-07-31T19:08:07.425" v="207" actId="1076"/>
          <ac:spMkLst>
            <pc:docMk/>
            <pc:sldMk cId="1783804591" sldId="258"/>
            <ac:spMk id="10" creationId="{70DFE867-BE0D-F6AC-53C0-462742C336D1}"/>
          </ac:spMkLst>
        </pc:spChg>
        <pc:spChg chg="add mod">
          <ac:chgData name="Ydun Donahoe" userId="1f5559bf-44c7-41de-8901-9abb28896b1a" providerId="ADAL" clId="{257DF521-4B1C-4D1E-AC3B-2631B8DAA2DE}" dt="2024-07-31T19:08:30.881" v="232" actId="14100"/>
          <ac:spMkLst>
            <pc:docMk/>
            <pc:sldMk cId="1783804591" sldId="258"/>
            <ac:spMk id="11" creationId="{0112EFFC-F8C8-8BE8-1F93-E95F284BD0E9}"/>
          </ac:spMkLst>
        </pc:spChg>
        <pc:spChg chg="add mod">
          <ac:chgData name="Ydun Donahoe" userId="1f5559bf-44c7-41de-8901-9abb28896b1a" providerId="ADAL" clId="{257DF521-4B1C-4D1E-AC3B-2631B8DAA2DE}" dt="2024-07-31T19:11:51.940" v="342" actId="14100"/>
          <ac:spMkLst>
            <pc:docMk/>
            <pc:sldMk cId="1783804591" sldId="258"/>
            <ac:spMk id="12" creationId="{34B6DCF9-8535-14E1-0900-B3A35D020683}"/>
          </ac:spMkLst>
        </pc:spChg>
        <pc:spChg chg="mod">
          <ac:chgData name="Ydun Donahoe" userId="1f5559bf-44c7-41de-8901-9abb28896b1a" providerId="ADAL" clId="{257DF521-4B1C-4D1E-AC3B-2631B8DAA2DE}" dt="2024-07-31T19:07:27.758" v="198" actId="14100"/>
          <ac:spMkLst>
            <pc:docMk/>
            <pc:sldMk cId="1783804591" sldId="258"/>
            <ac:spMk id="22" creationId="{FEE340FE-C6D8-A409-C7DD-EE28E6EE14AE}"/>
          </ac:spMkLst>
        </pc:spChg>
        <pc:spChg chg="mod">
          <ac:chgData name="Ydun Donahoe" userId="1f5559bf-44c7-41de-8901-9abb28896b1a" providerId="ADAL" clId="{257DF521-4B1C-4D1E-AC3B-2631B8DAA2DE}" dt="2024-07-31T19:07:26.052" v="195" actId="20577"/>
          <ac:spMkLst>
            <pc:docMk/>
            <pc:sldMk cId="1783804591" sldId="258"/>
            <ac:spMk id="24" creationId="{6B55208C-7E2E-225A-E6F4-300E3125B008}"/>
          </ac:spMkLst>
        </pc:spChg>
        <pc:spChg chg="mod">
          <ac:chgData name="Ydun Donahoe" userId="1f5559bf-44c7-41de-8901-9abb28896b1a" providerId="ADAL" clId="{257DF521-4B1C-4D1E-AC3B-2631B8DAA2DE}" dt="2024-07-31T19:07:28.430" v="199" actId="14100"/>
          <ac:spMkLst>
            <pc:docMk/>
            <pc:sldMk cId="1783804591" sldId="258"/>
            <ac:spMk id="26" creationId="{876664F7-D799-5FFA-069D-0930C3B7E900}"/>
          </ac:spMkLst>
        </pc:spChg>
        <pc:graphicFrameChg chg="add del mod">
          <ac:chgData name="Ydun Donahoe" userId="1f5559bf-44c7-41de-8901-9abb28896b1a" providerId="ADAL" clId="{257DF521-4B1C-4D1E-AC3B-2631B8DAA2DE}" dt="2024-07-31T19:10:09.649" v="334" actId="478"/>
          <ac:graphicFrameMkLst>
            <pc:docMk/>
            <pc:sldMk cId="1783804591" sldId="258"/>
            <ac:graphicFrameMk id="13" creationId="{A7AF68DD-F2E5-6380-5F34-56CDBA104768}"/>
          </ac:graphicFrameMkLst>
        </pc:graphicFrameChg>
        <pc:picChg chg="add mod">
          <ac:chgData name="Ydun Donahoe" userId="1f5559bf-44c7-41de-8901-9abb28896b1a" providerId="ADAL" clId="{257DF521-4B1C-4D1E-AC3B-2631B8DAA2DE}" dt="2024-07-31T19:11:57.230" v="343" actId="1076"/>
          <ac:picMkLst>
            <pc:docMk/>
            <pc:sldMk cId="1783804591" sldId="258"/>
            <ac:picMk id="15" creationId="{CCE40BE3-EFAF-1C0B-EA7E-2AD10F43F90D}"/>
          </ac:picMkLst>
        </pc:picChg>
        <pc:extLst>
          <p:ext xmlns:p="http://schemas.openxmlformats.org/presentationml/2006/main" uri="{D6D511B9-2390-475A-947B-AFAB55BFBCF1}">
            <pc226:cmChg xmlns:pc226="http://schemas.microsoft.com/office/powerpoint/2022/06/main/command" chg="add">
              <pc226:chgData name="Ydun Donahoe" userId="1f5559bf-44c7-41de-8901-9abb28896b1a" providerId="ADAL" clId="{257DF521-4B1C-4D1E-AC3B-2631B8DAA2DE}" dt="2024-07-31T19:09:29.618" v="331"/>
              <pc2:cmMkLst xmlns:pc2="http://schemas.microsoft.com/office/powerpoint/2019/9/main/command">
                <pc:docMk/>
                <pc:sldMk cId="1783804591" sldId="258"/>
                <pc2:cmMk id="{97B2AFEE-7672-41B2-BAD2-2C29B5944F9B}"/>
              </pc2:cmMkLst>
            </pc226:cmChg>
          </p:ext>
        </pc:extLst>
      </pc:sldChg>
    </pc:docChg>
  </pc:docChgLst>
  <pc:docChgLst>
    <pc:chgData name="Julie Hamlin" userId="S::jhamlin@acdivoca.org::ec529cfb-28f7-45fd-a864-e9f612f19969" providerId="AD" clId="Web-{8B1B69D8-94F4-AE74-0751-B1333CAB0E83}"/>
    <pc:docChg chg="modSld">
      <pc:chgData name="Julie Hamlin" userId="S::jhamlin@acdivoca.org::ec529cfb-28f7-45fd-a864-e9f612f19969" providerId="AD" clId="Web-{8B1B69D8-94F4-AE74-0751-B1333CAB0E83}" dt="2024-08-13T16:44:26.509" v="1" actId="1076"/>
      <pc:docMkLst>
        <pc:docMk/>
      </pc:docMkLst>
      <pc:sldChg chg="modSp">
        <pc:chgData name="Julie Hamlin" userId="S::jhamlin@acdivoca.org::ec529cfb-28f7-45fd-a864-e9f612f19969" providerId="AD" clId="Web-{8B1B69D8-94F4-AE74-0751-B1333CAB0E83}" dt="2024-08-13T16:44:26.509" v="1" actId="1076"/>
        <pc:sldMkLst>
          <pc:docMk/>
          <pc:sldMk cId="1213869628" sldId="256"/>
        </pc:sldMkLst>
        <pc:picChg chg="mod">
          <ac:chgData name="Julie Hamlin" userId="S::jhamlin@acdivoca.org::ec529cfb-28f7-45fd-a864-e9f612f19969" providerId="AD" clId="Web-{8B1B69D8-94F4-AE74-0751-B1333CAB0E83}" dt="2024-08-13T16:44:26.509" v="1" actId="1076"/>
          <ac:picMkLst>
            <pc:docMk/>
            <pc:sldMk cId="1213869628" sldId="256"/>
            <ac:picMk id="3" creationId="{01DC096D-3741-FECB-BE85-8298F727CA82}"/>
          </ac:picMkLst>
        </pc:picChg>
      </pc:sldChg>
    </pc:docChg>
  </pc:docChgLst>
  <pc:docChgLst>
    <pc:chgData name="Julie Hamlin" userId="S::jhamlin@acdivoca.org::ec529cfb-28f7-45fd-a864-e9f612f19969" providerId="AD" clId="Web-{EDEC81DA-0911-994B-3826-99E8785FEFB6}"/>
    <pc:docChg chg="modSld">
      <pc:chgData name="Julie Hamlin" userId="S::jhamlin@acdivoca.org::ec529cfb-28f7-45fd-a864-e9f612f19969" providerId="AD" clId="Web-{EDEC81DA-0911-994B-3826-99E8785FEFB6}" dt="2024-08-13T23:24:51.853" v="6" actId="1076"/>
      <pc:docMkLst>
        <pc:docMk/>
      </pc:docMkLst>
      <pc:sldChg chg="addSp delSp modSp">
        <pc:chgData name="Julie Hamlin" userId="S::jhamlin@acdivoca.org::ec529cfb-28f7-45fd-a864-e9f612f19969" providerId="AD" clId="Web-{EDEC81DA-0911-994B-3826-99E8785FEFB6}" dt="2024-08-13T23:24:51.853" v="6" actId="1076"/>
        <pc:sldMkLst>
          <pc:docMk/>
          <pc:sldMk cId="1213869628" sldId="256"/>
        </pc:sldMkLst>
        <pc:picChg chg="add mod modCrop">
          <ac:chgData name="Julie Hamlin" userId="S::jhamlin@acdivoca.org::ec529cfb-28f7-45fd-a864-e9f612f19969" providerId="AD" clId="Web-{EDEC81DA-0911-994B-3826-99E8785FEFB6}" dt="2024-08-13T23:24:51.853" v="6" actId="1076"/>
          <ac:picMkLst>
            <pc:docMk/>
            <pc:sldMk cId="1213869628" sldId="256"/>
            <ac:picMk id="3" creationId="{77A26AB7-5BD9-51F4-EEFD-05BCE2CE95D8}"/>
          </ac:picMkLst>
        </pc:picChg>
        <pc:picChg chg="del">
          <ac:chgData name="Julie Hamlin" userId="S::jhamlin@acdivoca.org::ec529cfb-28f7-45fd-a864-e9f612f19969" providerId="AD" clId="Web-{EDEC81DA-0911-994B-3826-99E8785FEFB6}" dt="2024-08-13T23:24:15.336" v="0"/>
          <ac:picMkLst>
            <pc:docMk/>
            <pc:sldMk cId="1213869628" sldId="256"/>
            <ac:picMk id="6" creationId="{3FE2F448-784A-8E9D-9717-DEA4F7A5456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96692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74624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5491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91459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66653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48162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726F5-16B0-4C9C-BBA8-A237402E3AB1}" type="datetimeFigureOut">
              <a:rPr lang="en-US" smtClean="0"/>
              <a:t>8/13/2024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6229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0726F5-16B0-4C9C-BBA8-A237402E3AB1}" type="datetimeFigureOut">
              <a:rPr lang="en-US" smtClean="0"/>
              <a:t>8/13/2024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37741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726F5-16B0-4C9C-BBA8-A237402E3AB1}" type="datetimeFigureOut">
              <a:rPr lang="en-US" smtClean="0"/>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8319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245724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70182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50726F5-16B0-4C9C-BBA8-A237402E3AB1}" type="datetimeFigureOut">
              <a:rPr lang="en-US" smtClean="0"/>
              <a:t>8/13/2024</a:t>
            </a:fld>
            <a:endParaRPr lang="en-US"/>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216596-FF8C-4F1C-8146-CC17BB26DC7D}" type="slidenum">
              <a:rPr lang="en-US" smtClean="0"/>
              <a:t>‹#›</a:t>
            </a:fld>
            <a:endParaRPr lang="en-US"/>
          </a:p>
        </p:txBody>
      </p:sp>
    </p:spTree>
    <p:extLst>
      <p:ext uri="{BB962C8B-B14F-4D97-AF65-F5344CB8AC3E}">
        <p14:creationId xmlns:p14="http://schemas.microsoft.com/office/powerpoint/2010/main" val="2388516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acdivoca-my.sharepoint.com/:b:/g/personal/ydonahoe_acdivoca_org/EUTNqAUr1xFPleG-qGKA68kBY76HfI3UpW2xGyHnlB0xHg?e=ZoToLf"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40AD9-09DE-5883-1ACA-B68F5C505989}"/>
              </a:ext>
            </a:extLst>
          </p:cNvPr>
          <p:cNvSpPr/>
          <p:nvPr/>
        </p:nvSpPr>
        <p:spPr>
          <a:xfrm>
            <a:off x="258029" y="1024899"/>
            <a:ext cx="6344751" cy="436304"/>
          </a:xfrm>
          <a:prstGeom prst="rect">
            <a:avLst/>
          </a:prstGeom>
          <a:solidFill>
            <a:srgbClr val="009B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4" name="TextBox 3">
            <a:extLst>
              <a:ext uri="{FF2B5EF4-FFF2-40B4-BE49-F238E27FC236}">
                <a16:creationId xmlns:a16="http://schemas.microsoft.com/office/drawing/2014/main" id="{0AF076BD-E4FC-F1C1-CAF7-616CD739F8D8}"/>
              </a:ext>
            </a:extLst>
          </p:cNvPr>
          <p:cNvSpPr txBox="1"/>
          <p:nvPr/>
        </p:nvSpPr>
        <p:spPr>
          <a:xfrm>
            <a:off x="1077333" y="1068056"/>
            <a:ext cx="4844258" cy="338554"/>
          </a:xfrm>
          <a:prstGeom prst="rect">
            <a:avLst/>
          </a:prstGeom>
          <a:noFill/>
        </p:spPr>
        <p:txBody>
          <a:bodyPr wrap="square" lIns="91440" tIns="45720" rIns="91440" bIns="45720" rtlCol="0" anchor="t">
            <a:spAutoFit/>
          </a:bodyPr>
          <a:lstStyle/>
          <a:p>
            <a:pPr algn="ctr"/>
            <a:r>
              <a:rPr lang="en-US" sz="1600">
                <a:solidFill>
                  <a:schemeClr val="bg1"/>
                </a:solidFill>
                <a:latin typeface="Aptos" panose="020B0004020202020204" pitchFamily="34" charset="0"/>
              </a:rPr>
              <a:t>Using Stakeholder Power Analysis to Map Incentives</a:t>
            </a:r>
            <a:endParaRPr lang="en-US">
              <a:solidFill>
                <a:schemeClr val="bg1"/>
              </a:solidFill>
            </a:endParaRPr>
          </a:p>
        </p:txBody>
      </p:sp>
      <p:sp>
        <p:nvSpPr>
          <p:cNvPr id="10" name="TextBox 9">
            <a:extLst>
              <a:ext uri="{FF2B5EF4-FFF2-40B4-BE49-F238E27FC236}">
                <a16:creationId xmlns:a16="http://schemas.microsoft.com/office/drawing/2014/main" id="{D1672F14-76D5-8302-4D37-CAA7EAAD3AC9}"/>
              </a:ext>
            </a:extLst>
          </p:cNvPr>
          <p:cNvSpPr txBox="1"/>
          <p:nvPr/>
        </p:nvSpPr>
        <p:spPr>
          <a:xfrm>
            <a:off x="263100" y="1560756"/>
            <a:ext cx="6331799" cy="7596951"/>
          </a:xfrm>
          <a:prstGeom prst="rect">
            <a:avLst/>
          </a:prstGeom>
          <a:noFill/>
        </p:spPr>
        <p:txBody>
          <a:bodyPr wrap="square" lIns="91440" tIns="45720" rIns="91440" bIns="45720" rtlCol="0" anchor="t">
            <a:spAutoFit/>
          </a:bodyPr>
          <a:lstStyle/>
          <a:p>
            <a:pPr marL="0" marR="0">
              <a:spcBef>
                <a:spcPts val="0"/>
              </a:spcBef>
              <a:spcAft>
                <a:spcPts val="600"/>
              </a:spcAft>
            </a:pPr>
            <a:r>
              <a:rPr lang="en-US" sz="1100" b="1">
                <a:solidFill>
                  <a:srgbClr val="000000"/>
                </a:solidFill>
                <a:latin typeface="Aptos"/>
              </a:rPr>
              <a:t>Purpose: </a:t>
            </a:r>
            <a:r>
              <a:rPr lang="en-US" sz="1100">
                <a:solidFill>
                  <a:srgbClr val="000000"/>
                </a:solidFill>
                <a:latin typeface="Aptos"/>
              </a:rPr>
              <a:t>In the context of applied political economy analysis (PEA), stakeholder power analysis (SPA) is a tool used during and beyond the baseline period to map and analyze how competing or aligned incentives of key actors influence the systems change objectives (SCOs) of ACDI/VOCA programs.</a:t>
            </a:r>
          </a:p>
          <a:p>
            <a:pPr marL="0" marR="0">
              <a:spcBef>
                <a:spcPts val="0"/>
              </a:spcBef>
              <a:spcAft>
                <a:spcPts val="200"/>
              </a:spcAft>
            </a:pPr>
            <a:r>
              <a:rPr lang="en-US" sz="1100" b="1">
                <a:solidFill>
                  <a:srgbClr val="000000"/>
                </a:solidFill>
                <a:latin typeface="Aptos"/>
              </a:rPr>
              <a:t>Overview: </a:t>
            </a:r>
            <a:r>
              <a:rPr lang="en-US" sz="1100">
                <a:solidFill>
                  <a:srgbClr val="000000"/>
                </a:solidFill>
                <a:latin typeface="Aptos"/>
              </a:rPr>
              <a:t>By using SPA, ACDI/VOCA can:</a:t>
            </a:r>
          </a:p>
          <a:p>
            <a:pPr marL="342900" marR="0" lvl="0" indent="-342900">
              <a:spcBef>
                <a:spcPts val="0"/>
              </a:spcBef>
              <a:spcAft>
                <a:spcPts val="0"/>
              </a:spcAft>
              <a:buFont typeface="Symbol" panose="05050102010706020507" pitchFamily="18" charset="2"/>
              <a:buChar char=""/>
            </a:pPr>
            <a:r>
              <a:rPr lang="en-US" sz="1100">
                <a:solidFill>
                  <a:srgbClr val="000000"/>
                </a:solidFill>
                <a:latin typeface="Aptos"/>
              </a:rPr>
              <a:t>Identify/brainstorm key informants to interview.</a:t>
            </a:r>
          </a:p>
          <a:p>
            <a:pPr marL="342900" marR="0" lvl="0" indent="-342900">
              <a:spcBef>
                <a:spcPts val="0"/>
              </a:spcBef>
              <a:spcAft>
                <a:spcPts val="0"/>
              </a:spcAft>
              <a:buFont typeface="Symbol" panose="05050102010706020507" pitchFamily="18" charset="2"/>
              <a:buChar char=""/>
            </a:pPr>
            <a:r>
              <a:rPr lang="en-US" sz="1100">
                <a:solidFill>
                  <a:srgbClr val="000000"/>
                </a:solidFill>
                <a:latin typeface="Aptos"/>
              </a:rPr>
              <a:t>Map and analyze how the behaviors and incentives of key actors influence the core questions and change over time.</a:t>
            </a:r>
          </a:p>
          <a:p>
            <a:pPr marL="342900" marR="0" lvl="0" indent="-342900">
              <a:spcBef>
                <a:spcPts val="0"/>
              </a:spcBef>
              <a:spcAft>
                <a:spcPts val="0"/>
              </a:spcAft>
              <a:buFont typeface="Symbol" panose="05050102010706020507" pitchFamily="18" charset="2"/>
              <a:buChar char=""/>
            </a:pPr>
            <a:r>
              <a:rPr lang="en-US" sz="1100">
                <a:solidFill>
                  <a:srgbClr val="000000"/>
                </a:solidFill>
                <a:latin typeface="Aptos"/>
              </a:rPr>
              <a:t>Determine which key actors are champions or spoilers of the program’s intended SCOs to help ensure that the right actors are engaged at the right time and with the right messaging/strategy.</a:t>
            </a:r>
          </a:p>
          <a:p>
            <a:pPr marL="342900" marR="0" lvl="0" indent="-342900">
              <a:spcBef>
                <a:spcPts val="0"/>
              </a:spcBef>
              <a:spcAft>
                <a:spcPts val="600"/>
              </a:spcAft>
              <a:buFont typeface="Symbol" panose="05050102010706020507" pitchFamily="18" charset="2"/>
              <a:buChar char=""/>
            </a:pPr>
            <a:r>
              <a:rPr lang="en-US" sz="1100">
                <a:solidFill>
                  <a:srgbClr val="000000"/>
                </a:solidFill>
                <a:latin typeface="Aptos"/>
              </a:rPr>
              <a:t>Identify where incentives of key actors align or conflict to determine the degree to which interventions and activities can succeed at influencing the behaviors of each key actor.</a:t>
            </a:r>
          </a:p>
          <a:p>
            <a:pPr>
              <a:spcAft>
                <a:spcPts val="600"/>
              </a:spcAft>
            </a:pPr>
            <a:r>
              <a:rPr lang="en-US" sz="1100">
                <a:solidFill>
                  <a:srgbClr val="000000"/>
                </a:solidFill>
                <a:latin typeface="Aptos"/>
              </a:rPr>
              <a:t>SPA has two components: a stakeholder power table and a stakeholder power matrix. After completing the table, the matrix helps map, with  greater accuracy, the degree to which key actors are champions, spoilers, or fence-sitters in efforts to address the development problem. This can inform strategies for steering key actors toward more enabling pathways for change.</a:t>
            </a:r>
          </a:p>
          <a:p>
            <a:pPr marL="0" marR="0">
              <a:spcBef>
                <a:spcPts val="0"/>
              </a:spcBef>
              <a:spcAft>
                <a:spcPts val="600"/>
              </a:spcAft>
            </a:pPr>
            <a:r>
              <a:rPr lang="en-US" sz="1100" i="1">
                <a:solidFill>
                  <a:srgbClr val="000000"/>
                </a:solidFill>
                <a:latin typeface="Aptos"/>
              </a:rPr>
              <a:t>For example, a finance minister may have significant "influence" in decisions related to domestically funding a specific SCO championed by an ACDI/VOCA program (e.g., establishing a regulatory body for agricultural input markets). However, if establishing a regulatory body lacks political support (e.g., from the Prime Minister and Parliament), the finance minister's degree of "stake" in this SCO will be low. Using a stakeholder power table and matrix, staff can strategize how to influence dynamics in the operating environment that incentivize more enabling conditions for the regulatory body to move forward.</a:t>
            </a:r>
          </a:p>
          <a:p>
            <a:pPr>
              <a:spcAft>
                <a:spcPts val="600"/>
              </a:spcAft>
            </a:pPr>
            <a:r>
              <a:rPr lang="en-US" sz="1100">
                <a:solidFill>
                  <a:srgbClr val="000000"/>
                </a:solidFill>
                <a:latin typeface="Aptos"/>
              </a:rPr>
              <a:t>Regarding scoring, various methods can be used to weigh influence and stake in the stakeholder power table. Whether using numeric (e.g., a scale of 1 to 5) or adjectival (e.g., low, medium, high) ratings, it is important to provide guidance with a definition for each score. Staff are encouraged to work with program leadership to determine the best weighting system and definitions. Regardless of the method used, the stakeholder table is helpful for </a:t>
            </a:r>
            <a:r>
              <a:rPr lang="en-US" sz="1100" strike="sngStrike">
                <a:solidFill>
                  <a:srgbClr val="000000"/>
                </a:solidFill>
                <a:latin typeface="Aptos"/>
              </a:rPr>
              <a:t>first </a:t>
            </a:r>
            <a:r>
              <a:rPr lang="en-US" sz="1100">
                <a:solidFill>
                  <a:srgbClr val="000000"/>
                </a:solidFill>
                <a:latin typeface="Aptos"/>
              </a:rPr>
              <a:t>determining the correct quadrant to position the stakeholder (high influence-high stake, high influence-low stake, low influence-low stake, low influence-high stake). The matrix is then used to pinpoint where specifically the stakeholder should be positioned in that quadrant in relation to other stakeholders based on discussions among staff.</a:t>
            </a:r>
          </a:p>
          <a:p>
            <a:pPr marL="0" marR="0">
              <a:spcBef>
                <a:spcPts val="0"/>
              </a:spcBef>
              <a:spcAft>
                <a:spcPts val="600"/>
              </a:spcAft>
            </a:pPr>
            <a:r>
              <a:rPr lang="en-US" sz="1100" b="1">
                <a:solidFill>
                  <a:srgbClr val="000000"/>
                </a:solidFill>
                <a:latin typeface="Aptos"/>
              </a:rPr>
              <a:t>When to Use SPA:</a:t>
            </a:r>
            <a:r>
              <a:rPr lang="en-US" sz="1100">
                <a:solidFill>
                  <a:srgbClr val="000000"/>
                </a:solidFill>
                <a:latin typeface="Aptos"/>
              </a:rPr>
              <a:t> An initial SPA is typically completed in conjunction with a baseline PEA. It should then be updated throughout the program cycle, especially as new stakeholders relevant to the program are identified and more is learned  through various data points (e.g., one-on-one meetings, mentions in the media, career changes, information shared about them by other stakeholders, etc.). SPA works best when stakeholder power tables and matrices are as focused as possible. For example, program teams can develop a table and matrix for each SCO or for each issue impacting an SCO. </a:t>
            </a:r>
          </a:p>
          <a:p>
            <a:pPr algn="just">
              <a:spcAft>
                <a:spcPts val="600"/>
              </a:spcAft>
            </a:pPr>
            <a:r>
              <a:rPr lang="en-US" sz="1100" b="1">
                <a:solidFill>
                  <a:srgbClr val="000000"/>
                </a:solidFill>
                <a:latin typeface="Aptos"/>
              </a:rPr>
              <a:t>Users: </a:t>
            </a:r>
            <a:r>
              <a:rPr lang="en-US" sz="1100">
                <a:solidFill>
                  <a:srgbClr val="000000"/>
                </a:solidFill>
                <a:latin typeface="Aptos"/>
              </a:rPr>
              <a:t>Lead PEA expert or firm, subject matter experts/consultants involved in the analysis, Chief of Party, project staff, MEL staff</a:t>
            </a:r>
          </a:p>
          <a:p>
            <a:pPr algn="just">
              <a:spcAft>
                <a:spcPts val="600"/>
              </a:spcAft>
            </a:pPr>
            <a:r>
              <a:rPr lang="en-US" sz="1100" b="1">
                <a:solidFill>
                  <a:srgbClr val="000000"/>
                </a:solidFill>
                <a:latin typeface="Aptos"/>
              </a:rPr>
              <a:t>Steps for Completing SPA: </a:t>
            </a:r>
            <a:r>
              <a:rPr lang="en-US" sz="1100">
                <a:solidFill>
                  <a:srgbClr val="000000"/>
                </a:solidFill>
                <a:latin typeface="Aptos"/>
              </a:rPr>
              <a:t>The checklist on the next page includes the steps for completing a stakeholder power table and matrix. </a:t>
            </a:r>
          </a:p>
        </p:txBody>
      </p:sp>
      <p:sp>
        <p:nvSpPr>
          <p:cNvPr id="27" name="TextBox 26">
            <a:extLst>
              <a:ext uri="{FF2B5EF4-FFF2-40B4-BE49-F238E27FC236}">
                <a16:creationId xmlns:a16="http://schemas.microsoft.com/office/drawing/2014/main" id="{621ED7C2-089B-B747-5165-6C15C692E292}"/>
              </a:ext>
            </a:extLst>
          </p:cNvPr>
          <p:cNvSpPr txBox="1"/>
          <p:nvPr/>
        </p:nvSpPr>
        <p:spPr>
          <a:xfrm>
            <a:off x="2242410" y="8870007"/>
            <a:ext cx="2232255" cy="246221"/>
          </a:xfrm>
          <a:prstGeom prst="rect">
            <a:avLst/>
          </a:prstGeom>
          <a:noFill/>
        </p:spPr>
        <p:txBody>
          <a:bodyPr wrap="square" rtlCol="0">
            <a:spAutoFit/>
          </a:bodyPr>
          <a:lstStyle/>
          <a:p>
            <a:pPr algn="ctr"/>
            <a:r>
              <a:rPr lang="en-US" sz="1000">
                <a:latin typeface="Aptos" panose="020B0004020202020204" pitchFamily="34" charset="0"/>
              </a:rPr>
              <a:t>Page 1 of 3</a:t>
            </a:r>
          </a:p>
        </p:txBody>
      </p:sp>
      <p:pic>
        <p:nvPicPr>
          <p:cNvPr id="5" name="Picture 4" descr="A logo with a globe and text&#10;&#10;Description automatically generated">
            <a:extLst>
              <a:ext uri="{FF2B5EF4-FFF2-40B4-BE49-F238E27FC236}">
                <a16:creationId xmlns:a16="http://schemas.microsoft.com/office/drawing/2014/main" id="{52989AD5-102A-9726-5A5D-1F38735EF699}"/>
              </a:ext>
            </a:extLst>
          </p:cNvPr>
          <p:cNvPicPr>
            <a:picLocks noChangeAspect="1"/>
          </p:cNvPicPr>
          <p:nvPr/>
        </p:nvPicPr>
        <p:blipFill>
          <a:blip r:embed="rId2"/>
          <a:stretch>
            <a:fillRect/>
          </a:stretch>
        </p:blipFill>
        <p:spPr>
          <a:xfrm>
            <a:off x="650576" y="347269"/>
            <a:ext cx="1847491" cy="484403"/>
          </a:xfrm>
          <a:prstGeom prst="rect">
            <a:avLst/>
          </a:prstGeom>
        </p:spPr>
      </p:pic>
      <p:pic>
        <p:nvPicPr>
          <p:cNvPr id="3" name="Picture 2" descr="A black and grey sign with blue text&#10;&#10;Description automatically generated">
            <a:extLst>
              <a:ext uri="{FF2B5EF4-FFF2-40B4-BE49-F238E27FC236}">
                <a16:creationId xmlns:a16="http://schemas.microsoft.com/office/drawing/2014/main" id="{77A26AB7-5BD9-51F4-EEFD-05BCE2CE95D8}"/>
              </a:ext>
            </a:extLst>
          </p:cNvPr>
          <p:cNvPicPr>
            <a:picLocks noChangeAspect="1"/>
          </p:cNvPicPr>
          <p:nvPr/>
        </p:nvPicPr>
        <p:blipFill>
          <a:blip r:embed="rId3"/>
          <a:srcRect t="11330" r="-420" b="32401"/>
          <a:stretch/>
        </p:blipFill>
        <p:spPr>
          <a:xfrm>
            <a:off x="3353519" y="362090"/>
            <a:ext cx="3098352" cy="394489"/>
          </a:xfrm>
          <a:prstGeom prst="rect">
            <a:avLst/>
          </a:prstGeom>
        </p:spPr>
      </p:pic>
    </p:spTree>
    <p:extLst>
      <p:ext uri="{BB962C8B-B14F-4D97-AF65-F5344CB8AC3E}">
        <p14:creationId xmlns:p14="http://schemas.microsoft.com/office/powerpoint/2010/main" val="1213869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40AD9-09DE-5883-1ACA-B68F5C505989}"/>
              </a:ext>
            </a:extLst>
          </p:cNvPr>
          <p:cNvSpPr/>
          <p:nvPr/>
        </p:nvSpPr>
        <p:spPr>
          <a:xfrm>
            <a:off x="258029" y="219767"/>
            <a:ext cx="6344751" cy="436304"/>
          </a:xfrm>
          <a:prstGeom prst="rect">
            <a:avLst/>
          </a:prstGeom>
          <a:solidFill>
            <a:srgbClr val="009B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4" name="TextBox 3">
            <a:extLst>
              <a:ext uri="{FF2B5EF4-FFF2-40B4-BE49-F238E27FC236}">
                <a16:creationId xmlns:a16="http://schemas.microsoft.com/office/drawing/2014/main" id="{0AF076BD-E4FC-F1C1-CAF7-616CD739F8D8}"/>
              </a:ext>
            </a:extLst>
          </p:cNvPr>
          <p:cNvSpPr txBox="1"/>
          <p:nvPr/>
        </p:nvSpPr>
        <p:spPr>
          <a:xfrm>
            <a:off x="1077333" y="262924"/>
            <a:ext cx="4844258" cy="338554"/>
          </a:xfrm>
          <a:prstGeom prst="rect">
            <a:avLst/>
          </a:prstGeom>
          <a:noFill/>
        </p:spPr>
        <p:txBody>
          <a:bodyPr wrap="square" lIns="91440" tIns="45720" rIns="91440" bIns="45720" rtlCol="0" anchor="t">
            <a:spAutoFit/>
          </a:bodyPr>
          <a:lstStyle/>
          <a:p>
            <a:pPr algn="ctr"/>
            <a:r>
              <a:rPr lang="en-US" sz="1600">
                <a:solidFill>
                  <a:schemeClr val="bg1"/>
                </a:solidFill>
                <a:latin typeface="Aptos" panose="020B0004020202020204" pitchFamily="34" charset="0"/>
              </a:rPr>
              <a:t>Using Stakeholder Power Analysis to Map Incentives</a:t>
            </a:r>
            <a:endParaRPr lang="en-US" sz="1600">
              <a:solidFill>
                <a:schemeClr val="bg1"/>
              </a:solidFill>
            </a:endParaRPr>
          </a:p>
        </p:txBody>
      </p:sp>
      <p:sp>
        <p:nvSpPr>
          <p:cNvPr id="19" name="Rectangle 18">
            <a:extLst>
              <a:ext uri="{FF2B5EF4-FFF2-40B4-BE49-F238E27FC236}">
                <a16:creationId xmlns:a16="http://schemas.microsoft.com/office/drawing/2014/main" id="{5EC7F4BA-FCC9-70D2-675E-97BFDF7E0B05}"/>
              </a:ext>
            </a:extLst>
          </p:cNvPr>
          <p:cNvSpPr/>
          <p:nvPr/>
        </p:nvSpPr>
        <p:spPr>
          <a:xfrm>
            <a:off x="762309" y="2228644"/>
            <a:ext cx="145968" cy="1719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0" name="Rectangle 19">
            <a:extLst>
              <a:ext uri="{FF2B5EF4-FFF2-40B4-BE49-F238E27FC236}">
                <a16:creationId xmlns:a16="http://schemas.microsoft.com/office/drawing/2014/main" id="{AADF9B79-975D-8DC8-CAE0-6BB71480DAA1}"/>
              </a:ext>
            </a:extLst>
          </p:cNvPr>
          <p:cNvSpPr/>
          <p:nvPr/>
        </p:nvSpPr>
        <p:spPr>
          <a:xfrm>
            <a:off x="727239" y="1370481"/>
            <a:ext cx="145968" cy="1719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2" name="Rectangle 21">
            <a:extLst>
              <a:ext uri="{FF2B5EF4-FFF2-40B4-BE49-F238E27FC236}">
                <a16:creationId xmlns:a16="http://schemas.microsoft.com/office/drawing/2014/main" id="{FEE340FE-C6D8-A409-C7DD-EE28E6EE14AE}"/>
              </a:ext>
            </a:extLst>
          </p:cNvPr>
          <p:cNvSpPr/>
          <p:nvPr/>
        </p:nvSpPr>
        <p:spPr>
          <a:xfrm>
            <a:off x="449753" y="812960"/>
            <a:ext cx="6119079" cy="7384388"/>
          </a:xfrm>
          <a:prstGeom prst="rect">
            <a:avLst/>
          </a:prstGeom>
          <a:solidFill>
            <a:srgbClr val="88CCD1"/>
          </a:solidFill>
          <a:ln>
            <a:solidFill>
              <a:srgbClr val="88CCD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6" name="Rectangle 25">
            <a:extLst>
              <a:ext uri="{FF2B5EF4-FFF2-40B4-BE49-F238E27FC236}">
                <a16:creationId xmlns:a16="http://schemas.microsoft.com/office/drawing/2014/main" id="{876664F7-D799-5FFA-069D-0930C3B7E900}"/>
              </a:ext>
            </a:extLst>
          </p:cNvPr>
          <p:cNvSpPr/>
          <p:nvPr/>
        </p:nvSpPr>
        <p:spPr>
          <a:xfrm>
            <a:off x="335452" y="923065"/>
            <a:ext cx="6119079" cy="7543602"/>
          </a:xfrm>
          <a:prstGeom prst="rect">
            <a:avLst/>
          </a:prstGeom>
          <a:solidFill>
            <a:schemeClr val="bg1"/>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3" name="TextBox 22">
            <a:extLst>
              <a:ext uri="{FF2B5EF4-FFF2-40B4-BE49-F238E27FC236}">
                <a16:creationId xmlns:a16="http://schemas.microsoft.com/office/drawing/2014/main" id="{490F9834-C241-0B82-661E-6DD15B6A102E}"/>
              </a:ext>
            </a:extLst>
          </p:cNvPr>
          <p:cNvSpPr txBox="1"/>
          <p:nvPr/>
        </p:nvSpPr>
        <p:spPr>
          <a:xfrm>
            <a:off x="335452" y="946652"/>
            <a:ext cx="2232255" cy="276999"/>
          </a:xfrm>
          <a:prstGeom prst="rect">
            <a:avLst/>
          </a:prstGeom>
          <a:noFill/>
        </p:spPr>
        <p:txBody>
          <a:bodyPr wrap="square" rtlCol="0">
            <a:spAutoFit/>
          </a:bodyPr>
          <a:lstStyle/>
          <a:p>
            <a:r>
              <a:rPr lang="en-US" sz="1200" b="1">
                <a:solidFill>
                  <a:srgbClr val="009BA7"/>
                </a:solidFill>
                <a:latin typeface="Aptos" panose="020B0004020202020204" pitchFamily="34" charset="0"/>
              </a:rPr>
              <a:t>Stakeholder Power Table</a:t>
            </a:r>
          </a:p>
        </p:txBody>
      </p:sp>
      <p:sp>
        <p:nvSpPr>
          <p:cNvPr id="24" name="TextBox 23">
            <a:extLst>
              <a:ext uri="{FF2B5EF4-FFF2-40B4-BE49-F238E27FC236}">
                <a16:creationId xmlns:a16="http://schemas.microsoft.com/office/drawing/2014/main" id="{6B55208C-7E2E-225A-E6F4-300E3125B008}"/>
              </a:ext>
            </a:extLst>
          </p:cNvPr>
          <p:cNvSpPr txBox="1"/>
          <p:nvPr/>
        </p:nvSpPr>
        <p:spPr>
          <a:xfrm>
            <a:off x="558799" y="1283993"/>
            <a:ext cx="5876069" cy="3477875"/>
          </a:xfrm>
          <a:prstGeom prst="rect">
            <a:avLst/>
          </a:prstGeom>
          <a:noFill/>
        </p:spPr>
        <p:txBody>
          <a:bodyPr wrap="square" lIns="91440" tIns="45720" rIns="91440" bIns="45720" rtlCol="0" anchor="t">
            <a:spAutoFit/>
          </a:bodyPr>
          <a:lstStyle/>
          <a:p>
            <a:pPr marL="0" lvl="2" indent="228600">
              <a:buFont typeface="Wingdings" panose="05000000000000000000" pitchFamily="2" charset="2"/>
              <a:buChar char="q"/>
            </a:pPr>
            <a:r>
              <a:rPr lang="en-US" sz="1100">
                <a:latin typeface="Aptos" panose="020B0004020202020204" pitchFamily="34" charset="0"/>
              </a:rPr>
              <a:t>Identify internal ACDI/VOCA staff (e.g., outcome/policy lead) or an outside firm to develop and manage updates to the SPA</a:t>
            </a:r>
          </a:p>
          <a:p>
            <a:pPr marL="0" lvl="2" indent="228600">
              <a:buFont typeface="Wingdings" panose="05000000000000000000" pitchFamily="2" charset="2"/>
              <a:buChar char="q"/>
            </a:pPr>
            <a:endParaRPr lang="en-US" sz="1100">
              <a:latin typeface="Aptos" panose="020B0004020202020204" pitchFamily="34" charset="0"/>
            </a:endParaRPr>
          </a:p>
          <a:p>
            <a:pPr marL="0" lvl="2" indent="228600">
              <a:buFont typeface="Wingdings" panose="05000000000000000000" pitchFamily="2" charset="2"/>
              <a:buChar char="q"/>
            </a:pPr>
            <a:endParaRPr lang="en-US" sz="1100">
              <a:latin typeface="Aptos" panose="020B0004020202020204" pitchFamily="34" charset="0"/>
            </a:endParaRPr>
          </a:p>
          <a:p>
            <a:pPr marL="0" lvl="2" indent="228600">
              <a:buFont typeface="Wingdings" panose="05000000000000000000" pitchFamily="2" charset="2"/>
              <a:buChar char="q"/>
            </a:pPr>
            <a:endParaRPr lang="en-US" sz="1100">
              <a:latin typeface="Aptos" panose="020B0004020202020204" pitchFamily="34" charset="0"/>
            </a:endParaRPr>
          </a:p>
          <a:p>
            <a:pPr marL="0" lvl="2" indent="228600">
              <a:buFont typeface="Wingdings" panose="05000000000000000000" pitchFamily="2" charset="2"/>
              <a:buChar char="q"/>
            </a:pPr>
            <a:endParaRPr lang="en-US" sz="1100">
              <a:latin typeface="Aptos" panose="020B0004020202020204" pitchFamily="34" charset="0"/>
            </a:endParaRPr>
          </a:p>
          <a:p>
            <a:pPr marL="0" lvl="2" indent="228600">
              <a:buFont typeface="Wingdings" panose="05000000000000000000" pitchFamily="2" charset="2"/>
              <a:buChar char="q"/>
            </a:pPr>
            <a:endParaRPr lang="en-US" sz="1100">
              <a:latin typeface="Aptos" panose="020B0004020202020204" pitchFamily="34" charset="0"/>
            </a:endParaRPr>
          </a:p>
          <a:p>
            <a:pPr marL="0" lvl="2" indent="228600">
              <a:buFont typeface="Wingdings" panose="05000000000000000000" pitchFamily="2" charset="2"/>
              <a:buChar char="q"/>
            </a:pPr>
            <a:endParaRPr lang="en-US" sz="1100">
              <a:latin typeface="Aptos" panose="020B0004020202020204" pitchFamily="34" charset="0"/>
            </a:endParaRPr>
          </a:p>
          <a:p>
            <a:pPr marL="0" lvl="2" indent="228600">
              <a:buFont typeface="Wingdings" panose="05000000000000000000" pitchFamily="2" charset="2"/>
              <a:buChar char="q"/>
            </a:pPr>
            <a:r>
              <a:rPr lang="en-US" sz="1100">
                <a:latin typeface="Aptos"/>
              </a:rPr>
              <a:t>In the first column (</a:t>
            </a:r>
            <a:r>
              <a:rPr lang="en-US" sz="1100" b="1">
                <a:latin typeface="Aptos"/>
              </a:rPr>
              <a:t>1</a:t>
            </a:r>
            <a:r>
              <a:rPr lang="en-US" sz="1100">
                <a:latin typeface="Aptos"/>
              </a:rPr>
              <a:t>) of the stakeholder power table, identify/update all known key actors (one per row) influencing or </a:t>
            </a:r>
            <a:r>
              <a:rPr lang="en-US" sz="1100" strike="sngStrike">
                <a:latin typeface="Aptos"/>
              </a:rPr>
              <a:t>being </a:t>
            </a:r>
            <a:r>
              <a:rPr lang="en-US" sz="1100">
                <a:latin typeface="Aptos"/>
              </a:rPr>
              <a:t>influenced by the issue(s) / intended development outcome(s) that the project aims to address. A key actor can be an individual, group, ministry, department, etc. However, SPA is more nuanced and actionable when it focuses on individuals.</a:t>
            </a:r>
          </a:p>
          <a:p>
            <a:pPr marL="0" lvl="2" indent="228600">
              <a:buFont typeface="Wingdings" panose="05000000000000000000" pitchFamily="2" charset="2"/>
              <a:buChar char="q"/>
            </a:pPr>
            <a:r>
              <a:rPr lang="en-US" sz="1100">
                <a:latin typeface="Aptos" panose="020B0004020202020204" pitchFamily="34" charset="0"/>
              </a:rPr>
              <a:t>Rank each key actor’s level of influence (</a:t>
            </a:r>
            <a:r>
              <a:rPr lang="en-US" sz="1100" b="1">
                <a:latin typeface="Aptos" panose="020B0004020202020204" pitchFamily="34" charset="0"/>
              </a:rPr>
              <a:t>2</a:t>
            </a:r>
            <a:r>
              <a:rPr lang="en-US" sz="1100">
                <a:latin typeface="Aptos" panose="020B0004020202020204" pitchFamily="34" charset="0"/>
              </a:rPr>
              <a:t>) and degree of stake (</a:t>
            </a:r>
            <a:r>
              <a:rPr lang="en-US" sz="1100" b="1">
                <a:latin typeface="Aptos" panose="020B0004020202020204" pitchFamily="34" charset="0"/>
              </a:rPr>
              <a:t>3</a:t>
            </a:r>
            <a:r>
              <a:rPr lang="en-US" sz="1100">
                <a:latin typeface="Aptos" panose="020B0004020202020204" pitchFamily="34" charset="0"/>
              </a:rPr>
              <a:t>) in relation to the issue / development outcome on a scale of high, medium, or low.</a:t>
            </a:r>
          </a:p>
          <a:p>
            <a:pPr marL="0" lvl="2" indent="228600">
              <a:buFont typeface="Wingdings" panose="05000000000000000000" pitchFamily="2" charset="2"/>
              <a:buChar char="q"/>
            </a:pPr>
            <a:r>
              <a:rPr lang="en-US" sz="1100">
                <a:latin typeface="Aptos" panose="020B0004020202020204" pitchFamily="34" charset="0"/>
              </a:rPr>
              <a:t>Analyze and list the assumed incentives (</a:t>
            </a:r>
            <a:r>
              <a:rPr lang="en-US" sz="1100" b="1">
                <a:latin typeface="Aptos" panose="020B0004020202020204" pitchFamily="34" charset="0"/>
              </a:rPr>
              <a:t>4</a:t>
            </a:r>
            <a:r>
              <a:rPr lang="en-US" sz="1100">
                <a:latin typeface="Aptos" panose="020B0004020202020204" pitchFamily="34" charset="0"/>
              </a:rPr>
              <a:t>) and disincentives (</a:t>
            </a:r>
            <a:r>
              <a:rPr lang="en-US" sz="1100" b="1">
                <a:latin typeface="Aptos" panose="020B0004020202020204" pitchFamily="34" charset="0"/>
              </a:rPr>
              <a:t>5</a:t>
            </a:r>
            <a:r>
              <a:rPr lang="en-US" sz="1100">
                <a:latin typeface="Aptos" panose="020B0004020202020204" pitchFamily="34" charset="0"/>
              </a:rPr>
              <a:t>) of each key actor to support or resist efforts to address the development program.</a:t>
            </a:r>
          </a:p>
          <a:p>
            <a:pPr marL="0" lvl="2"/>
            <a:r>
              <a:rPr lang="en-US" sz="1100" i="1">
                <a:latin typeface="Aptos" panose="020B0004020202020204" pitchFamily="34" charset="0"/>
              </a:rPr>
              <a:t>**Note: </a:t>
            </a:r>
            <a:r>
              <a:rPr lang="en-US" sz="1100">
                <a:latin typeface="Aptos" panose="020B0004020202020204" pitchFamily="34" charset="0"/>
              </a:rPr>
              <a:t>Other versions of the stakeholder power table consolidate columns 4 and 5 into a single column with a brief blurb for each row summarizing the incentives that justify the rankings given for the key actor’s level of influence and degree of stake.</a:t>
            </a:r>
          </a:p>
        </p:txBody>
      </p:sp>
      <p:sp>
        <p:nvSpPr>
          <p:cNvPr id="27" name="TextBox 26">
            <a:extLst>
              <a:ext uri="{FF2B5EF4-FFF2-40B4-BE49-F238E27FC236}">
                <a16:creationId xmlns:a16="http://schemas.microsoft.com/office/drawing/2014/main" id="{621ED7C2-089B-B747-5165-6C15C692E292}"/>
              </a:ext>
            </a:extLst>
          </p:cNvPr>
          <p:cNvSpPr txBox="1"/>
          <p:nvPr/>
        </p:nvSpPr>
        <p:spPr>
          <a:xfrm>
            <a:off x="2242410" y="8870007"/>
            <a:ext cx="2232255" cy="246221"/>
          </a:xfrm>
          <a:prstGeom prst="rect">
            <a:avLst/>
          </a:prstGeom>
          <a:noFill/>
        </p:spPr>
        <p:txBody>
          <a:bodyPr wrap="square" rtlCol="0">
            <a:spAutoFit/>
          </a:bodyPr>
          <a:lstStyle/>
          <a:p>
            <a:pPr algn="ctr"/>
            <a:r>
              <a:rPr lang="en-US" sz="1000">
                <a:latin typeface="Aptos" panose="020B0004020202020204" pitchFamily="34" charset="0"/>
              </a:rPr>
              <a:t>Page 2 of 3</a:t>
            </a:r>
          </a:p>
        </p:txBody>
      </p:sp>
      <p:sp>
        <p:nvSpPr>
          <p:cNvPr id="7" name="Rectangle 6">
            <a:extLst>
              <a:ext uri="{FF2B5EF4-FFF2-40B4-BE49-F238E27FC236}">
                <a16:creationId xmlns:a16="http://schemas.microsoft.com/office/drawing/2014/main" id="{C8A08432-4387-0ACE-EA9F-ED282F75B1B7}"/>
              </a:ext>
            </a:extLst>
          </p:cNvPr>
          <p:cNvSpPr/>
          <p:nvPr/>
        </p:nvSpPr>
        <p:spPr>
          <a:xfrm>
            <a:off x="651933" y="1769531"/>
            <a:ext cx="5443758" cy="821267"/>
          </a:xfrm>
          <a:prstGeom prst="rect">
            <a:avLst/>
          </a:prstGeom>
          <a:solidFill>
            <a:srgbClr val="009BA7"/>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113E46D2-8D87-9F6A-107A-D1907A54136B}"/>
              </a:ext>
            </a:extLst>
          </p:cNvPr>
          <p:cNvCxnSpPr>
            <a:stCxn id="7" idx="1"/>
            <a:endCxn id="7" idx="3"/>
          </p:cNvCxnSpPr>
          <p:nvPr/>
        </p:nvCxnSpPr>
        <p:spPr>
          <a:xfrm>
            <a:off x="651933" y="2180165"/>
            <a:ext cx="54437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0B048A5-5520-6DDE-ED5A-5A45597DA2EF}"/>
              </a:ext>
            </a:extLst>
          </p:cNvPr>
          <p:cNvSpPr txBox="1"/>
          <p:nvPr/>
        </p:nvSpPr>
        <p:spPr>
          <a:xfrm>
            <a:off x="770149" y="1841940"/>
            <a:ext cx="956424" cy="246221"/>
          </a:xfrm>
          <a:prstGeom prst="rect">
            <a:avLst/>
          </a:prstGeom>
          <a:noFill/>
        </p:spPr>
        <p:txBody>
          <a:bodyPr wrap="square" rtlCol="0">
            <a:spAutoFit/>
          </a:bodyPr>
          <a:lstStyle/>
          <a:p>
            <a:pPr algn="ctr"/>
            <a:r>
              <a:rPr lang="en-US" sz="1000" i="1">
                <a:solidFill>
                  <a:schemeClr val="bg1"/>
                </a:solidFill>
                <a:latin typeface="Aptos" panose="020B0004020202020204" pitchFamily="34" charset="0"/>
              </a:rPr>
              <a:t>Key actor</a:t>
            </a:r>
          </a:p>
        </p:txBody>
      </p:sp>
      <p:cxnSp>
        <p:nvCxnSpPr>
          <p:cNvPr id="12" name="Straight Connector 11">
            <a:extLst>
              <a:ext uri="{FF2B5EF4-FFF2-40B4-BE49-F238E27FC236}">
                <a16:creationId xmlns:a16="http://schemas.microsoft.com/office/drawing/2014/main" id="{3CBF9020-3AC0-4763-DBCF-CE316844D1D0}"/>
              </a:ext>
            </a:extLst>
          </p:cNvPr>
          <p:cNvCxnSpPr/>
          <p:nvPr/>
        </p:nvCxnSpPr>
        <p:spPr>
          <a:xfrm>
            <a:off x="3073400" y="1769531"/>
            <a:ext cx="0" cy="8212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5221C7-69E2-8508-C772-E9D8F5747222}"/>
              </a:ext>
            </a:extLst>
          </p:cNvPr>
          <p:cNvCxnSpPr/>
          <p:nvPr/>
        </p:nvCxnSpPr>
        <p:spPr>
          <a:xfrm>
            <a:off x="4588934" y="1769530"/>
            <a:ext cx="0" cy="8212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0FA3E2B-FBD9-BD6C-1DFE-F2F18C547D26}"/>
              </a:ext>
            </a:extLst>
          </p:cNvPr>
          <p:cNvCxnSpPr/>
          <p:nvPr/>
        </p:nvCxnSpPr>
        <p:spPr>
          <a:xfrm>
            <a:off x="2438400" y="1769530"/>
            <a:ext cx="0" cy="8212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D0AF323-B939-9EB3-69D3-0E7367FFB980}"/>
              </a:ext>
            </a:extLst>
          </p:cNvPr>
          <p:cNvCxnSpPr/>
          <p:nvPr/>
        </p:nvCxnSpPr>
        <p:spPr>
          <a:xfrm>
            <a:off x="1803400" y="1769529"/>
            <a:ext cx="0" cy="8212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7101FE9-7919-4A16-1681-7075A7F5F5B3}"/>
              </a:ext>
            </a:extLst>
          </p:cNvPr>
          <p:cNvSpPr txBox="1"/>
          <p:nvPr/>
        </p:nvSpPr>
        <p:spPr>
          <a:xfrm>
            <a:off x="1656226" y="1778739"/>
            <a:ext cx="956424" cy="400110"/>
          </a:xfrm>
          <a:prstGeom prst="rect">
            <a:avLst/>
          </a:prstGeom>
          <a:noFill/>
        </p:spPr>
        <p:txBody>
          <a:bodyPr wrap="square" rtlCol="0">
            <a:spAutoFit/>
          </a:bodyPr>
          <a:lstStyle/>
          <a:p>
            <a:pPr algn="ctr"/>
            <a:r>
              <a:rPr lang="en-US" sz="1000" i="1">
                <a:solidFill>
                  <a:schemeClr val="bg1"/>
                </a:solidFill>
                <a:latin typeface="Aptos" panose="020B0004020202020204" pitchFamily="34" charset="0"/>
              </a:rPr>
              <a:t>Level of </a:t>
            </a:r>
          </a:p>
          <a:p>
            <a:pPr algn="ctr"/>
            <a:r>
              <a:rPr lang="en-US" sz="1000" i="1">
                <a:solidFill>
                  <a:schemeClr val="bg1"/>
                </a:solidFill>
                <a:latin typeface="Aptos" panose="020B0004020202020204" pitchFamily="34" charset="0"/>
              </a:rPr>
              <a:t>Influence</a:t>
            </a:r>
          </a:p>
        </p:txBody>
      </p:sp>
      <p:sp>
        <p:nvSpPr>
          <p:cNvPr id="17" name="TextBox 16">
            <a:extLst>
              <a:ext uri="{FF2B5EF4-FFF2-40B4-BE49-F238E27FC236}">
                <a16:creationId xmlns:a16="http://schemas.microsoft.com/office/drawing/2014/main" id="{F6989FD1-E4AC-B216-D2CF-399E6EEDA100}"/>
              </a:ext>
            </a:extLst>
          </p:cNvPr>
          <p:cNvSpPr txBox="1"/>
          <p:nvPr/>
        </p:nvSpPr>
        <p:spPr>
          <a:xfrm>
            <a:off x="2274294" y="1778740"/>
            <a:ext cx="956424" cy="400110"/>
          </a:xfrm>
          <a:prstGeom prst="rect">
            <a:avLst/>
          </a:prstGeom>
          <a:noFill/>
        </p:spPr>
        <p:txBody>
          <a:bodyPr wrap="square" rtlCol="0">
            <a:spAutoFit/>
          </a:bodyPr>
          <a:lstStyle/>
          <a:p>
            <a:pPr algn="ctr"/>
            <a:r>
              <a:rPr lang="en-US" sz="1000" i="1">
                <a:solidFill>
                  <a:schemeClr val="bg1"/>
                </a:solidFill>
                <a:latin typeface="Aptos" panose="020B0004020202020204" pitchFamily="34" charset="0"/>
              </a:rPr>
              <a:t>Degree</a:t>
            </a:r>
          </a:p>
          <a:p>
            <a:pPr algn="ctr"/>
            <a:r>
              <a:rPr lang="en-US" sz="1000" i="1">
                <a:solidFill>
                  <a:schemeClr val="bg1"/>
                </a:solidFill>
                <a:latin typeface="Aptos" panose="020B0004020202020204" pitchFamily="34" charset="0"/>
              </a:rPr>
              <a:t>of Stake</a:t>
            </a:r>
          </a:p>
        </p:txBody>
      </p:sp>
      <p:sp>
        <p:nvSpPr>
          <p:cNvPr id="18" name="TextBox 17">
            <a:extLst>
              <a:ext uri="{FF2B5EF4-FFF2-40B4-BE49-F238E27FC236}">
                <a16:creationId xmlns:a16="http://schemas.microsoft.com/office/drawing/2014/main" id="{3C51E339-1313-D100-20A0-70B3FBB0E8DD}"/>
              </a:ext>
            </a:extLst>
          </p:cNvPr>
          <p:cNvSpPr txBox="1"/>
          <p:nvPr/>
        </p:nvSpPr>
        <p:spPr>
          <a:xfrm>
            <a:off x="3335339" y="1843666"/>
            <a:ext cx="956424" cy="246221"/>
          </a:xfrm>
          <a:prstGeom prst="rect">
            <a:avLst/>
          </a:prstGeom>
          <a:noFill/>
        </p:spPr>
        <p:txBody>
          <a:bodyPr wrap="square" rtlCol="0">
            <a:spAutoFit/>
          </a:bodyPr>
          <a:lstStyle/>
          <a:p>
            <a:pPr algn="ctr"/>
            <a:r>
              <a:rPr lang="en-US" sz="1000" i="1">
                <a:solidFill>
                  <a:schemeClr val="bg1"/>
                </a:solidFill>
                <a:latin typeface="Aptos" panose="020B0004020202020204" pitchFamily="34" charset="0"/>
              </a:rPr>
              <a:t>Incentives</a:t>
            </a:r>
          </a:p>
        </p:txBody>
      </p:sp>
      <p:sp>
        <p:nvSpPr>
          <p:cNvPr id="21" name="TextBox 20">
            <a:extLst>
              <a:ext uri="{FF2B5EF4-FFF2-40B4-BE49-F238E27FC236}">
                <a16:creationId xmlns:a16="http://schemas.microsoft.com/office/drawing/2014/main" id="{ABA266E4-7B9F-9D51-2CCC-D94DF05F7A81}"/>
              </a:ext>
            </a:extLst>
          </p:cNvPr>
          <p:cNvSpPr txBox="1"/>
          <p:nvPr/>
        </p:nvSpPr>
        <p:spPr>
          <a:xfrm>
            <a:off x="4873538" y="1847032"/>
            <a:ext cx="956424" cy="246221"/>
          </a:xfrm>
          <a:prstGeom prst="rect">
            <a:avLst/>
          </a:prstGeom>
          <a:noFill/>
        </p:spPr>
        <p:txBody>
          <a:bodyPr wrap="square" rtlCol="0">
            <a:spAutoFit/>
          </a:bodyPr>
          <a:lstStyle/>
          <a:p>
            <a:pPr algn="ctr"/>
            <a:r>
              <a:rPr lang="en-US" sz="1000" i="1">
                <a:solidFill>
                  <a:schemeClr val="bg1"/>
                </a:solidFill>
                <a:latin typeface="Aptos" panose="020B0004020202020204" pitchFamily="34" charset="0"/>
              </a:rPr>
              <a:t>Disincentives</a:t>
            </a:r>
          </a:p>
        </p:txBody>
      </p:sp>
      <p:sp>
        <p:nvSpPr>
          <p:cNvPr id="25" name="TextBox 24">
            <a:extLst>
              <a:ext uri="{FF2B5EF4-FFF2-40B4-BE49-F238E27FC236}">
                <a16:creationId xmlns:a16="http://schemas.microsoft.com/office/drawing/2014/main" id="{57B6B3F5-5F33-0CCC-7294-37DDAC35E6E9}"/>
              </a:ext>
            </a:extLst>
          </p:cNvPr>
          <p:cNvSpPr txBox="1"/>
          <p:nvPr/>
        </p:nvSpPr>
        <p:spPr>
          <a:xfrm>
            <a:off x="773389" y="2255989"/>
            <a:ext cx="956424" cy="246221"/>
          </a:xfrm>
          <a:prstGeom prst="rect">
            <a:avLst/>
          </a:prstGeom>
          <a:noFill/>
        </p:spPr>
        <p:txBody>
          <a:bodyPr wrap="square" rtlCol="0">
            <a:spAutoFit/>
          </a:bodyPr>
          <a:lstStyle/>
          <a:p>
            <a:pPr algn="ctr"/>
            <a:r>
              <a:rPr lang="en-US" sz="1000" b="1">
                <a:solidFill>
                  <a:schemeClr val="bg1"/>
                </a:solidFill>
                <a:latin typeface="Aptos" panose="020B0004020202020204" pitchFamily="34" charset="0"/>
              </a:rPr>
              <a:t>1</a:t>
            </a:r>
          </a:p>
        </p:txBody>
      </p:sp>
      <p:sp>
        <p:nvSpPr>
          <p:cNvPr id="28" name="TextBox 27">
            <a:extLst>
              <a:ext uri="{FF2B5EF4-FFF2-40B4-BE49-F238E27FC236}">
                <a16:creationId xmlns:a16="http://schemas.microsoft.com/office/drawing/2014/main" id="{58329956-5C04-464A-4E94-BAB130C7EAEC}"/>
              </a:ext>
            </a:extLst>
          </p:cNvPr>
          <p:cNvSpPr txBox="1"/>
          <p:nvPr/>
        </p:nvSpPr>
        <p:spPr>
          <a:xfrm>
            <a:off x="1636684" y="2255988"/>
            <a:ext cx="956424" cy="246221"/>
          </a:xfrm>
          <a:prstGeom prst="rect">
            <a:avLst/>
          </a:prstGeom>
          <a:noFill/>
        </p:spPr>
        <p:txBody>
          <a:bodyPr wrap="square" rtlCol="0">
            <a:spAutoFit/>
          </a:bodyPr>
          <a:lstStyle/>
          <a:p>
            <a:pPr algn="ctr"/>
            <a:r>
              <a:rPr lang="en-US" sz="1000" b="1">
                <a:solidFill>
                  <a:schemeClr val="bg1"/>
                </a:solidFill>
                <a:latin typeface="Aptos" panose="020B0004020202020204" pitchFamily="34" charset="0"/>
              </a:rPr>
              <a:t>2</a:t>
            </a:r>
          </a:p>
        </p:txBody>
      </p:sp>
      <p:sp>
        <p:nvSpPr>
          <p:cNvPr id="29" name="TextBox 28">
            <a:extLst>
              <a:ext uri="{FF2B5EF4-FFF2-40B4-BE49-F238E27FC236}">
                <a16:creationId xmlns:a16="http://schemas.microsoft.com/office/drawing/2014/main" id="{9677EADD-C9DE-315C-33AE-0A0350C67AC8}"/>
              </a:ext>
            </a:extLst>
          </p:cNvPr>
          <p:cNvSpPr txBox="1"/>
          <p:nvPr/>
        </p:nvSpPr>
        <p:spPr>
          <a:xfrm>
            <a:off x="2262912" y="2255987"/>
            <a:ext cx="956424" cy="246221"/>
          </a:xfrm>
          <a:prstGeom prst="rect">
            <a:avLst/>
          </a:prstGeom>
          <a:noFill/>
        </p:spPr>
        <p:txBody>
          <a:bodyPr wrap="square" rtlCol="0">
            <a:spAutoFit/>
          </a:bodyPr>
          <a:lstStyle/>
          <a:p>
            <a:pPr algn="ctr"/>
            <a:r>
              <a:rPr lang="en-US" sz="1000" b="1">
                <a:solidFill>
                  <a:schemeClr val="bg1"/>
                </a:solidFill>
                <a:latin typeface="Aptos" panose="020B0004020202020204" pitchFamily="34" charset="0"/>
              </a:rPr>
              <a:t>3</a:t>
            </a:r>
          </a:p>
        </p:txBody>
      </p:sp>
      <p:sp>
        <p:nvSpPr>
          <p:cNvPr id="30" name="TextBox 29">
            <a:extLst>
              <a:ext uri="{FF2B5EF4-FFF2-40B4-BE49-F238E27FC236}">
                <a16:creationId xmlns:a16="http://schemas.microsoft.com/office/drawing/2014/main" id="{3794AFD3-CE6D-C1EC-F267-4F1401C39E0D}"/>
              </a:ext>
            </a:extLst>
          </p:cNvPr>
          <p:cNvSpPr txBox="1"/>
          <p:nvPr/>
        </p:nvSpPr>
        <p:spPr>
          <a:xfrm>
            <a:off x="3304617" y="2255986"/>
            <a:ext cx="956424" cy="246221"/>
          </a:xfrm>
          <a:prstGeom prst="rect">
            <a:avLst/>
          </a:prstGeom>
          <a:noFill/>
        </p:spPr>
        <p:txBody>
          <a:bodyPr wrap="square" rtlCol="0">
            <a:spAutoFit/>
          </a:bodyPr>
          <a:lstStyle/>
          <a:p>
            <a:pPr algn="ctr"/>
            <a:r>
              <a:rPr lang="en-US" sz="1000" b="1">
                <a:solidFill>
                  <a:schemeClr val="bg1"/>
                </a:solidFill>
                <a:latin typeface="Aptos" panose="020B0004020202020204" pitchFamily="34" charset="0"/>
              </a:rPr>
              <a:t>4</a:t>
            </a:r>
          </a:p>
        </p:txBody>
      </p:sp>
      <p:sp>
        <p:nvSpPr>
          <p:cNvPr id="31" name="TextBox 30">
            <a:extLst>
              <a:ext uri="{FF2B5EF4-FFF2-40B4-BE49-F238E27FC236}">
                <a16:creationId xmlns:a16="http://schemas.microsoft.com/office/drawing/2014/main" id="{6E713AFE-FA7A-E35C-923C-82EC6887EA11}"/>
              </a:ext>
            </a:extLst>
          </p:cNvPr>
          <p:cNvSpPr txBox="1"/>
          <p:nvPr/>
        </p:nvSpPr>
        <p:spPr>
          <a:xfrm>
            <a:off x="4854974" y="2255985"/>
            <a:ext cx="956424" cy="246221"/>
          </a:xfrm>
          <a:prstGeom prst="rect">
            <a:avLst/>
          </a:prstGeom>
          <a:noFill/>
        </p:spPr>
        <p:txBody>
          <a:bodyPr wrap="square" rtlCol="0">
            <a:spAutoFit/>
          </a:bodyPr>
          <a:lstStyle/>
          <a:p>
            <a:pPr algn="ctr"/>
            <a:r>
              <a:rPr lang="en-US" sz="1000" b="1">
                <a:solidFill>
                  <a:schemeClr val="bg1"/>
                </a:solidFill>
                <a:latin typeface="Aptos" panose="020B0004020202020204" pitchFamily="34" charset="0"/>
              </a:rPr>
              <a:t>5</a:t>
            </a:r>
          </a:p>
        </p:txBody>
      </p:sp>
      <p:sp>
        <p:nvSpPr>
          <p:cNvPr id="32" name="TextBox 31">
            <a:extLst>
              <a:ext uri="{FF2B5EF4-FFF2-40B4-BE49-F238E27FC236}">
                <a16:creationId xmlns:a16="http://schemas.microsoft.com/office/drawing/2014/main" id="{BE3E6DC5-DF7D-7206-543B-3285DA6757AC}"/>
              </a:ext>
            </a:extLst>
          </p:cNvPr>
          <p:cNvSpPr txBox="1"/>
          <p:nvPr/>
        </p:nvSpPr>
        <p:spPr>
          <a:xfrm>
            <a:off x="403469" y="4711981"/>
            <a:ext cx="2232255" cy="276999"/>
          </a:xfrm>
          <a:prstGeom prst="rect">
            <a:avLst/>
          </a:prstGeom>
          <a:noFill/>
        </p:spPr>
        <p:txBody>
          <a:bodyPr wrap="square" rtlCol="0">
            <a:spAutoFit/>
          </a:bodyPr>
          <a:lstStyle/>
          <a:p>
            <a:r>
              <a:rPr lang="en-US" sz="1200" b="1">
                <a:solidFill>
                  <a:srgbClr val="009BA7"/>
                </a:solidFill>
                <a:latin typeface="Aptos" panose="020B0004020202020204" pitchFamily="34" charset="0"/>
              </a:rPr>
              <a:t>Stakeholder Power Matrix</a:t>
            </a:r>
          </a:p>
        </p:txBody>
      </p:sp>
      <p:sp>
        <p:nvSpPr>
          <p:cNvPr id="33" name="TextBox 32">
            <a:extLst>
              <a:ext uri="{FF2B5EF4-FFF2-40B4-BE49-F238E27FC236}">
                <a16:creationId xmlns:a16="http://schemas.microsoft.com/office/drawing/2014/main" id="{DB58D808-FB8F-6FD9-20B1-6D88F39944BC}"/>
              </a:ext>
            </a:extLst>
          </p:cNvPr>
          <p:cNvSpPr txBox="1"/>
          <p:nvPr/>
        </p:nvSpPr>
        <p:spPr>
          <a:xfrm>
            <a:off x="558798" y="5033485"/>
            <a:ext cx="5876069" cy="600164"/>
          </a:xfrm>
          <a:prstGeom prst="rect">
            <a:avLst/>
          </a:prstGeom>
          <a:noFill/>
        </p:spPr>
        <p:txBody>
          <a:bodyPr wrap="square" lIns="91440" tIns="45720" rIns="91440" bIns="45720" rtlCol="0" anchor="t">
            <a:spAutoFit/>
          </a:bodyPr>
          <a:lstStyle/>
          <a:p>
            <a:pPr marL="0" lvl="2" indent="228600">
              <a:buFont typeface="Wingdings" panose="05000000000000000000" pitchFamily="2" charset="2"/>
              <a:buChar char="q"/>
            </a:pPr>
            <a:r>
              <a:rPr lang="en-US" sz="1100">
                <a:latin typeface="Aptos"/>
              </a:rPr>
              <a:t>Map each key actor’s specific location in one of the four quadrant.</a:t>
            </a:r>
          </a:p>
          <a:p>
            <a:pPr marL="0" lvl="2" indent="228600">
              <a:buFont typeface="Wingdings" panose="05000000000000000000" pitchFamily="2" charset="2"/>
              <a:buChar char="q"/>
            </a:pPr>
            <a:r>
              <a:rPr lang="en-US" sz="1100">
                <a:latin typeface="Aptos"/>
              </a:rPr>
              <a:t>Identify trends (e.g., outliers and groups of actors) that help explain if one or more stakeholder</a:t>
            </a:r>
            <a:r>
              <a:rPr lang="en-US" sz="1100">
                <a:solidFill>
                  <a:srgbClr val="FF0000"/>
                </a:solidFill>
                <a:latin typeface="Aptos"/>
              </a:rPr>
              <a:t>s</a:t>
            </a:r>
            <a:r>
              <a:rPr lang="en-US" sz="1100">
                <a:latin typeface="Aptos"/>
              </a:rPr>
              <a:t> share or lack incentives to spoil or champion an intended development outcome.</a:t>
            </a:r>
          </a:p>
        </p:txBody>
      </p:sp>
      <p:sp>
        <p:nvSpPr>
          <p:cNvPr id="34" name="Rectangle 33">
            <a:extLst>
              <a:ext uri="{FF2B5EF4-FFF2-40B4-BE49-F238E27FC236}">
                <a16:creationId xmlns:a16="http://schemas.microsoft.com/office/drawing/2014/main" id="{9FDAE8CE-DABD-7B6D-E91D-27938E7EF422}"/>
              </a:ext>
            </a:extLst>
          </p:cNvPr>
          <p:cNvSpPr/>
          <p:nvPr/>
        </p:nvSpPr>
        <p:spPr>
          <a:xfrm>
            <a:off x="1150206" y="5678155"/>
            <a:ext cx="4360333" cy="2349228"/>
          </a:xfrm>
          <a:prstGeom prst="rect">
            <a:avLst/>
          </a:prstGeom>
          <a:no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70D085AD-6CFE-4FD6-BFCC-0EFB0DCCE993}"/>
              </a:ext>
            </a:extLst>
          </p:cNvPr>
          <p:cNvCxnSpPr>
            <a:cxnSpLocks/>
            <a:stCxn id="34" idx="0"/>
            <a:endCxn id="34" idx="2"/>
          </p:cNvCxnSpPr>
          <p:nvPr/>
        </p:nvCxnSpPr>
        <p:spPr>
          <a:xfrm>
            <a:off x="3330373" y="5678155"/>
            <a:ext cx="0" cy="2349228"/>
          </a:xfrm>
          <a:prstGeom prst="line">
            <a:avLst/>
          </a:prstGeom>
          <a:ln>
            <a:solidFill>
              <a:srgbClr val="009BA7"/>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1E25CBAE-BEC8-134D-929E-225F34C0A604}"/>
              </a:ext>
            </a:extLst>
          </p:cNvPr>
          <p:cNvCxnSpPr>
            <a:cxnSpLocks/>
            <a:stCxn id="34" idx="1"/>
            <a:endCxn id="34" idx="3"/>
          </p:cNvCxnSpPr>
          <p:nvPr/>
        </p:nvCxnSpPr>
        <p:spPr>
          <a:xfrm>
            <a:off x="1150206" y="6852769"/>
            <a:ext cx="4360333" cy="0"/>
          </a:xfrm>
          <a:prstGeom prst="line">
            <a:avLst/>
          </a:prstGeom>
          <a:ln>
            <a:solidFill>
              <a:srgbClr val="009BA7"/>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DFE63E4E-CAAA-5AC6-431E-1A9BB38B3393}"/>
              </a:ext>
            </a:extLst>
          </p:cNvPr>
          <p:cNvSpPr txBox="1"/>
          <p:nvPr/>
        </p:nvSpPr>
        <p:spPr>
          <a:xfrm>
            <a:off x="2566972" y="8073421"/>
            <a:ext cx="1656037" cy="276999"/>
          </a:xfrm>
          <a:prstGeom prst="rect">
            <a:avLst/>
          </a:prstGeom>
          <a:noFill/>
        </p:spPr>
        <p:txBody>
          <a:bodyPr wrap="square" rtlCol="0">
            <a:spAutoFit/>
          </a:bodyPr>
          <a:lstStyle/>
          <a:p>
            <a:pPr algn="ctr"/>
            <a:r>
              <a:rPr lang="en-US" sz="1200" b="1">
                <a:latin typeface="Aptos" panose="020B0004020202020204" pitchFamily="34" charset="0"/>
              </a:rPr>
              <a:t>Perceived Influence</a:t>
            </a:r>
          </a:p>
        </p:txBody>
      </p:sp>
      <p:sp>
        <p:nvSpPr>
          <p:cNvPr id="42" name="TextBox 41">
            <a:extLst>
              <a:ext uri="{FF2B5EF4-FFF2-40B4-BE49-F238E27FC236}">
                <a16:creationId xmlns:a16="http://schemas.microsoft.com/office/drawing/2014/main" id="{315DDD7C-0CF9-7B88-10D0-358B7686138C}"/>
              </a:ext>
            </a:extLst>
          </p:cNvPr>
          <p:cNvSpPr txBox="1"/>
          <p:nvPr/>
        </p:nvSpPr>
        <p:spPr>
          <a:xfrm rot="16200000">
            <a:off x="183688" y="6716425"/>
            <a:ext cx="1656037" cy="276999"/>
          </a:xfrm>
          <a:prstGeom prst="rect">
            <a:avLst/>
          </a:prstGeom>
          <a:noFill/>
        </p:spPr>
        <p:txBody>
          <a:bodyPr wrap="square" rtlCol="0">
            <a:spAutoFit/>
          </a:bodyPr>
          <a:lstStyle/>
          <a:p>
            <a:pPr algn="ctr"/>
            <a:r>
              <a:rPr lang="en-US" sz="1200" b="1">
                <a:latin typeface="Aptos" panose="020B0004020202020204" pitchFamily="34" charset="0"/>
              </a:rPr>
              <a:t>Perceived Support</a:t>
            </a:r>
          </a:p>
        </p:txBody>
      </p:sp>
      <p:sp>
        <p:nvSpPr>
          <p:cNvPr id="43" name="TextBox 42">
            <a:extLst>
              <a:ext uri="{FF2B5EF4-FFF2-40B4-BE49-F238E27FC236}">
                <a16:creationId xmlns:a16="http://schemas.microsoft.com/office/drawing/2014/main" id="{D979A3AA-5775-3BD6-50BC-245FCE0A0473}"/>
              </a:ext>
            </a:extLst>
          </p:cNvPr>
          <p:cNvSpPr txBox="1"/>
          <p:nvPr/>
        </p:nvSpPr>
        <p:spPr>
          <a:xfrm>
            <a:off x="5036219" y="8064683"/>
            <a:ext cx="593933" cy="246221"/>
          </a:xfrm>
          <a:prstGeom prst="rect">
            <a:avLst/>
          </a:prstGeom>
          <a:noFill/>
        </p:spPr>
        <p:txBody>
          <a:bodyPr wrap="square" rtlCol="0">
            <a:spAutoFit/>
          </a:bodyPr>
          <a:lstStyle/>
          <a:p>
            <a:pPr algn="ctr"/>
            <a:r>
              <a:rPr lang="en-US" sz="1000">
                <a:latin typeface="Aptos" panose="020B0004020202020204" pitchFamily="34" charset="0"/>
              </a:rPr>
              <a:t>High</a:t>
            </a:r>
          </a:p>
        </p:txBody>
      </p:sp>
      <p:sp>
        <p:nvSpPr>
          <p:cNvPr id="44" name="TextBox 43">
            <a:extLst>
              <a:ext uri="{FF2B5EF4-FFF2-40B4-BE49-F238E27FC236}">
                <a16:creationId xmlns:a16="http://schemas.microsoft.com/office/drawing/2014/main" id="{F06DCDF7-7187-A4F7-F183-E97D96F6DAF0}"/>
              </a:ext>
            </a:extLst>
          </p:cNvPr>
          <p:cNvSpPr txBox="1"/>
          <p:nvPr/>
        </p:nvSpPr>
        <p:spPr>
          <a:xfrm rot="16200000">
            <a:off x="725550" y="5760969"/>
            <a:ext cx="593933" cy="246221"/>
          </a:xfrm>
          <a:prstGeom prst="rect">
            <a:avLst/>
          </a:prstGeom>
          <a:noFill/>
        </p:spPr>
        <p:txBody>
          <a:bodyPr wrap="square" rtlCol="0">
            <a:spAutoFit/>
          </a:bodyPr>
          <a:lstStyle/>
          <a:p>
            <a:pPr algn="ctr"/>
            <a:r>
              <a:rPr lang="en-US" sz="1000">
                <a:latin typeface="Aptos" panose="020B0004020202020204" pitchFamily="34" charset="0"/>
              </a:rPr>
              <a:t>High</a:t>
            </a:r>
          </a:p>
        </p:txBody>
      </p:sp>
      <p:sp>
        <p:nvSpPr>
          <p:cNvPr id="49" name="TextBox 48">
            <a:extLst>
              <a:ext uri="{FF2B5EF4-FFF2-40B4-BE49-F238E27FC236}">
                <a16:creationId xmlns:a16="http://schemas.microsoft.com/office/drawing/2014/main" id="{3E9C4AF2-8975-6818-0CE0-3806DD097733}"/>
              </a:ext>
            </a:extLst>
          </p:cNvPr>
          <p:cNvSpPr txBox="1"/>
          <p:nvPr/>
        </p:nvSpPr>
        <p:spPr>
          <a:xfrm>
            <a:off x="1011706" y="8048156"/>
            <a:ext cx="593933" cy="246221"/>
          </a:xfrm>
          <a:prstGeom prst="rect">
            <a:avLst/>
          </a:prstGeom>
          <a:noFill/>
        </p:spPr>
        <p:txBody>
          <a:bodyPr wrap="square" rtlCol="0">
            <a:spAutoFit/>
          </a:bodyPr>
          <a:lstStyle/>
          <a:p>
            <a:pPr algn="ctr"/>
            <a:r>
              <a:rPr lang="en-US" sz="1000">
                <a:latin typeface="Aptos" panose="020B0004020202020204" pitchFamily="34" charset="0"/>
              </a:rPr>
              <a:t>Low</a:t>
            </a:r>
          </a:p>
        </p:txBody>
      </p:sp>
      <p:sp>
        <p:nvSpPr>
          <p:cNvPr id="50" name="TextBox 49">
            <a:extLst>
              <a:ext uri="{FF2B5EF4-FFF2-40B4-BE49-F238E27FC236}">
                <a16:creationId xmlns:a16="http://schemas.microsoft.com/office/drawing/2014/main" id="{BD401AD2-BAE5-18E5-BA02-12A1731CA334}"/>
              </a:ext>
            </a:extLst>
          </p:cNvPr>
          <p:cNvSpPr txBox="1"/>
          <p:nvPr/>
        </p:nvSpPr>
        <p:spPr>
          <a:xfrm rot="16200000">
            <a:off x="723549" y="7716721"/>
            <a:ext cx="593933" cy="246221"/>
          </a:xfrm>
          <a:prstGeom prst="rect">
            <a:avLst/>
          </a:prstGeom>
          <a:noFill/>
        </p:spPr>
        <p:txBody>
          <a:bodyPr wrap="square" rtlCol="0">
            <a:spAutoFit/>
          </a:bodyPr>
          <a:lstStyle/>
          <a:p>
            <a:pPr algn="ctr"/>
            <a:r>
              <a:rPr lang="en-US" sz="1000">
                <a:latin typeface="Aptos" panose="020B0004020202020204" pitchFamily="34" charset="0"/>
              </a:rPr>
              <a:t>Low</a:t>
            </a:r>
          </a:p>
        </p:txBody>
      </p:sp>
      <p:sp>
        <p:nvSpPr>
          <p:cNvPr id="51" name="TextBox 50">
            <a:extLst>
              <a:ext uri="{FF2B5EF4-FFF2-40B4-BE49-F238E27FC236}">
                <a16:creationId xmlns:a16="http://schemas.microsoft.com/office/drawing/2014/main" id="{5F03FBD1-B0D6-4D22-6A4B-62D43BA2A4EC}"/>
              </a:ext>
            </a:extLst>
          </p:cNvPr>
          <p:cNvSpPr txBox="1"/>
          <p:nvPr/>
        </p:nvSpPr>
        <p:spPr>
          <a:xfrm>
            <a:off x="1387407" y="5942887"/>
            <a:ext cx="1365099" cy="261610"/>
          </a:xfrm>
          <a:prstGeom prst="rect">
            <a:avLst/>
          </a:prstGeom>
          <a:noFill/>
        </p:spPr>
        <p:txBody>
          <a:bodyPr wrap="square" rtlCol="0">
            <a:spAutoFit/>
          </a:bodyPr>
          <a:lstStyle/>
          <a:p>
            <a:pPr algn="ctr"/>
            <a:r>
              <a:rPr lang="en-US" sz="1100" i="1">
                <a:solidFill>
                  <a:srgbClr val="009BA7"/>
                </a:solidFill>
                <a:latin typeface="Aptos" panose="020B0004020202020204" pitchFamily="34" charset="0"/>
              </a:rPr>
              <a:t>Stakeholder 1</a:t>
            </a:r>
          </a:p>
        </p:txBody>
      </p:sp>
      <p:sp>
        <p:nvSpPr>
          <p:cNvPr id="52" name="TextBox 51">
            <a:extLst>
              <a:ext uri="{FF2B5EF4-FFF2-40B4-BE49-F238E27FC236}">
                <a16:creationId xmlns:a16="http://schemas.microsoft.com/office/drawing/2014/main" id="{B363FB14-31DB-102B-13BC-4D7EEC517F8C}"/>
              </a:ext>
            </a:extLst>
          </p:cNvPr>
          <p:cNvSpPr txBox="1"/>
          <p:nvPr/>
        </p:nvSpPr>
        <p:spPr>
          <a:xfrm>
            <a:off x="2008713" y="7374469"/>
            <a:ext cx="1365099" cy="261610"/>
          </a:xfrm>
          <a:prstGeom prst="rect">
            <a:avLst/>
          </a:prstGeom>
          <a:noFill/>
        </p:spPr>
        <p:txBody>
          <a:bodyPr wrap="square" rtlCol="0">
            <a:spAutoFit/>
          </a:bodyPr>
          <a:lstStyle/>
          <a:p>
            <a:pPr algn="ctr"/>
            <a:r>
              <a:rPr lang="en-US" sz="1100" i="1">
                <a:solidFill>
                  <a:srgbClr val="009BA7"/>
                </a:solidFill>
                <a:latin typeface="Aptos" panose="020B0004020202020204" pitchFamily="34" charset="0"/>
              </a:rPr>
              <a:t>Stakeholder 2</a:t>
            </a:r>
          </a:p>
        </p:txBody>
      </p:sp>
      <p:sp>
        <p:nvSpPr>
          <p:cNvPr id="53" name="TextBox 52">
            <a:extLst>
              <a:ext uri="{FF2B5EF4-FFF2-40B4-BE49-F238E27FC236}">
                <a16:creationId xmlns:a16="http://schemas.microsoft.com/office/drawing/2014/main" id="{0A832D6D-104F-EA83-B890-F73674CE36A2}"/>
              </a:ext>
            </a:extLst>
          </p:cNvPr>
          <p:cNvSpPr txBox="1"/>
          <p:nvPr/>
        </p:nvSpPr>
        <p:spPr>
          <a:xfrm>
            <a:off x="4190988" y="7192902"/>
            <a:ext cx="1365099" cy="261610"/>
          </a:xfrm>
          <a:prstGeom prst="rect">
            <a:avLst/>
          </a:prstGeom>
          <a:noFill/>
        </p:spPr>
        <p:txBody>
          <a:bodyPr wrap="square" rtlCol="0">
            <a:spAutoFit/>
          </a:bodyPr>
          <a:lstStyle/>
          <a:p>
            <a:pPr algn="ctr"/>
            <a:r>
              <a:rPr lang="en-US" sz="1100" i="1">
                <a:solidFill>
                  <a:srgbClr val="009BA7"/>
                </a:solidFill>
                <a:latin typeface="Aptos" panose="020B0004020202020204" pitchFamily="34" charset="0"/>
              </a:rPr>
              <a:t>Stakeholder 3</a:t>
            </a:r>
          </a:p>
        </p:txBody>
      </p:sp>
      <p:sp>
        <p:nvSpPr>
          <p:cNvPr id="54" name="TextBox 53">
            <a:extLst>
              <a:ext uri="{FF2B5EF4-FFF2-40B4-BE49-F238E27FC236}">
                <a16:creationId xmlns:a16="http://schemas.microsoft.com/office/drawing/2014/main" id="{5A2518A8-83CB-94AF-EE01-EEE43D78EDC2}"/>
              </a:ext>
            </a:extLst>
          </p:cNvPr>
          <p:cNvSpPr txBox="1"/>
          <p:nvPr/>
        </p:nvSpPr>
        <p:spPr>
          <a:xfrm>
            <a:off x="3915223" y="5772635"/>
            <a:ext cx="1365099" cy="615553"/>
          </a:xfrm>
          <a:prstGeom prst="rect">
            <a:avLst/>
          </a:prstGeom>
          <a:noFill/>
        </p:spPr>
        <p:txBody>
          <a:bodyPr wrap="square" rtlCol="0">
            <a:spAutoFit/>
          </a:bodyPr>
          <a:lstStyle/>
          <a:p>
            <a:pPr algn="ctr"/>
            <a:r>
              <a:rPr lang="en-US" sz="1400" b="1">
                <a:solidFill>
                  <a:srgbClr val="009BA7"/>
                </a:solidFill>
                <a:latin typeface="Aptos" panose="020B0004020202020204" pitchFamily="34" charset="0"/>
              </a:rPr>
              <a:t>GOAL</a:t>
            </a:r>
          </a:p>
          <a:p>
            <a:pPr algn="ctr"/>
            <a:r>
              <a:rPr lang="en-US" sz="1000">
                <a:solidFill>
                  <a:srgbClr val="009BA7"/>
                </a:solidFill>
                <a:latin typeface="Aptos" panose="020B0004020202020204" pitchFamily="34" charset="0"/>
              </a:rPr>
              <a:t>(high support and high influence)</a:t>
            </a:r>
          </a:p>
        </p:txBody>
      </p:sp>
      <p:sp>
        <p:nvSpPr>
          <p:cNvPr id="55" name="Arrow: Right 54">
            <a:extLst>
              <a:ext uri="{FF2B5EF4-FFF2-40B4-BE49-F238E27FC236}">
                <a16:creationId xmlns:a16="http://schemas.microsoft.com/office/drawing/2014/main" id="{8277C021-6DFD-1C77-7874-A22A752B8D21}"/>
              </a:ext>
            </a:extLst>
          </p:cNvPr>
          <p:cNvSpPr/>
          <p:nvPr/>
        </p:nvSpPr>
        <p:spPr>
          <a:xfrm>
            <a:off x="2767498" y="6001981"/>
            <a:ext cx="1024463" cy="126330"/>
          </a:xfrm>
          <a:prstGeom prst="rightArrow">
            <a:avLst/>
          </a:prstGeom>
          <a:solidFill>
            <a:srgbClr val="009BA7"/>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Arrow: Right 55">
            <a:extLst>
              <a:ext uri="{FF2B5EF4-FFF2-40B4-BE49-F238E27FC236}">
                <a16:creationId xmlns:a16="http://schemas.microsoft.com/office/drawing/2014/main" id="{3A9F6AD8-A107-A0A6-A74E-679E4E44582D}"/>
              </a:ext>
            </a:extLst>
          </p:cNvPr>
          <p:cNvSpPr/>
          <p:nvPr/>
        </p:nvSpPr>
        <p:spPr>
          <a:xfrm rot="19480964">
            <a:off x="2993359" y="6880503"/>
            <a:ext cx="1254244" cy="148766"/>
          </a:xfrm>
          <a:prstGeom prst="rightArrow">
            <a:avLst/>
          </a:prstGeom>
          <a:solidFill>
            <a:srgbClr val="009BA7"/>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Arrow: Right 56">
            <a:extLst>
              <a:ext uri="{FF2B5EF4-FFF2-40B4-BE49-F238E27FC236}">
                <a16:creationId xmlns:a16="http://schemas.microsoft.com/office/drawing/2014/main" id="{E2115FFB-5AAF-4B3F-941C-B9D8A2D688F0}"/>
              </a:ext>
            </a:extLst>
          </p:cNvPr>
          <p:cNvSpPr/>
          <p:nvPr/>
        </p:nvSpPr>
        <p:spPr>
          <a:xfrm rot="16200000">
            <a:off x="4456317" y="6721498"/>
            <a:ext cx="708111" cy="126331"/>
          </a:xfrm>
          <a:prstGeom prst="rightArrow">
            <a:avLst/>
          </a:prstGeom>
          <a:solidFill>
            <a:srgbClr val="009BA7"/>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6268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40AD9-09DE-5883-1ACA-B68F5C505989}"/>
              </a:ext>
            </a:extLst>
          </p:cNvPr>
          <p:cNvSpPr/>
          <p:nvPr/>
        </p:nvSpPr>
        <p:spPr>
          <a:xfrm>
            <a:off x="258029" y="219767"/>
            <a:ext cx="6344751" cy="436304"/>
          </a:xfrm>
          <a:prstGeom prst="rect">
            <a:avLst/>
          </a:prstGeom>
          <a:solidFill>
            <a:srgbClr val="009BA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4" name="TextBox 3">
            <a:extLst>
              <a:ext uri="{FF2B5EF4-FFF2-40B4-BE49-F238E27FC236}">
                <a16:creationId xmlns:a16="http://schemas.microsoft.com/office/drawing/2014/main" id="{0AF076BD-E4FC-F1C1-CAF7-616CD739F8D8}"/>
              </a:ext>
            </a:extLst>
          </p:cNvPr>
          <p:cNvSpPr txBox="1"/>
          <p:nvPr/>
        </p:nvSpPr>
        <p:spPr>
          <a:xfrm>
            <a:off x="1077333" y="262924"/>
            <a:ext cx="4844258" cy="338554"/>
          </a:xfrm>
          <a:prstGeom prst="rect">
            <a:avLst/>
          </a:prstGeom>
          <a:noFill/>
        </p:spPr>
        <p:txBody>
          <a:bodyPr wrap="square" lIns="91440" tIns="45720" rIns="91440" bIns="45720" rtlCol="0" anchor="t">
            <a:spAutoFit/>
          </a:bodyPr>
          <a:lstStyle/>
          <a:p>
            <a:pPr algn="ctr"/>
            <a:r>
              <a:rPr lang="en-US" sz="1600">
                <a:solidFill>
                  <a:schemeClr val="bg1"/>
                </a:solidFill>
                <a:latin typeface="Aptos" panose="020B0004020202020204" pitchFamily="34" charset="0"/>
              </a:rPr>
              <a:t>Using Stakeholder Power Analysis to Map Incentives</a:t>
            </a:r>
            <a:endParaRPr lang="en-US" sz="1600">
              <a:solidFill>
                <a:schemeClr val="bg1"/>
              </a:solidFill>
            </a:endParaRPr>
          </a:p>
        </p:txBody>
      </p:sp>
      <p:sp>
        <p:nvSpPr>
          <p:cNvPr id="19" name="Rectangle 18">
            <a:extLst>
              <a:ext uri="{FF2B5EF4-FFF2-40B4-BE49-F238E27FC236}">
                <a16:creationId xmlns:a16="http://schemas.microsoft.com/office/drawing/2014/main" id="{5EC7F4BA-FCC9-70D2-675E-97BFDF7E0B05}"/>
              </a:ext>
            </a:extLst>
          </p:cNvPr>
          <p:cNvSpPr/>
          <p:nvPr/>
        </p:nvSpPr>
        <p:spPr>
          <a:xfrm>
            <a:off x="762309" y="2228644"/>
            <a:ext cx="145968" cy="1719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0" name="Rectangle 19">
            <a:extLst>
              <a:ext uri="{FF2B5EF4-FFF2-40B4-BE49-F238E27FC236}">
                <a16:creationId xmlns:a16="http://schemas.microsoft.com/office/drawing/2014/main" id="{AADF9B79-975D-8DC8-CAE0-6BB71480DAA1}"/>
              </a:ext>
            </a:extLst>
          </p:cNvPr>
          <p:cNvSpPr/>
          <p:nvPr/>
        </p:nvSpPr>
        <p:spPr>
          <a:xfrm>
            <a:off x="727239" y="1370481"/>
            <a:ext cx="145968" cy="1719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2" name="Rectangle 21">
            <a:extLst>
              <a:ext uri="{FF2B5EF4-FFF2-40B4-BE49-F238E27FC236}">
                <a16:creationId xmlns:a16="http://schemas.microsoft.com/office/drawing/2014/main" id="{FEE340FE-C6D8-A409-C7DD-EE28E6EE14AE}"/>
              </a:ext>
            </a:extLst>
          </p:cNvPr>
          <p:cNvSpPr/>
          <p:nvPr/>
        </p:nvSpPr>
        <p:spPr>
          <a:xfrm>
            <a:off x="449753" y="812960"/>
            <a:ext cx="6119079" cy="1743973"/>
          </a:xfrm>
          <a:prstGeom prst="rect">
            <a:avLst/>
          </a:prstGeom>
          <a:solidFill>
            <a:srgbClr val="88CCD1"/>
          </a:solidFill>
          <a:ln>
            <a:solidFill>
              <a:srgbClr val="88CCD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6" name="Rectangle 25">
            <a:extLst>
              <a:ext uri="{FF2B5EF4-FFF2-40B4-BE49-F238E27FC236}">
                <a16:creationId xmlns:a16="http://schemas.microsoft.com/office/drawing/2014/main" id="{876664F7-D799-5FFA-069D-0930C3B7E900}"/>
              </a:ext>
            </a:extLst>
          </p:cNvPr>
          <p:cNvSpPr/>
          <p:nvPr/>
        </p:nvSpPr>
        <p:spPr>
          <a:xfrm>
            <a:off x="335452" y="923066"/>
            <a:ext cx="6119079" cy="1863091"/>
          </a:xfrm>
          <a:prstGeom prst="rect">
            <a:avLst/>
          </a:prstGeom>
          <a:solidFill>
            <a:schemeClr val="bg1"/>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23" name="TextBox 22">
            <a:extLst>
              <a:ext uri="{FF2B5EF4-FFF2-40B4-BE49-F238E27FC236}">
                <a16:creationId xmlns:a16="http://schemas.microsoft.com/office/drawing/2014/main" id="{490F9834-C241-0B82-661E-6DD15B6A102E}"/>
              </a:ext>
            </a:extLst>
          </p:cNvPr>
          <p:cNvSpPr txBox="1"/>
          <p:nvPr/>
        </p:nvSpPr>
        <p:spPr>
          <a:xfrm>
            <a:off x="335452" y="946652"/>
            <a:ext cx="2232255" cy="276999"/>
          </a:xfrm>
          <a:prstGeom prst="rect">
            <a:avLst/>
          </a:prstGeom>
          <a:noFill/>
        </p:spPr>
        <p:txBody>
          <a:bodyPr wrap="square" rtlCol="0">
            <a:spAutoFit/>
          </a:bodyPr>
          <a:lstStyle/>
          <a:p>
            <a:r>
              <a:rPr lang="en-US" sz="1200" b="1">
                <a:solidFill>
                  <a:srgbClr val="009BA7"/>
                </a:solidFill>
                <a:latin typeface="Aptos" panose="020B0004020202020204" pitchFamily="34" charset="0"/>
              </a:rPr>
              <a:t>Stakeholder Power Table</a:t>
            </a:r>
          </a:p>
        </p:txBody>
      </p:sp>
      <p:sp>
        <p:nvSpPr>
          <p:cNvPr id="24" name="TextBox 23">
            <a:extLst>
              <a:ext uri="{FF2B5EF4-FFF2-40B4-BE49-F238E27FC236}">
                <a16:creationId xmlns:a16="http://schemas.microsoft.com/office/drawing/2014/main" id="{6B55208C-7E2E-225A-E6F4-300E3125B008}"/>
              </a:ext>
            </a:extLst>
          </p:cNvPr>
          <p:cNvSpPr txBox="1"/>
          <p:nvPr/>
        </p:nvSpPr>
        <p:spPr>
          <a:xfrm>
            <a:off x="558799" y="1283993"/>
            <a:ext cx="5876069" cy="1446550"/>
          </a:xfrm>
          <a:prstGeom prst="rect">
            <a:avLst/>
          </a:prstGeom>
          <a:noFill/>
        </p:spPr>
        <p:txBody>
          <a:bodyPr wrap="square" lIns="91440" tIns="45720" rIns="91440" bIns="45720" rtlCol="0" anchor="t">
            <a:spAutoFit/>
          </a:bodyPr>
          <a:lstStyle/>
          <a:p>
            <a:pPr marL="0" lvl="2"/>
            <a:r>
              <a:rPr lang="en-US" sz="1100">
                <a:latin typeface="Aptos"/>
              </a:rPr>
              <a:t>The stakeholder power matrix is premised on the logic that an assets-based/“with the grain” approach to collective action can be sustained as momentum is generated around currently aligned incentives of key actors. For example, it can help a group of champions develop a strategy to reverse the disincentives of an influential spoiler. Alternatively, it can help champions develop a different strategy to circumvent this actor after acknowledging that these disincentives exist and may not be resolved in the near term.</a:t>
            </a:r>
            <a:r>
              <a:rPr lang="en-US" sz="1100" b="1">
                <a:solidFill>
                  <a:srgbClr val="009BA7"/>
                </a:solidFill>
                <a:latin typeface="Aptos"/>
              </a:rPr>
              <a:t> Ultimately, the goal is to identify pathways for shifting incentives of key actors into the “high influence” and “high support/stake” quadrant of the power matrix over time.</a:t>
            </a:r>
          </a:p>
        </p:txBody>
      </p:sp>
      <p:sp>
        <p:nvSpPr>
          <p:cNvPr id="27" name="TextBox 26">
            <a:extLst>
              <a:ext uri="{FF2B5EF4-FFF2-40B4-BE49-F238E27FC236}">
                <a16:creationId xmlns:a16="http://schemas.microsoft.com/office/drawing/2014/main" id="{621ED7C2-089B-B747-5165-6C15C692E292}"/>
              </a:ext>
            </a:extLst>
          </p:cNvPr>
          <p:cNvSpPr txBox="1"/>
          <p:nvPr/>
        </p:nvSpPr>
        <p:spPr>
          <a:xfrm>
            <a:off x="2242410" y="8870007"/>
            <a:ext cx="2232255" cy="246221"/>
          </a:xfrm>
          <a:prstGeom prst="rect">
            <a:avLst/>
          </a:prstGeom>
          <a:noFill/>
        </p:spPr>
        <p:txBody>
          <a:bodyPr wrap="square" rtlCol="0">
            <a:spAutoFit/>
          </a:bodyPr>
          <a:lstStyle/>
          <a:p>
            <a:pPr algn="ctr"/>
            <a:r>
              <a:rPr lang="en-US" sz="1000">
                <a:latin typeface="Aptos" panose="020B0004020202020204" pitchFamily="34" charset="0"/>
              </a:rPr>
              <a:t>Page 3 of 3</a:t>
            </a:r>
          </a:p>
        </p:txBody>
      </p:sp>
      <p:pic>
        <p:nvPicPr>
          <p:cNvPr id="5" name="Picture 2">
            <a:extLst>
              <a:ext uri="{FF2B5EF4-FFF2-40B4-BE49-F238E27FC236}">
                <a16:creationId xmlns:a16="http://schemas.microsoft.com/office/drawing/2014/main" id="{D5C12758-1923-39B0-13ED-C69C69ECDB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991" y="8365786"/>
            <a:ext cx="5557959" cy="47242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148EF5B-B81A-7811-3104-A14972E17B3E}"/>
              </a:ext>
            </a:extLst>
          </p:cNvPr>
          <p:cNvSpPr txBox="1"/>
          <p:nvPr/>
        </p:nvSpPr>
        <p:spPr>
          <a:xfrm>
            <a:off x="335453" y="7730876"/>
            <a:ext cx="6119078" cy="430887"/>
          </a:xfrm>
          <a:prstGeom prst="rect">
            <a:avLst/>
          </a:prstGeom>
          <a:noFill/>
        </p:spPr>
        <p:txBody>
          <a:bodyPr wrap="square">
            <a:spAutoFit/>
          </a:bodyPr>
          <a:lstStyle/>
          <a:p>
            <a:pPr algn="ctr" rtl="0" fontAlgn="base"/>
            <a:r>
              <a:rPr lang="en-US" sz="1100" i="1">
                <a:solidFill>
                  <a:srgbClr val="009BA7"/>
                </a:solidFill>
                <a:latin typeface="Aptos" panose="020B0004020202020204" pitchFamily="34" charset="0"/>
              </a:rPr>
              <a:t>This guidance was developed for ACDI/VOCA’s internal use through a consultancy with Adapt Consulting. For any questions, contact </a:t>
            </a:r>
            <a:r>
              <a:rPr lang="en-US" sz="1100" i="1" err="1">
                <a:solidFill>
                  <a:srgbClr val="009BA7"/>
                </a:solidFill>
                <a:latin typeface="Aptos" panose="020B0004020202020204" pitchFamily="34" charset="0"/>
              </a:rPr>
              <a:t>Ydun</a:t>
            </a:r>
            <a:r>
              <a:rPr lang="en-US" sz="1100" i="1">
                <a:solidFill>
                  <a:srgbClr val="009BA7"/>
                </a:solidFill>
                <a:latin typeface="Aptos" panose="020B0004020202020204" pitchFamily="34" charset="0"/>
              </a:rPr>
              <a:t> Donahoe.</a:t>
            </a:r>
          </a:p>
        </p:txBody>
      </p:sp>
      <p:cxnSp>
        <p:nvCxnSpPr>
          <p:cNvPr id="9" name="Straight Connector 8">
            <a:extLst>
              <a:ext uri="{FF2B5EF4-FFF2-40B4-BE49-F238E27FC236}">
                <a16:creationId xmlns:a16="http://schemas.microsoft.com/office/drawing/2014/main" id="{113E46D2-8D87-9F6A-107A-D1907A54136B}"/>
              </a:ext>
            </a:extLst>
          </p:cNvPr>
          <p:cNvCxnSpPr>
            <a:cxnSpLocks/>
          </p:cNvCxnSpPr>
          <p:nvPr/>
        </p:nvCxnSpPr>
        <p:spPr>
          <a:xfrm>
            <a:off x="651933" y="2180165"/>
            <a:ext cx="5443758"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DD975D-6CF6-71F2-7578-03978E46E23E}"/>
              </a:ext>
            </a:extLst>
          </p:cNvPr>
          <p:cNvSpPr txBox="1"/>
          <p:nvPr/>
        </p:nvSpPr>
        <p:spPr>
          <a:xfrm>
            <a:off x="258029" y="5166739"/>
            <a:ext cx="6274291" cy="2616101"/>
          </a:xfrm>
          <a:prstGeom prst="rect">
            <a:avLst/>
          </a:prstGeom>
          <a:noFill/>
        </p:spPr>
        <p:txBody>
          <a:bodyPr wrap="square" lIns="91440" tIns="45720" rIns="91440" bIns="45720" rtlCol="0" anchor="t">
            <a:spAutoFit/>
          </a:bodyPr>
          <a:lstStyle/>
          <a:p>
            <a:pPr>
              <a:spcAft>
                <a:spcPts val="600"/>
              </a:spcAft>
            </a:pPr>
            <a:r>
              <a:rPr lang="en-US" sz="1100" b="1">
                <a:solidFill>
                  <a:srgbClr val="000000"/>
                </a:solidFill>
                <a:latin typeface="Aptos"/>
              </a:rPr>
              <a:t>Note on Grants: </a:t>
            </a:r>
            <a:r>
              <a:rPr lang="en-US" sz="1100">
                <a:latin typeface="Aptos"/>
              </a:rPr>
              <a:t>Several key informants interviewed during a PEA and included in the SPA table and matrix may become grantees. Therefore, from a grantmaking perspective, SPA serves as a political economy tool for market research. This helps ACDI/VOCA identify the right grantees to award at the right time based on their current support for and ability to influence a program’s intended development outcome(s). When structuring grant agreements, ACDI/VOCA can use a “small bets” approach to test the political commitments made by key stakeholders identified through SPA, ensuring their commitments are backed up with action and locally leveraged resources.</a:t>
            </a:r>
          </a:p>
          <a:p>
            <a:pPr algn="just">
              <a:spcAft>
                <a:spcPts val="600"/>
              </a:spcAft>
            </a:pPr>
            <a:r>
              <a:rPr lang="en-US" sz="1100" b="1">
                <a:solidFill>
                  <a:srgbClr val="000000"/>
                </a:solidFill>
                <a:latin typeface="Aptos"/>
              </a:rPr>
              <a:t>Note on Format of SPA: </a:t>
            </a:r>
            <a:r>
              <a:rPr lang="en-US" sz="1100">
                <a:latin typeface="Aptos"/>
              </a:rPr>
              <a:t>Different software can be used to develop SPA tables and matrices, depending on the requirements for graphics and presentation. At a basic level, Microsoft Word and Excel work well for SPA tables and matrices, respectively. In Excel, borders can be used to create the matrix graph. Text boxes (one for each key actor) can then be overlaid on the graph and dragged to the appropriate position in one of the four quadrants. Regardless of the methods used, the format and software should be as simple as possible to enable program teams to update it themselves.</a:t>
            </a:r>
          </a:p>
          <a:p>
            <a:pPr algn="just">
              <a:spcAft>
                <a:spcPts val="600"/>
              </a:spcAft>
            </a:pPr>
            <a:endParaRPr lang="en-US" sz="1100">
              <a:solidFill>
                <a:srgbClr val="000000"/>
              </a:solidFill>
              <a:latin typeface="Aptos" panose="020B0004020202020204" pitchFamily="34" charset="0"/>
            </a:endParaRPr>
          </a:p>
        </p:txBody>
      </p:sp>
      <p:sp>
        <p:nvSpPr>
          <p:cNvPr id="8" name="Rectangle 7">
            <a:extLst>
              <a:ext uri="{FF2B5EF4-FFF2-40B4-BE49-F238E27FC236}">
                <a16:creationId xmlns:a16="http://schemas.microsoft.com/office/drawing/2014/main" id="{702063BF-A192-2BC5-2FA2-FFC30CB171EC}"/>
              </a:ext>
            </a:extLst>
          </p:cNvPr>
          <p:cNvSpPr/>
          <p:nvPr/>
        </p:nvSpPr>
        <p:spPr>
          <a:xfrm>
            <a:off x="453186" y="3003974"/>
            <a:ext cx="6119079" cy="1743973"/>
          </a:xfrm>
          <a:prstGeom prst="rect">
            <a:avLst/>
          </a:prstGeom>
          <a:solidFill>
            <a:srgbClr val="88CCD1"/>
          </a:solidFill>
          <a:ln>
            <a:solidFill>
              <a:srgbClr val="88CCD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10" name="Rectangle 9">
            <a:extLst>
              <a:ext uri="{FF2B5EF4-FFF2-40B4-BE49-F238E27FC236}">
                <a16:creationId xmlns:a16="http://schemas.microsoft.com/office/drawing/2014/main" id="{70DFE867-BE0D-F6AC-53C0-462742C336D1}"/>
              </a:ext>
            </a:extLst>
          </p:cNvPr>
          <p:cNvSpPr/>
          <p:nvPr/>
        </p:nvSpPr>
        <p:spPr>
          <a:xfrm>
            <a:off x="335451" y="3109153"/>
            <a:ext cx="6119079" cy="1863091"/>
          </a:xfrm>
          <a:prstGeom prst="rect">
            <a:avLst/>
          </a:prstGeom>
          <a:solidFill>
            <a:schemeClr val="bg1"/>
          </a:solidFill>
          <a:ln>
            <a:solidFill>
              <a:srgbClr val="009BA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11" name="TextBox 10">
            <a:extLst>
              <a:ext uri="{FF2B5EF4-FFF2-40B4-BE49-F238E27FC236}">
                <a16:creationId xmlns:a16="http://schemas.microsoft.com/office/drawing/2014/main" id="{0112EFFC-F8C8-8BE8-1F93-E95F284BD0E9}"/>
              </a:ext>
            </a:extLst>
          </p:cNvPr>
          <p:cNvSpPr txBox="1"/>
          <p:nvPr/>
        </p:nvSpPr>
        <p:spPr>
          <a:xfrm>
            <a:off x="335452" y="3197096"/>
            <a:ext cx="4139213" cy="276999"/>
          </a:xfrm>
          <a:prstGeom prst="rect">
            <a:avLst/>
          </a:prstGeom>
          <a:noFill/>
        </p:spPr>
        <p:txBody>
          <a:bodyPr wrap="square" rtlCol="0">
            <a:spAutoFit/>
          </a:bodyPr>
          <a:lstStyle/>
          <a:p>
            <a:r>
              <a:rPr lang="en-US" sz="1200" b="1">
                <a:solidFill>
                  <a:srgbClr val="009BA7"/>
                </a:solidFill>
                <a:latin typeface="Aptos" panose="020B0004020202020204" pitchFamily="34" charset="0"/>
              </a:rPr>
              <a:t>Worksheet: Stakeholder Power Table and Matrix</a:t>
            </a:r>
          </a:p>
        </p:txBody>
      </p:sp>
      <p:sp>
        <p:nvSpPr>
          <p:cNvPr id="12" name="TextBox 11">
            <a:extLst>
              <a:ext uri="{FF2B5EF4-FFF2-40B4-BE49-F238E27FC236}">
                <a16:creationId xmlns:a16="http://schemas.microsoft.com/office/drawing/2014/main" id="{34B6DCF9-8535-14E1-0900-B3A35D020683}"/>
              </a:ext>
            </a:extLst>
          </p:cNvPr>
          <p:cNvSpPr txBox="1"/>
          <p:nvPr/>
        </p:nvSpPr>
        <p:spPr>
          <a:xfrm>
            <a:off x="558799" y="3470927"/>
            <a:ext cx="2998302" cy="600164"/>
          </a:xfrm>
          <a:prstGeom prst="rect">
            <a:avLst/>
          </a:prstGeom>
          <a:noFill/>
        </p:spPr>
        <p:txBody>
          <a:bodyPr wrap="square" lIns="91440" tIns="45720" rIns="91440" bIns="45720" rtlCol="0" anchor="t">
            <a:spAutoFit/>
          </a:bodyPr>
          <a:lstStyle/>
          <a:p>
            <a:pPr marL="0" lvl="2"/>
            <a:r>
              <a:rPr lang="en-US" sz="1100">
                <a:latin typeface="Aptos"/>
                <a:hlinkClick r:id="rId3"/>
              </a:rPr>
              <a:t>Use the online worksheet to complete the steps for the Stakeholder power table and matrix.</a:t>
            </a:r>
            <a:endParaRPr lang="en-US" sz="1100" b="1">
              <a:solidFill>
                <a:srgbClr val="009BA7"/>
              </a:solidFill>
              <a:latin typeface="Aptos" panose="020B0004020202020204" pitchFamily="34" charset="0"/>
            </a:endParaRPr>
          </a:p>
        </p:txBody>
      </p:sp>
      <p:pic>
        <p:nvPicPr>
          <p:cNvPr id="15" name="Picture 14" descr="A power analysis chart with instructions&#10;&#10;Description automatically generated">
            <a:extLst>
              <a:ext uri="{FF2B5EF4-FFF2-40B4-BE49-F238E27FC236}">
                <a16:creationId xmlns:a16="http://schemas.microsoft.com/office/drawing/2014/main" id="{CCE40BE3-EFAF-1C0B-EA7E-2AD10F43F9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65984" y="3445210"/>
            <a:ext cx="1831552" cy="1385472"/>
          </a:xfrm>
          <a:prstGeom prst="rect">
            <a:avLst/>
          </a:prstGeom>
        </p:spPr>
      </p:pic>
    </p:spTree>
    <p:extLst>
      <p:ext uri="{BB962C8B-B14F-4D97-AF65-F5344CB8AC3E}">
        <p14:creationId xmlns:p14="http://schemas.microsoft.com/office/powerpoint/2010/main" val="17838045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63b23f7-84f1-4bcf-a229-90d6a8906e2a">
      <Value>1</Value>
    </TaxCatchAll>
    <Publish_x0020_Date xmlns="363b23f7-84f1-4bcf-a229-90d6a8906e2a" xsi:nil="true"/>
    <Document_x0020_No xmlns="363b23f7-84f1-4bcf-a229-90d6a8906e2a" xsi:nil="true"/>
    <Scope xmlns="363b23f7-84f1-4bcf-a229-90d6a8906e2a" xsi:nil="true"/>
    <g071f66418384c35a8d4d77b12b2f334 xmlns="363b23f7-84f1-4bcf-a229-90d6a8906e2a">
      <Terms xmlns="http://schemas.microsoft.com/office/infopath/2007/PartnerControls"/>
    </g071f66418384c35a8d4d77b12b2f334>
    <f76eaea2431a44ffa5c437454acc27df xmlns="363b23f7-84f1-4bcf-a229-90d6a8906e2a">
      <Terms xmlns="http://schemas.microsoft.com/office/infopath/2007/PartnerControls"/>
    </f76eaea2431a44ffa5c437454acc27df>
    <Resource-Type xmlns="363b23f7-84f1-4bcf-a229-90d6a8906e2a">Technical Resources</Resource-Type>
    <e499ed82e87d40fe83ddcfd810dddc51 xmlns="363b23f7-84f1-4bcf-a229-90d6a8906e2a">
      <Terms xmlns="http://schemas.microsoft.com/office/infopath/2007/PartnerControls"/>
    </e499ed82e87d40fe83ddcfd810dddc51>
    <p07a51c472ca436e8b335c05eb83899a xmlns="363b23f7-84f1-4bcf-a229-90d6a8906e2a">
      <Terms xmlns="http://schemas.microsoft.com/office/infopath/2007/PartnerControls"/>
    </p07a51c472ca436e8b335c05eb83899a>
    <m00459e866da4482a6aecfac6c07f3ac xmlns="363b23f7-84f1-4bcf-a229-90d6a8906e2a">
      <Terms xmlns="http://schemas.microsoft.com/office/infopath/2007/PartnerControls"/>
    </m00459e866da4482a6aecfac6c07f3ac>
    <g1c15774175b49049ab7cd5c5ac02add xmlns="363b23f7-84f1-4bcf-a229-90d6a8906e2a">
      <Terms xmlns="http://schemas.microsoft.com/office/infopath/2007/PartnerControls">
        <TermInfo xmlns="http://schemas.microsoft.com/office/infopath/2007/PartnerControls">
          <TermName xmlns="http://schemas.microsoft.com/office/infopath/2007/PartnerControls">Technical Learning and Application</TermName>
          <TermId xmlns="http://schemas.microsoft.com/office/infopath/2007/PartnerControls">620cb191-9fcd-47b7-a1ae-6d598e91ab96</TermId>
        </TermInfo>
      </Terms>
    </g1c15774175b49049ab7cd5c5ac02add>
    <gfcda77fbd414059aae0d25f383eafca xmlns="363b23f7-84f1-4bcf-a229-90d6a8906e2a">
      <Terms xmlns="http://schemas.microsoft.com/office/infopath/2007/PartnerControls"/>
    </gfcda77fbd414059aae0d25f383eafca>
    <Owner xmlns="363b23f7-84f1-4bcf-a229-90d6a8906e2a" xsi:nil="true"/>
    <bb828c2a72a84a92a222be9d7f3d3fc9 xmlns="363b23f7-84f1-4bcf-a229-90d6a8906e2a">
      <Terms xmlns="http://schemas.microsoft.com/office/infopath/2007/PartnerControls"/>
    </bb828c2a72a84a92a222be9d7f3d3fc9>
    <kefebca1312e4cff8bc5ac04fc6a70bb xmlns="363b23f7-84f1-4bcf-a229-90d6a8906e2a">
      <Terms xmlns="http://schemas.microsoft.com/office/infopath/2007/PartnerControls"/>
    </kefebca1312e4cff8bc5ac04fc6a70bb>
    <lcf76f155ced4ddcb4097134ff3c332f xmlns="25b1ff99-e5cf-4ae4-961c-4ddf96fa865e">
      <Terms xmlns="http://schemas.microsoft.com/office/infopath/2007/PartnerControls"/>
    </lcf76f155ced4ddcb4097134ff3c332f>
    <SharedWithUsers xmlns="363b23f7-84f1-4bcf-a229-90d6a8906e2a">
      <UserInfo>
        <DisplayName>Caroline Allen</DisplayName>
        <AccountId>194</AccountId>
        <AccountType/>
      </UserInfo>
      <UserInfo>
        <DisplayName>Ydun Donahoe</DisplayName>
        <AccountId>70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Resource Center Documents" ma:contentTypeID="0x0101003F27DF9AC023FF49938DDEB87F1D72FE01010100B2C3B2374618734B820476DE478EBD5F" ma:contentTypeVersion="24" ma:contentTypeDescription="" ma:contentTypeScope="" ma:versionID="9f3dc11bd94dfef5ce5461de57c382e0">
  <xsd:schema xmlns:xsd="http://www.w3.org/2001/XMLSchema" xmlns:xs="http://www.w3.org/2001/XMLSchema" xmlns:p="http://schemas.microsoft.com/office/2006/metadata/properties" xmlns:ns2="363b23f7-84f1-4bcf-a229-90d6a8906e2a" xmlns:ns3="25b1ff99-e5cf-4ae4-961c-4ddf96fa865e" targetNamespace="http://schemas.microsoft.com/office/2006/metadata/properties" ma:root="true" ma:fieldsID="4654323c2d1860b2654120b2d5c266c9" ns2:_="" ns3:_="">
    <xsd:import namespace="363b23f7-84f1-4bcf-a229-90d6a8906e2a"/>
    <xsd:import namespace="25b1ff99-e5cf-4ae4-961c-4ddf96fa865e"/>
    <xsd:element name="properties">
      <xsd:complexType>
        <xsd:sequence>
          <xsd:element name="documentManagement">
            <xsd:complexType>
              <xsd:all>
                <xsd:element ref="ns2:Resource-Type" minOccurs="0"/>
                <xsd:element ref="ns2:Document_x0020_No" minOccurs="0"/>
                <xsd:element ref="ns2:Owner" minOccurs="0"/>
                <xsd:element ref="ns2:Scope" minOccurs="0"/>
                <xsd:element ref="ns2:g1c15774175b49049ab7cd5c5ac02add" minOccurs="0"/>
                <xsd:element ref="ns2:kefebca1312e4cff8bc5ac04fc6a70bb" minOccurs="0"/>
                <xsd:element ref="ns2:m00459e866da4482a6aecfac6c07f3ac" minOccurs="0"/>
                <xsd:element ref="ns2:g071f66418384c35a8d4d77b12b2f334" minOccurs="0"/>
                <xsd:element ref="ns2:bb828c2a72a84a92a222be9d7f3d3fc9" minOccurs="0"/>
                <xsd:element ref="ns2:TaxCatchAll" minOccurs="0"/>
                <xsd:element ref="ns2:TaxCatchAllLabel" minOccurs="0"/>
                <xsd:element ref="ns2:e499ed82e87d40fe83ddcfd810dddc51"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OCR" minOccurs="0"/>
                <xsd:element ref="ns3:MediaServiceGenerationTime" minOccurs="0"/>
                <xsd:element ref="ns3:MediaServiceEventHashCode" minOccurs="0"/>
                <xsd:element ref="ns2:gfcda77fbd414059aae0d25f383eafca" minOccurs="0"/>
                <xsd:element ref="ns2:f76eaea2431a44ffa5c437454acc27df" minOccurs="0"/>
                <xsd:element ref="ns2:p07a51c472ca436e8b335c05eb83899a" minOccurs="0"/>
                <xsd:element ref="ns2:Publish_x0020_Date" minOccurs="0"/>
                <xsd:element ref="ns3:MediaServiceDateTaken" minOccurs="0"/>
                <xsd:element ref="ns3:MediaLengthInSeconds" minOccurs="0"/>
                <xsd:element ref="ns3:lcf76f155ced4ddcb4097134ff3c332f"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3b23f7-84f1-4bcf-a229-90d6a8906e2a" elementFormDefault="qualified">
    <xsd:import namespace="http://schemas.microsoft.com/office/2006/documentManagement/types"/>
    <xsd:import namespace="http://schemas.microsoft.com/office/infopath/2007/PartnerControls"/>
    <xsd:element name="Resource-Type" ma:index="2" nillable="true" ma:displayName="Resource-Type" ma:default="Technical Resources" ma:format="Dropdown" ma:internalName="Resource_x002d_Type">
      <xsd:simpleType>
        <xsd:restriction base="dms:Choice">
          <xsd:enumeration value="Award Management: Grants"/>
          <xsd:enumeration value="Award Management: Procurement"/>
          <xsd:enumeration value="Communications"/>
          <xsd:enumeration value="Guidance"/>
          <xsd:enumeration value="HR Forms &amp; Resources"/>
          <xsd:enumeration value="Monitoring Evaluation Reporting &amp; Learning"/>
          <xsd:enumeration value="Policies &amp; Procedures"/>
          <xsd:enumeration value="Technical Resources"/>
        </xsd:restriction>
      </xsd:simpleType>
    </xsd:element>
    <xsd:element name="Document_x0020_No" ma:index="5" nillable="true" ma:displayName="Document No" ma:internalName="Document_x0020_No">
      <xsd:simpleType>
        <xsd:restriction base="dms:Text">
          <xsd:maxLength value="255"/>
        </xsd:restriction>
      </xsd:simpleType>
    </xsd:element>
    <xsd:element name="Owner" ma:index="9" nillable="true" ma:displayName="Owner" ma:format="Dropdown" ma:internalName="Owner">
      <xsd:simpleType>
        <xsd:restriction base="dms:Choice">
          <xsd:enumeration value="CLO"/>
          <xsd:enumeration value="VP HR"/>
          <xsd:enumeration value="CEO"/>
          <xsd:enumeration value="President Tanager"/>
          <xsd:enumeration value="COO"/>
          <xsd:enumeration value="AVV MD/SD"/>
          <xsd:enumeration value="VP HR"/>
          <xsd:enumeration value="CFO"/>
          <xsd:enumeration value="VP  Project Ops"/>
          <xsd:enumeration value="VP Risk"/>
          <xsd:enumeration value="VP QAL"/>
          <xsd:enumeration value="EVP TLA"/>
          <xsd:enumeration value="VP IT"/>
        </xsd:restriction>
      </xsd:simpleType>
    </xsd:element>
    <xsd:element name="Scope" ma:index="10" nillable="true" ma:displayName="Applies to" ma:internalName="Scope">
      <xsd:complexType>
        <xsd:complexContent>
          <xsd:extension base="dms:MultiChoice">
            <xsd:sequence>
              <xsd:element name="Value" maxOccurs="unbounded" minOccurs="0" nillable="true">
                <xsd:simpleType>
                  <xsd:restriction base="dms:Choice">
                    <xsd:enumeration value="ACDI/VOCA"/>
                    <xsd:enumeration value="Tanager"/>
                    <xsd:enumeration value="AV Ventures"/>
                  </xsd:restriction>
                </xsd:simpleType>
              </xsd:element>
            </xsd:sequence>
          </xsd:extension>
        </xsd:complexContent>
      </xsd:complexType>
    </xsd:element>
    <xsd:element name="g1c15774175b49049ab7cd5c5ac02add" ma:index="14" nillable="true" ma:taxonomy="true" ma:internalName="g1c15774175b49049ab7cd5c5ac02add" ma:taxonomyFieldName="Department_x0020_Name" ma:displayName="Department Name" ma:readOnly="false" ma:default="1;#Technical Learning and Application|620cb191-9fcd-47b7-a1ae-6d598e91ab96" ma:fieldId="{01c15774-175b-4904-9ab7-cd5c5ac02add}" ma:sspId="dcea9d53-396a-4643-8c3b-a46bd9f06c0a" ma:termSetId="90d28201-8f94-4548-b63b-bfa2149d522b" ma:anchorId="00000000-0000-0000-0000-000000000000" ma:open="false" ma:isKeyword="false">
      <xsd:complexType>
        <xsd:sequence>
          <xsd:element ref="pc:Terms" minOccurs="0" maxOccurs="1"/>
        </xsd:sequence>
      </xsd:complexType>
    </xsd:element>
    <xsd:element name="kefebca1312e4cff8bc5ac04fc6a70bb" ma:index="17" nillable="true" ma:taxonomy="true" ma:internalName="kefebca1312e4cff8bc5ac04fc6a70bb" ma:taxonomyFieldName="Practice_x0020_Area" ma:displayName="Practice Area" ma:readOnly="false" ma:default="" ma:fieldId="{4efebca1-312e-4cff-8bc5-ac04fc6a70bb}"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m00459e866da4482a6aecfac6c07f3ac" ma:index="19" nillable="true" ma:taxonomy="true" ma:internalName="m00459e866da4482a6aecfac6c07f3ac" ma:taxonomyFieldName="Initiatives" ma:displayName="Initiatives" ma:readOnly="false" ma:default="" ma:fieldId="{600459e8-66da-4482-a6ae-cfac6c07f3ac}"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g071f66418384c35a8d4d77b12b2f334" ma:index="21" nillable="true" ma:taxonomy="true" ma:internalName="g071f66418384c35a8d4d77b12b2f334" ma:taxonomyFieldName="Project_x0020_Name" ma:displayName="Project Name" ma:default="" ma:fieldId="{0071f664-1838-4c35-a8d4-d77b12b2f334}" ma:sspId="dcea9d53-396a-4643-8c3b-a46bd9f06c0a" ma:termSetId="33e1c750-735b-4daf-883d-2f6ab6c6692d" ma:anchorId="00000000-0000-0000-0000-000000000000" ma:open="false" ma:isKeyword="false">
      <xsd:complexType>
        <xsd:sequence>
          <xsd:element ref="pc:Terms" minOccurs="0" maxOccurs="1"/>
        </xsd:sequence>
      </xsd:complexType>
    </xsd:element>
    <xsd:element name="bb828c2a72a84a92a222be9d7f3d3fc9" ma:index="22" nillable="true" ma:taxonomy="true" ma:internalName="bb828c2a72a84a92a222be9d7f3d3fc9" ma:taxonomyFieldName="Document_x0020_Type" ma:displayName="Document Type" ma:default="" ma:fieldId="{bb828c2a-72a8-4a92-a222-be9d7f3d3fc9}" ma:sspId="dcea9d53-396a-4643-8c3b-a46bd9f06c0a" ma:termSetId="0fd9d0c9-e4e7-4055-9518-1c4428d2e1f8" ma:anchorId="00000000-0000-0000-0000-000000000000" ma:open="false" ma:isKeyword="false">
      <xsd:complexType>
        <xsd:sequence>
          <xsd:element ref="pc:Terms" minOccurs="0" maxOccurs="1"/>
        </xsd:sequence>
      </xsd:complexType>
    </xsd:element>
    <xsd:element name="TaxCatchAll" ma:index="23" nillable="true" ma:displayName="Taxonomy Catch All Column" ma:hidden="true" ma:list="{4bfeafc6-70e7-4525-88e0-f74b44d93d23}" ma:internalName="TaxCatchAll" ma:showField="CatchAllData"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hidden="true" ma:list="{4bfeafc6-70e7-4525-88e0-f74b44d93d23}" ma:internalName="TaxCatchAllLabel" ma:readOnly="true" ma:showField="CatchAllDataLabel"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e499ed82e87d40fe83ddcfd810dddc51" ma:index="25" nillable="true" ma:taxonomy="true" ma:internalName="e499ed82e87d40fe83ddcfd810dddc51" ma:taxonomyFieldName="System_x002f_Software_x002f_Tool" ma:displayName="System/Software/Tool" ma:default="" ma:fieldId="{e499ed82-e87d-40fe-83dd-cfd810dddc51}" ma:sspId="dcea9d53-396a-4643-8c3b-a46bd9f06c0a" ma:termSetId="654195cb-9a93-475c-8539-f69534dafe16" ma:anchorId="fae9df7d-a2a3-48c9-82f1-58cdb29b41c8" ma:open="false" ma:isKeyword="false">
      <xsd:complexType>
        <xsd:sequence>
          <xsd:element ref="pc:Terms" minOccurs="0" maxOccurs="1"/>
        </xsd:sequence>
      </xsd:complexType>
    </xsd:element>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element name="gfcda77fbd414059aae0d25f383eafca" ma:index="36" nillable="true" ma:taxonomy="true" ma:internalName="gfcda77fbd414059aae0d25f383eafca" ma:taxonomyFieldName="Technical_x0020_Category" ma:displayName="Technical Category" ma:default="" ma:fieldId="{0fcda77f-bd41-4059-aae0-d25f383eafca}" ma:sspId="dcea9d53-396a-4643-8c3b-a46bd9f06c0a" ma:termSetId="1b05d860-6e0f-4a6a-95f7-e79ab99c0a07" ma:anchorId="59243de7-0517-49a3-b985-87ddcd47d402" ma:open="false" ma:isKeyword="false">
      <xsd:complexType>
        <xsd:sequence>
          <xsd:element ref="pc:Terms" minOccurs="0" maxOccurs="1"/>
        </xsd:sequence>
      </xsd:complexType>
    </xsd:element>
    <xsd:element name="f76eaea2431a44ffa5c437454acc27df" ma:index="38" nillable="true" ma:taxonomy="true" ma:internalName="f76eaea2431a44ffa5c437454acc27df" ma:taxonomyFieldName="Primary_x0020_Topic" ma:displayName="Primary Topic" ma:default="" ma:fieldId="{f76eaea2-431a-44ff-a5c4-37454acc27df}"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07a51c472ca436e8b335c05eb83899a" ma:index="40" nillable="true" ma:taxonomy="true" ma:internalName="p07a51c472ca436e8b335c05eb83899a" ma:taxonomyFieldName="Secondary_x0020_Topic" ma:displayName="Secondary Topic" ma:default="" ma:fieldId="{907a51c4-72ca-436e-8b33-5c05eb83899a}"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ublish_x0020_Date" ma:index="41" nillable="true" ma:displayName="Publish Date" ma:format="DateOnly" ma:hidden="true" ma:internalName="Publish_x0020_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5b1ff99-e5cf-4ae4-961c-4ddf96fa865e" elementFormDefault="qualified">
    <xsd:import namespace="http://schemas.microsoft.com/office/2006/documentManagement/types"/>
    <xsd:import namespace="http://schemas.microsoft.com/office/infopath/2007/PartnerControls"/>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DateTaken" ma:index="42" nillable="true" ma:displayName="MediaServiceDateTaken" ma:hidden="true" ma:internalName="MediaServiceDateTaken" ma:readOnly="true">
      <xsd:simpleType>
        <xsd:restriction base="dms:Text"/>
      </xsd:simpleType>
    </xsd:element>
    <xsd:element name="MediaLengthInSeconds" ma:index="43" nillable="true" ma:displayName="Length (seconds)" ma:internalName="MediaLengthInSeconds" ma:readOnly="true">
      <xsd:simpleType>
        <xsd:restriction base="dms:Unknown"/>
      </xsd:simpleType>
    </xsd:element>
    <xsd:element name="lcf76f155ced4ddcb4097134ff3c332f" ma:index="45" nillable="true" ma:taxonomy="true" ma:internalName="lcf76f155ced4ddcb4097134ff3c332f" ma:taxonomyFieldName="MediaServiceImageTags" ma:displayName="Image Tags" ma:readOnly="false" ma:fieldId="{5cf76f15-5ced-4ddc-b409-7134ff3c332f}" ma:taxonomyMulti="true" ma:sspId="dcea9d53-396a-4643-8c3b-a46bd9f06c0a" ma:termSetId="09814cd3-568e-fe90-9814-8d621ff8fb84" ma:anchorId="fba54fb3-c3e1-fe81-a776-ca4b69148c4d" ma:open="true" ma:isKeyword="false">
      <xsd:complexType>
        <xsd:sequence>
          <xsd:element ref="pc:Terms" minOccurs="0" maxOccurs="1"/>
        </xsd:sequence>
      </xsd:complexType>
    </xsd:element>
    <xsd:element name="MediaServiceLocation" ma:index="46" nillable="true" ma:displayName="Location" ma:indexed="true" ma:internalName="MediaServiceLocation" ma:readOnly="true">
      <xsd:simpleType>
        <xsd:restriction base="dms:Text"/>
      </xsd:simpleType>
    </xsd:element>
    <xsd:element name="MediaServiceObjectDetectorVersions" ma:index="47" nillable="true" ma:displayName="MediaServiceObjectDetectorVersions" ma:hidden="true" ma:indexed="true" ma:internalName="MediaServiceObjectDetectorVersions" ma:readOnly="true">
      <xsd:simpleType>
        <xsd:restriction base="dms:Text"/>
      </xsd:simpleType>
    </xsd:element>
    <xsd:element name="MediaServiceSearchProperties" ma:index="4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A1BB4D-B657-42C6-8E27-CB75AE87CA34}">
  <ds:schemaRefs>
    <ds:schemaRef ds:uri="25b1ff99-e5cf-4ae4-961c-4ddf96fa865e"/>
    <ds:schemaRef ds:uri="363b23f7-84f1-4bcf-a229-90d6a8906e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2276F64-67A1-46BC-B564-565AF3F440D1}">
  <ds:schemaRefs>
    <ds:schemaRef ds:uri="http://schemas.microsoft.com/sharepoint/v3/contenttype/forms"/>
  </ds:schemaRefs>
</ds:datastoreItem>
</file>

<file path=customXml/itemProps3.xml><?xml version="1.0" encoding="utf-8"?>
<ds:datastoreItem xmlns:ds="http://schemas.openxmlformats.org/officeDocument/2006/customXml" ds:itemID="{482FF3AA-621A-42D7-A7AB-E12F5ED6932E}">
  <ds:schemaRefs>
    <ds:schemaRef ds:uri="25b1ff99-e5cf-4ae4-961c-4ddf96fa865e"/>
    <ds:schemaRef ds:uri="363b23f7-84f1-4bcf-a229-90d6a8906e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 2013 - 2022</Template>
  <Application>Microsoft Office PowerPoint</Application>
  <PresentationFormat>Letter Paper (8.5x11 in)</PresentationFormat>
  <Slides>3</Slides>
  <Notes>0</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Allen</dc:creator>
  <cp:revision>9</cp:revision>
  <dcterms:created xsi:type="dcterms:W3CDTF">2023-09-16T00:44:18Z</dcterms:created>
  <dcterms:modified xsi:type="dcterms:W3CDTF">2024-08-13T23:30:47Z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0x0101003F27DF9AC023FF49938DDEB87F1D72FE01010100B2C3B2374618734B820476DE478EBD5F</vt:lpwstr>
  </property>
  <property fmtid="{D5CDD505-2E9C-101B-9397-08002B2CF9AE}" pid="3" name="Initiatives">
    <vt:lpwstr/>
  </property>
  <property fmtid="{D5CDD505-2E9C-101B-9397-08002B2CF9AE}" pid="4" name="MediaServiceImageTags">
    <vt:lpwstr/>
  </property>
  <property fmtid="{D5CDD505-2E9C-101B-9397-08002B2CF9AE}" pid="5" name="Practice Area">
    <vt:lpwstr/>
  </property>
  <property fmtid="{D5CDD505-2E9C-101B-9397-08002B2CF9AE}" pid="6" name="Secondary Topic">
    <vt:lpwstr/>
  </property>
  <property fmtid="{D5CDD505-2E9C-101B-9397-08002B2CF9AE}" pid="7" name="Project Name">
    <vt:lpwstr/>
  </property>
  <property fmtid="{D5CDD505-2E9C-101B-9397-08002B2CF9AE}" pid="8" name="Document Type">
    <vt:lpwstr/>
  </property>
  <property fmtid="{D5CDD505-2E9C-101B-9397-08002B2CF9AE}" pid="9" name="Technical Category">
    <vt:lpwstr/>
  </property>
  <property fmtid="{D5CDD505-2E9C-101B-9397-08002B2CF9AE}" pid="10" name="Primary Topic">
    <vt:lpwstr/>
  </property>
  <property fmtid="{D5CDD505-2E9C-101B-9397-08002B2CF9AE}" pid="11" name="System/Software/Tool">
    <vt:lpwstr/>
  </property>
  <property fmtid="{D5CDD505-2E9C-101B-9397-08002B2CF9AE}" pid="12" name="Department Name">
    <vt:lpwstr>1;#Technical Learning and Application|620cb191-9fcd-47b7-a1ae-6d598e91ab96</vt:lpwstr>
  </property>
  <property fmtid="{D5CDD505-2E9C-101B-9397-08002B2CF9AE}" pid="13" name="MSIP_Label_27c9e852-15f5-44af-96a7-676eb56dd145_Enabled">
    <vt:lpwstr>true</vt:lpwstr>
  </property>
  <property fmtid="{D5CDD505-2E9C-101B-9397-08002B2CF9AE}" pid="14" name="MSIP_Label_27c9e852-15f5-44af-96a7-676eb56dd145_SetDate">
    <vt:lpwstr>2024-07-31T18:45:25Z</vt:lpwstr>
  </property>
  <property fmtid="{D5CDD505-2E9C-101B-9397-08002B2CF9AE}" pid="15" name="MSIP_Label_27c9e852-15f5-44af-96a7-676eb56dd145_Method">
    <vt:lpwstr>Standard</vt:lpwstr>
  </property>
  <property fmtid="{D5CDD505-2E9C-101B-9397-08002B2CF9AE}" pid="16" name="MSIP_Label_27c9e852-15f5-44af-96a7-676eb56dd145_Name">
    <vt:lpwstr>defa4170-0d19-0005-0004-bc88714345d2</vt:lpwstr>
  </property>
  <property fmtid="{D5CDD505-2E9C-101B-9397-08002B2CF9AE}" pid="17" name="MSIP_Label_27c9e852-15f5-44af-96a7-676eb56dd145_SiteId">
    <vt:lpwstr>abd8187b-19bd-45c7-9f9e-fbbff2d01267</vt:lpwstr>
  </property>
  <property fmtid="{D5CDD505-2E9C-101B-9397-08002B2CF9AE}" pid="18" name="MSIP_Label_27c9e852-15f5-44af-96a7-676eb56dd145_ActionId">
    <vt:lpwstr>8323fec8-be31-4f11-88a0-a8fd7b67453d</vt:lpwstr>
  </property>
  <property fmtid="{D5CDD505-2E9C-101B-9397-08002B2CF9AE}" pid="19" name="MSIP_Label_27c9e852-15f5-44af-96a7-676eb56dd145_ContentBits">
    <vt:lpwstr>0</vt:lpwstr>
  </property>
</Properties>
</file>