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57474E-0F7F-9560-D6F5-65A651267C7D}" name="Julie Hamlin" initials="JH" userId="S::jhamlin@acdivoca.org::ec529cfb-28f7-45fd-a864-e9f612f19969" providerId="AD"/>
  <p188:author id="{A1D4186F-A91F-334C-1F45-119BA0FB8C8D}" name="Caroline Allen" initials="CA" userId="S::CAllen@acdivoca.org::e0ba07a1-d068-4292-88a7-bfbdb621042c" providerId="AD"/>
  <p188:author id="{C7A58386-3F75-A3FB-F02C-3401B0B2F072}" name="Ydun Donahoe" initials="YD" userId="S::ydonahoe@acdivoca.org::1f5559bf-44c7-41de-8901-9abb28896b1a" providerId="AD"/>
  <p188:author id="{EF021BF6-E36B-3A81-CC84-7DE319E712F1}" name="Brandon Shillingford" initials="BS" userId="S::bshillingford@acdivoca.org::7239c565-5846-4da2-8b3e-c6c96cd039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BA7"/>
    <a:srgbClr val="88CCD1"/>
    <a:srgbClr val="2BB673"/>
    <a:srgbClr val="B5DFCF"/>
    <a:srgbClr val="6EEFA7"/>
    <a:srgbClr val="F2F2F2"/>
    <a:srgbClr val="C6E6E8"/>
    <a:srgbClr val="FED8AA"/>
    <a:srgbClr val="C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701FC4-0948-4720-A59C-872D25AC2700}" v="14" dt="2024-08-13T16:59:35.428"/>
    <p1510:client id="{361E5E4D-EB43-DC73-4B2C-29AF6E2B41AC}" v="4" dt="2024-08-13T16:55:25.768"/>
    <p1510:client id="{9C77F25E-19A6-D22F-703C-704F1A09C0C0}" v="38" dt="2024-08-13T16:33:35.447"/>
    <p1510:client id="{B5B3F3BC-95B2-8C82-0B2D-86114A6A4441}" v="8" dt="2024-08-13T23:24:02.831"/>
    <p1510:client id="{BF45EEA2-0743-D4E2-E969-4F774084554D}" v="76" dt="2024-08-13T17:45:09.117"/>
    <p1510:client id="{E71E60C5-D438-2049-0E62-ABC993DDCACA}" v="12" dt="2024-08-13T17:49:28.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Allen" userId="e0ba07a1-d068-4292-88a7-bfbdb621042c" providerId="ADAL" clId="{08ACD7AD-CF2B-46A4-8747-45A14970F8F5}"/>
    <pc:docChg chg="undo custSel modSld">
      <pc:chgData name="Caroline Allen" userId="e0ba07a1-d068-4292-88a7-bfbdb621042c" providerId="ADAL" clId="{08ACD7AD-CF2B-46A4-8747-45A14970F8F5}" dt="2024-07-16T16:49:28.704" v="402" actId="20577"/>
      <pc:docMkLst>
        <pc:docMk/>
      </pc:docMkLst>
      <pc:sldChg chg="addSp modSp mod">
        <pc:chgData name="Caroline Allen" userId="e0ba07a1-d068-4292-88a7-bfbdb621042c" providerId="ADAL" clId="{08ACD7AD-CF2B-46A4-8747-45A14970F8F5}" dt="2024-07-16T16:27:43.991" v="348"/>
        <pc:sldMkLst>
          <pc:docMk/>
          <pc:sldMk cId="1213869628" sldId="256"/>
        </pc:sldMkLst>
        <pc:spChg chg="mod">
          <ac:chgData name="Caroline Allen" userId="e0ba07a1-d068-4292-88a7-bfbdb621042c" providerId="ADAL" clId="{08ACD7AD-CF2B-46A4-8747-45A14970F8F5}" dt="2024-07-16T16:20:32.260" v="11" actId="20577"/>
          <ac:spMkLst>
            <pc:docMk/>
            <pc:sldMk cId="1213869628" sldId="256"/>
            <ac:spMk id="4" creationId="{0AF076BD-E4FC-F1C1-CAF7-616CD739F8D8}"/>
          </ac:spMkLst>
        </pc:spChg>
        <pc:picChg chg="add mod">
          <ac:chgData name="Caroline Allen" userId="e0ba07a1-d068-4292-88a7-bfbdb621042c" providerId="ADAL" clId="{08ACD7AD-CF2B-46A4-8747-45A14970F8F5}" dt="2024-07-16T16:27:43.991" v="348"/>
          <ac:picMkLst>
            <pc:docMk/>
            <pc:sldMk cId="1213869628" sldId="256"/>
            <ac:picMk id="7" creationId="{2071BCC1-F8E5-1803-1F88-0FC80FEA734F}"/>
          </ac:picMkLst>
        </pc:picChg>
      </pc:sldChg>
      <pc:sldChg chg="delSp modSp mod">
        <pc:chgData name="Caroline Allen" userId="e0ba07a1-d068-4292-88a7-bfbdb621042c" providerId="ADAL" clId="{08ACD7AD-CF2B-46A4-8747-45A14970F8F5}" dt="2024-07-16T16:49:28.704" v="402" actId="20577"/>
        <pc:sldMkLst>
          <pc:docMk/>
          <pc:sldMk cId="2816268060" sldId="257"/>
        </pc:sldMkLst>
        <pc:spChg chg="mod">
          <ac:chgData name="Caroline Allen" userId="e0ba07a1-d068-4292-88a7-bfbdb621042c" providerId="ADAL" clId="{08ACD7AD-CF2B-46A4-8747-45A14970F8F5}" dt="2024-07-16T16:29:29.268" v="369" actId="1076"/>
          <ac:spMkLst>
            <pc:docMk/>
            <pc:sldMk cId="2816268060" sldId="257"/>
            <ac:spMk id="2" creationId="{37540AD9-09DE-5883-1ACA-B68F5C505989}"/>
          </ac:spMkLst>
        </pc:spChg>
        <pc:spChg chg="mod">
          <ac:chgData name="Caroline Allen" userId="e0ba07a1-d068-4292-88a7-bfbdb621042c" providerId="ADAL" clId="{08ACD7AD-CF2B-46A4-8747-45A14970F8F5}" dt="2024-07-16T16:49:19.899" v="389" actId="20577"/>
          <ac:spMkLst>
            <pc:docMk/>
            <pc:sldMk cId="2816268060" sldId="257"/>
            <ac:spMk id="3" creationId="{C41B709A-42EC-065D-5293-617298FB6E49}"/>
          </ac:spMkLst>
        </pc:spChg>
        <pc:spChg chg="mod">
          <ac:chgData name="Caroline Allen" userId="e0ba07a1-d068-4292-88a7-bfbdb621042c" providerId="ADAL" clId="{08ACD7AD-CF2B-46A4-8747-45A14970F8F5}" dt="2024-07-16T16:47:32.838" v="381" actId="20577"/>
          <ac:spMkLst>
            <pc:docMk/>
            <pc:sldMk cId="2816268060" sldId="257"/>
            <ac:spMk id="4" creationId="{0AF076BD-E4FC-F1C1-CAF7-616CD739F8D8}"/>
          </ac:spMkLst>
        </pc:spChg>
        <pc:spChg chg="mod">
          <ac:chgData name="Caroline Allen" userId="e0ba07a1-d068-4292-88a7-bfbdb621042c" providerId="ADAL" clId="{08ACD7AD-CF2B-46A4-8747-45A14970F8F5}" dt="2024-07-16T16:26:59.115" v="346" actId="207"/>
          <ac:spMkLst>
            <pc:docMk/>
            <pc:sldMk cId="2816268060" sldId="257"/>
            <ac:spMk id="6" creationId="{7148EF5B-B81A-7811-3104-A14972E17B3E}"/>
          </ac:spMkLst>
        </pc:spChg>
        <pc:spChg chg="mod">
          <ac:chgData name="Caroline Allen" userId="e0ba07a1-d068-4292-88a7-bfbdb621042c" providerId="ADAL" clId="{08ACD7AD-CF2B-46A4-8747-45A14970F8F5}" dt="2024-07-16T16:29:35.182" v="374" actId="1037"/>
          <ac:spMkLst>
            <pc:docMk/>
            <pc:sldMk cId="2816268060" sldId="257"/>
            <ac:spMk id="19" creationId="{5EC7F4BA-FCC9-70D2-675E-97BFDF7E0B05}"/>
          </ac:spMkLst>
        </pc:spChg>
        <pc:spChg chg="mod">
          <ac:chgData name="Caroline Allen" userId="e0ba07a1-d068-4292-88a7-bfbdb621042c" providerId="ADAL" clId="{08ACD7AD-CF2B-46A4-8747-45A14970F8F5}" dt="2024-07-16T16:29:35.182" v="374" actId="1037"/>
          <ac:spMkLst>
            <pc:docMk/>
            <pc:sldMk cId="2816268060" sldId="257"/>
            <ac:spMk id="20" creationId="{AADF9B79-975D-8DC8-CAE0-6BB71480DAA1}"/>
          </ac:spMkLst>
        </pc:spChg>
        <pc:spChg chg="mod">
          <ac:chgData name="Caroline Allen" userId="e0ba07a1-d068-4292-88a7-bfbdb621042c" providerId="ADAL" clId="{08ACD7AD-CF2B-46A4-8747-45A14970F8F5}" dt="2024-07-16T16:29:35.182" v="374" actId="1037"/>
          <ac:spMkLst>
            <pc:docMk/>
            <pc:sldMk cId="2816268060" sldId="257"/>
            <ac:spMk id="22" creationId="{FEE340FE-C6D8-A409-C7DD-EE28E6EE14AE}"/>
          </ac:spMkLst>
        </pc:spChg>
        <pc:spChg chg="mod">
          <ac:chgData name="Caroline Allen" userId="e0ba07a1-d068-4292-88a7-bfbdb621042c" providerId="ADAL" clId="{08ACD7AD-CF2B-46A4-8747-45A14970F8F5}" dt="2024-07-16T16:29:35.182" v="374" actId="1037"/>
          <ac:spMkLst>
            <pc:docMk/>
            <pc:sldMk cId="2816268060" sldId="257"/>
            <ac:spMk id="23" creationId="{490F9834-C241-0B82-661E-6DD15B6A102E}"/>
          </ac:spMkLst>
        </pc:spChg>
        <pc:spChg chg="mod">
          <ac:chgData name="Caroline Allen" userId="e0ba07a1-d068-4292-88a7-bfbdb621042c" providerId="ADAL" clId="{08ACD7AD-CF2B-46A4-8747-45A14970F8F5}" dt="2024-07-16T16:49:28.704" v="402" actId="20577"/>
          <ac:spMkLst>
            <pc:docMk/>
            <pc:sldMk cId="2816268060" sldId="257"/>
            <ac:spMk id="24" creationId="{6B55208C-7E2E-225A-E6F4-300E3125B008}"/>
          </ac:spMkLst>
        </pc:spChg>
        <pc:spChg chg="del mod">
          <ac:chgData name="Caroline Allen" userId="e0ba07a1-d068-4292-88a7-bfbdb621042c" providerId="ADAL" clId="{08ACD7AD-CF2B-46A4-8747-45A14970F8F5}" dt="2024-07-16T16:27:33.079" v="347" actId="478"/>
          <ac:spMkLst>
            <pc:docMk/>
            <pc:sldMk cId="2816268060" sldId="257"/>
            <ac:spMk id="25" creationId="{D482D821-869D-87BB-A55B-1F1AD12BFE5C}"/>
          </ac:spMkLst>
        </pc:spChg>
        <pc:spChg chg="mod">
          <ac:chgData name="Caroline Allen" userId="e0ba07a1-d068-4292-88a7-bfbdb621042c" providerId="ADAL" clId="{08ACD7AD-CF2B-46A4-8747-45A14970F8F5}" dt="2024-07-16T16:29:35.182" v="374" actId="1037"/>
          <ac:spMkLst>
            <pc:docMk/>
            <pc:sldMk cId="2816268060" sldId="257"/>
            <ac:spMk id="26" creationId="{876664F7-D799-5FFA-069D-0930C3B7E900}"/>
          </ac:spMkLst>
        </pc:spChg>
      </pc:sldChg>
    </pc:docChg>
  </pc:docChgLst>
  <pc:docChgLst>
    <pc:chgData name="Brandon Shillingford" userId="S::bshillingford@acdivoca.org::7239c565-5846-4da2-8b3e-c6c96cd03944" providerId="AD" clId="Web-{BF45EEA2-0743-D4E2-E969-4F774084554D}"/>
    <pc:docChg chg="mod modSld">
      <pc:chgData name="Brandon Shillingford" userId="S::bshillingford@acdivoca.org::7239c565-5846-4da2-8b3e-c6c96cd03944" providerId="AD" clId="Web-{BF45EEA2-0743-D4E2-E969-4F774084554D}" dt="2024-08-13T17:39:07.098" v="43" actId="20577"/>
      <pc:docMkLst>
        <pc:docMk/>
      </pc:docMkLst>
      <pc:sldChg chg="modSp modCm">
        <pc:chgData name="Brandon Shillingford" userId="S::bshillingford@acdivoca.org::7239c565-5846-4da2-8b3e-c6c96cd03944" providerId="AD" clId="Web-{BF45EEA2-0743-D4E2-E969-4F774084554D}" dt="2024-08-13T17:39:07.098" v="43" actId="20577"/>
        <pc:sldMkLst>
          <pc:docMk/>
          <pc:sldMk cId="1213869628" sldId="256"/>
        </pc:sldMkLst>
        <pc:spChg chg="mod">
          <ac:chgData name="Brandon Shillingford" userId="S::bshillingford@acdivoca.org::7239c565-5846-4da2-8b3e-c6c96cd03944" providerId="AD" clId="Web-{BF45EEA2-0743-D4E2-E969-4F774084554D}" dt="2024-08-13T17:39:07.098" v="43" actId="20577"/>
          <ac:spMkLst>
            <pc:docMk/>
            <pc:sldMk cId="1213869628" sldId="256"/>
            <ac:spMk id="10" creationId="{D1672F14-76D5-8302-4D37-CAA7EAAD3AC9}"/>
          </ac:spMkLst>
        </pc:spChg>
        <pc:extLst>
          <p:ext xmlns:p="http://schemas.openxmlformats.org/presentationml/2006/main" uri="{D6D511B9-2390-475A-947B-AFAB55BFBCF1}">
            <pc226:cmChg xmlns:pc226="http://schemas.microsoft.com/office/powerpoint/2022/06/main/command" chg="mod">
              <pc226:chgData name="Brandon Shillingford" userId="S::bshillingford@acdivoca.org::7239c565-5846-4da2-8b3e-c6c96cd03944" providerId="AD" clId="Web-{BF45EEA2-0743-D4E2-E969-4F774084554D}" dt="2024-08-13T17:38:55.848" v="41" actId="20577"/>
              <pc2:cmMkLst xmlns:pc2="http://schemas.microsoft.com/office/powerpoint/2019/9/main/command">
                <pc:docMk/>
                <pc:sldMk cId="1213869628" sldId="256"/>
                <pc2:cmMk id="{F34E5C03-D04E-43A8-A18D-88609BE3D469}"/>
              </pc2:cmMkLst>
            </pc226:cmChg>
            <pc226:cmChg xmlns:pc226="http://schemas.microsoft.com/office/powerpoint/2022/06/main/command" chg="mod">
              <pc226:chgData name="Brandon Shillingford" userId="S::bshillingford@acdivoca.org::7239c565-5846-4da2-8b3e-c6c96cd03944" providerId="AD" clId="Web-{BF45EEA2-0743-D4E2-E969-4F774084554D}" dt="2024-08-13T17:38:55.848" v="41" actId="20577"/>
              <pc2:cmMkLst xmlns:pc2="http://schemas.microsoft.com/office/powerpoint/2019/9/main/command">
                <pc:docMk/>
                <pc:sldMk cId="1213869628" sldId="256"/>
                <pc2:cmMk id="{2F9C9A41-C84B-4969-B5EC-AA9EE0D97CC3}"/>
              </pc2:cmMkLst>
            </pc226:cmChg>
            <pc226:cmChg xmlns:pc226="http://schemas.microsoft.com/office/powerpoint/2022/06/main/command" chg="mod">
              <pc226:chgData name="Brandon Shillingford" userId="S::bshillingford@acdivoca.org::7239c565-5846-4da2-8b3e-c6c96cd03944" providerId="AD" clId="Web-{BF45EEA2-0743-D4E2-E969-4F774084554D}" dt="2024-08-13T17:38:55.848" v="41" actId="20577"/>
              <pc2:cmMkLst xmlns:pc2="http://schemas.microsoft.com/office/powerpoint/2019/9/main/command">
                <pc:docMk/>
                <pc:sldMk cId="1213869628" sldId="256"/>
                <pc2:cmMk id="{E21D787F-7130-48C3-AEF0-1134AEA45AF3}"/>
              </pc2:cmMkLst>
            </pc226:cmChg>
            <pc226:cmChg xmlns:pc226="http://schemas.microsoft.com/office/powerpoint/2022/06/main/command" chg="mod">
              <pc226:chgData name="Brandon Shillingford" userId="S::bshillingford@acdivoca.org::7239c565-5846-4da2-8b3e-c6c96cd03944" providerId="AD" clId="Web-{BF45EEA2-0743-D4E2-E969-4F774084554D}" dt="2024-08-13T17:38:55.848" v="41" actId="20577"/>
              <pc2:cmMkLst xmlns:pc2="http://schemas.microsoft.com/office/powerpoint/2019/9/main/command">
                <pc:docMk/>
                <pc:sldMk cId="1213869628" sldId="256"/>
                <pc2:cmMk id="{339AE5A1-82C1-4D35-9FCD-551B34FFFF5B}"/>
              </pc2:cmMkLst>
            </pc226:cmChg>
          </p:ext>
        </pc:extLst>
      </pc:sldChg>
    </pc:docChg>
  </pc:docChgLst>
  <pc:docChgLst>
    <pc:chgData name="Ydun Donahoe" userId="1f5559bf-44c7-41de-8901-9abb28896b1a" providerId="ADAL" clId="{15701FC4-0948-4720-A59C-872D25AC2700}"/>
    <pc:docChg chg="modSld">
      <pc:chgData name="Ydun Donahoe" userId="1f5559bf-44c7-41de-8901-9abb28896b1a" providerId="ADAL" clId="{15701FC4-0948-4720-A59C-872D25AC2700}" dt="2024-08-13T16:58:48.810" v="43" actId="20577"/>
      <pc:docMkLst>
        <pc:docMk/>
      </pc:docMkLst>
      <pc:sldChg chg="modSp mod modCm">
        <pc:chgData name="Ydun Donahoe" userId="1f5559bf-44c7-41de-8901-9abb28896b1a" providerId="ADAL" clId="{15701FC4-0948-4720-A59C-872D25AC2700}" dt="2024-08-13T16:58:48.810" v="43" actId="20577"/>
        <pc:sldMkLst>
          <pc:docMk/>
          <pc:sldMk cId="1213869628" sldId="256"/>
        </pc:sldMkLst>
        <pc:spChg chg="mod">
          <ac:chgData name="Ydun Donahoe" userId="1f5559bf-44c7-41de-8901-9abb28896b1a" providerId="ADAL" clId="{15701FC4-0948-4720-A59C-872D25AC2700}" dt="2024-07-31T18:42:25.328" v="7" actId="20577"/>
          <ac:spMkLst>
            <pc:docMk/>
            <pc:sldMk cId="1213869628" sldId="256"/>
            <ac:spMk id="4" creationId="{0AF076BD-E4FC-F1C1-CAF7-616CD739F8D8}"/>
          </ac:spMkLst>
        </pc:spChg>
        <pc:spChg chg="mod">
          <ac:chgData name="Ydun Donahoe" userId="1f5559bf-44c7-41de-8901-9abb28896b1a" providerId="ADAL" clId="{15701FC4-0948-4720-A59C-872D25AC2700}" dt="2024-08-13T16:58:48.810" v="43" actId="20577"/>
          <ac:spMkLst>
            <pc:docMk/>
            <pc:sldMk cId="1213869628" sldId="256"/>
            <ac:spMk id="10" creationId="{D1672F14-76D5-8302-4D37-CAA7EAAD3AC9}"/>
          </ac:spMkLst>
        </pc:spChg>
        <pc:extLst>
          <p:ext xmlns:p="http://schemas.openxmlformats.org/presentationml/2006/main" uri="{D6D511B9-2390-475A-947B-AFAB55BFBCF1}">
            <pc226:cmChg xmlns:pc226="http://schemas.microsoft.com/office/powerpoint/2022/06/main/command" chg="mod">
              <pc226:chgData name="Ydun Donahoe" userId="1f5559bf-44c7-41de-8901-9abb28896b1a" providerId="ADAL" clId="{15701FC4-0948-4720-A59C-872D25AC2700}" dt="2024-08-13T16:58:48.810" v="43" actId="20577"/>
              <pc2:cmMkLst xmlns:pc2="http://schemas.microsoft.com/office/powerpoint/2019/9/main/command">
                <pc:docMk/>
                <pc:sldMk cId="1213869628" sldId="256"/>
                <pc2:cmMk id="{F34E5C03-D04E-43A8-A18D-88609BE3D469}"/>
              </pc2:cmMkLst>
            </pc226:cmChg>
            <pc226:cmChg xmlns:pc226="http://schemas.microsoft.com/office/powerpoint/2022/06/main/command" chg="mod">
              <pc226:chgData name="Ydun Donahoe" userId="1f5559bf-44c7-41de-8901-9abb28896b1a" providerId="ADAL" clId="{15701FC4-0948-4720-A59C-872D25AC2700}" dt="2024-08-13T16:58:48.810" v="43" actId="20577"/>
              <pc2:cmMkLst xmlns:pc2="http://schemas.microsoft.com/office/powerpoint/2019/9/main/command">
                <pc:docMk/>
                <pc:sldMk cId="1213869628" sldId="256"/>
                <pc2:cmMk id="{2F9C9A41-C84B-4969-B5EC-AA9EE0D97CC3}"/>
              </pc2:cmMkLst>
            </pc226:cmChg>
            <pc226:cmChg xmlns:pc226="http://schemas.microsoft.com/office/powerpoint/2022/06/main/command" chg="mod">
              <pc226:chgData name="Ydun Donahoe" userId="1f5559bf-44c7-41de-8901-9abb28896b1a" providerId="ADAL" clId="{15701FC4-0948-4720-A59C-872D25AC2700}" dt="2024-08-13T16:58:48.810" v="43" actId="20577"/>
              <pc2:cmMkLst xmlns:pc2="http://schemas.microsoft.com/office/powerpoint/2019/9/main/command">
                <pc:docMk/>
                <pc:sldMk cId="1213869628" sldId="256"/>
                <pc2:cmMk id="{E21D787F-7130-48C3-AEF0-1134AEA45AF3}"/>
              </pc2:cmMkLst>
            </pc226:cmChg>
            <pc226:cmChg xmlns:pc226="http://schemas.microsoft.com/office/powerpoint/2022/06/main/command" chg="mod">
              <pc226:chgData name="Ydun Donahoe" userId="1f5559bf-44c7-41de-8901-9abb28896b1a" providerId="ADAL" clId="{15701FC4-0948-4720-A59C-872D25AC2700}" dt="2024-08-13T16:58:48.810" v="43" actId="20577"/>
              <pc2:cmMkLst xmlns:pc2="http://schemas.microsoft.com/office/powerpoint/2019/9/main/command">
                <pc:docMk/>
                <pc:sldMk cId="1213869628" sldId="256"/>
                <pc2:cmMk id="{339AE5A1-82C1-4D35-9FCD-551B34FFFF5B}"/>
              </pc2:cmMkLst>
            </pc226:cmChg>
          </p:ext>
        </pc:extLst>
      </pc:sldChg>
      <pc:sldChg chg="modSp mod addCm">
        <pc:chgData name="Ydun Donahoe" userId="1f5559bf-44c7-41de-8901-9abb28896b1a" providerId="ADAL" clId="{15701FC4-0948-4720-A59C-872D25AC2700}" dt="2024-07-31T19:03:03.245" v="29"/>
        <pc:sldMkLst>
          <pc:docMk/>
          <pc:sldMk cId="2816268060" sldId="257"/>
        </pc:sldMkLst>
        <pc:spChg chg="mod">
          <ac:chgData name="Ydun Donahoe" userId="1f5559bf-44c7-41de-8901-9abb28896b1a" providerId="ADAL" clId="{15701FC4-0948-4720-A59C-872D25AC2700}" dt="2024-07-31T18:43:51.099" v="15" actId="20577"/>
          <ac:spMkLst>
            <pc:docMk/>
            <pc:sldMk cId="2816268060" sldId="257"/>
            <ac:spMk id="4" creationId="{0AF076BD-E4FC-F1C1-CAF7-616CD739F8D8}"/>
          </ac:spMkLst>
        </pc:spChg>
        <pc:spChg chg="mod">
          <ac:chgData name="Ydun Donahoe" userId="1f5559bf-44c7-41de-8901-9abb28896b1a" providerId="ADAL" clId="{15701FC4-0948-4720-A59C-872D25AC2700}" dt="2024-07-31T18:44:07.392" v="22" actId="14100"/>
          <ac:spMkLst>
            <pc:docMk/>
            <pc:sldMk cId="2816268060" sldId="257"/>
            <ac:spMk id="6" creationId="{7148EF5B-B81A-7811-3104-A14972E17B3E}"/>
          </ac:spMkLst>
        </pc:spChg>
        <pc:spChg chg="mod">
          <ac:chgData name="Ydun Donahoe" userId="1f5559bf-44c7-41de-8901-9abb28896b1a" providerId="ADAL" clId="{15701FC4-0948-4720-A59C-872D25AC2700}" dt="2024-07-31T19:02:30.280" v="28" actId="14100"/>
          <ac:spMkLst>
            <pc:docMk/>
            <pc:sldMk cId="2816268060" sldId="257"/>
            <ac:spMk id="24" creationId="{6B55208C-7E2E-225A-E6F4-300E3125B008}"/>
          </ac:spMkLst>
        </pc:spChg>
        <pc:extLst>
          <p:ext xmlns:p="http://schemas.openxmlformats.org/presentationml/2006/main" uri="{D6D511B9-2390-475A-947B-AFAB55BFBCF1}">
            <pc226:cmChg xmlns:pc226="http://schemas.microsoft.com/office/powerpoint/2022/06/main/command" chg="add">
              <pc226:chgData name="Ydun Donahoe" userId="1f5559bf-44c7-41de-8901-9abb28896b1a" providerId="ADAL" clId="{15701FC4-0948-4720-A59C-872D25AC2700}" dt="2024-07-31T19:03:03.245" v="29"/>
              <pc2:cmMkLst xmlns:pc2="http://schemas.microsoft.com/office/powerpoint/2019/9/main/command">
                <pc:docMk/>
                <pc:sldMk cId="2816268060" sldId="257"/>
                <pc2:cmMk id="{9604D767-7354-4F82-B791-D67676CCEC2C}"/>
              </pc2:cmMkLst>
            </pc226:cmChg>
          </p:ext>
        </pc:extLst>
      </pc:sldChg>
    </pc:docChg>
  </pc:docChgLst>
  <pc:docChgLst>
    <pc:chgData name="Julie Hamlin" userId="S::jhamlin@acdivoca.org::ec529cfb-28f7-45fd-a864-e9f612f19969" providerId="AD" clId="Web-{E71E60C5-D438-2049-0E62-ABC993DDCACA}"/>
    <pc:docChg chg="modSld">
      <pc:chgData name="Julie Hamlin" userId="S::jhamlin@acdivoca.org::ec529cfb-28f7-45fd-a864-e9f612f19969" providerId="AD" clId="Web-{E71E60C5-D438-2049-0E62-ABC993DDCACA}" dt="2024-08-13T17:49:28.669" v="10" actId="1076"/>
      <pc:docMkLst>
        <pc:docMk/>
      </pc:docMkLst>
      <pc:sldChg chg="addSp delSp modSp">
        <pc:chgData name="Julie Hamlin" userId="S::jhamlin@acdivoca.org::ec529cfb-28f7-45fd-a864-e9f612f19969" providerId="AD" clId="Web-{E71E60C5-D438-2049-0E62-ABC993DDCACA}" dt="2024-08-13T17:49:28.669" v="10" actId="1076"/>
        <pc:sldMkLst>
          <pc:docMk/>
          <pc:sldMk cId="1213869628" sldId="256"/>
        </pc:sldMkLst>
        <pc:picChg chg="add mod modCrop">
          <ac:chgData name="Julie Hamlin" userId="S::jhamlin@acdivoca.org::ec529cfb-28f7-45fd-a864-e9f612f19969" providerId="AD" clId="Web-{E71E60C5-D438-2049-0E62-ABC993DDCACA}" dt="2024-08-13T17:49:28.669" v="10" actId="1076"/>
          <ac:picMkLst>
            <pc:docMk/>
            <pc:sldMk cId="1213869628" sldId="256"/>
            <ac:picMk id="3" creationId="{9B7B690E-6158-9EC4-BFB7-E84447C9304A}"/>
          </ac:picMkLst>
        </pc:picChg>
        <pc:picChg chg="del">
          <ac:chgData name="Julie Hamlin" userId="S::jhamlin@acdivoca.org::ec529cfb-28f7-45fd-a864-e9f612f19969" providerId="AD" clId="Web-{E71E60C5-D438-2049-0E62-ABC993DDCACA}" dt="2024-08-13T17:48:23.087" v="0"/>
          <ac:picMkLst>
            <pc:docMk/>
            <pc:sldMk cId="1213869628" sldId="256"/>
            <ac:picMk id="6" creationId="{682923D9-84C3-8E23-E78B-02CC2AA8932F}"/>
          </ac:picMkLst>
        </pc:picChg>
      </pc:sldChg>
    </pc:docChg>
  </pc:docChgLst>
  <pc:docChgLst>
    <pc:chgData name="Julie Hamlin" userId="S::jhamlin@acdivoca.org::ec529cfb-28f7-45fd-a864-e9f612f19969" providerId="AD" clId="Web-{9C77F25E-19A6-D22F-703C-704F1A09C0C0}"/>
    <pc:docChg chg="modSld">
      <pc:chgData name="Julie Hamlin" userId="S::jhamlin@acdivoca.org::ec529cfb-28f7-45fd-a864-e9f612f19969" providerId="AD" clId="Web-{9C77F25E-19A6-D22F-703C-704F1A09C0C0}" dt="2024-08-13T16:33:35.447" v="35" actId="1076"/>
      <pc:docMkLst>
        <pc:docMk/>
      </pc:docMkLst>
      <pc:sldChg chg="addSp delSp modSp">
        <pc:chgData name="Julie Hamlin" userId="S::jhamlin@acdivoca.org::ec529cfb-28f7-45fd-a864-e9f612f19969" providerId="AD" clId="Web-{9C77F25E-19A6-D22F-703C-704F1A09C0C0}" dt="2024-08-13T16:33:25.806" v="26" actId="1076"/>
        <pc:sldMkLst>
          <pc:docMk/>
          <pc:sldMk cId="1213869628" sldId="256"/>
        </pc:sldMkLst>
        <pc:spChg chg="mod">
          <ac:chgData name="Julie Hamlin" userId="S::jhamlin@acdivoca.org::ec529cfb-28f7-45fd-a864-e9f612f19969" providerId="AD" clId="Web-{9C77F25E-19A6-D22F-703C-704F1A09C0C0}" dt="2024-08-13T16:31:24.721" v="4" actId="1076"/>
          <ac:spMkLst>
            <pc:docMk/>
            <pc:sldMk cId="1213869628" sldId="256"/>
            <ac:spMk id="2" creationId="{37540AD9-09DE-5883-1ACA-B68F5C505989}"/>
          </ac:spMkLst>
        </pc:spChg>
        <pc:spChg chg="mod">
          <ac:chgData name="Julie Hamlin" userId="S::jhamlin@acdivoca.org::ec529cfb-28f7-45fd-a864-e9f612f19969" providerId="AD" clId="Web-{9C77F25E-19A6-D22F-703C-704F1A09C0C0}" dt="2024-08-13T16:31:24.784" v="5" actId="1076"/>
          <ac:spMkLst>
            <pc:docMk/>
            <pc:sldMk cId="1213869628" sldId="256"/>
            <ac:spMk id="4" creationId="{0AF076BD-E4FC-F1C1-CAF7-616CD739F8D8}"/>
          </ac:spMkLst>
        </pc:spChg>
        <pc:spChg chg="mod">
          <ac:chgData name="Julie Hamlin" userId="S::jhamlin@acdivoca.org::ec529cfb-28f7-45fd-a864-e9f612f19969" providerId="AD" clId="Web-{9C77F25E-19A6-D22F-703C-704F1A09C0C0}" dt="2024-08-13T16:33:25.806" v="26" actId="1076"/>
          <ac:spMkLst>
            <pc:docMk/>
            <pc:sldMk cId="1213869628" sldId="256"/>
            <ac:spMk id="10" creationId="{D1672F14-76D5-8302-4D37-CAA7EAAD3AC9}"/>
          </ac:spMkLst>
        </pc:spChg>
        <pc:picChg chg="add del mod">
          <ac:chgData name="Julie Hamlin" userId="S::jhamlin@acdivoca.org::ec529cfb-28f7-45fd-a864-e9f612f19969" providerId="AD" clId="Web-{9C77F25E-19A6-D22F-703C-704F1A09C0C0}" dt="2024-08-13T16:31:41.113" v="14"/>
          <ac:picMkLst>
            <pc:docMk/>
            <pc:sldMk cId="1213869628" sldId="256"/>
            <ac:picMk id="3" creationId="{B5579F50-DE17-74E1-7CAD-38C5790F9787}"/>
          </ac:picMkLst>
        </pc:picChg>
        <pc:picChg chg="add del mod">
          <ac:chgData name="Julie Hamlin" userId="S::jhamlin@acdivoca.org::ec529cfb-28f7-45fd-a864-e9f612f19969" providerId="AD" clId="Web-{9C77F25E-19A6-D22F-703C-704F1A09C0C0}" dt="2024-08-13T16:31:41.113" v="13"/>
          <ac:picMkLst>
            <pc:docMk/>
            <pc:sldMk cId="1213869628" sldId="256"/>
            <ac:picMk id="5" creationId="{5B84D276-FE61-F81A-5E8E-A8EBECA11880}"/>
          </ac:picMkLst>
        </pc:picChg>
        <pc:picChg chg="add mod modCrop">
          <ac:chgData name="Julie Hamlin" userId="S::jhamlin@acdivoca.org::ec529cfb-28f7-45fd-a864-e9f612f19969" providerId="AD" clId="Web-{9C77F25E-19A6-D22F-703C-704F1A09C0C0}" dt="2024-08-13T16:32:15.599" v="19"/>
          <ac:picMkLst>
            <pc:docMk/>
            <pc:sldMk cId="1213869628" sldId="256"/>
            <ac:picMk id="6" creationId="{682923D9-84C3-8E23-E78B-02CC2AA8932F}"/>
          </ac:picMkLst>
        </pc:picChg>
        <pc:picChg chg="del">
          <ac:chgData name="Julie Hamlin" userId="S::jhamlin@acdivoca.org::ec529cfb-28f7-45fd-a864-e9f612f19969" providerId="AD" clId="Web-{9C77F25E-19A6-D22F-703C-704F1A09C0C0}" dt="2024-08-13T16:31:14.752" v="0"/>
          <ac:picMkLst>
            <pc:docMk/>
            <pc:sldMk cId="1213869628" sldId="256"/>
            <ac:picMk id="7" creationId="{2071BCC1-F8E5-1803-1F88-0FC80FEA734F}"/>
          </ac:picMkLst>
        </pc:picChg>
        <pc:picChg chg="add mod">
          <ac:chgData name="Julie Hamlin" userId="S::jhamlin@acdivoca.org::ec529cfb-28f7-45fd-a864-e9f612f19969" providerId="AD" clId="Web-{9C77F25E-19A6-D22F-703C-704F1A09C0C0}" dt="2024-08-13T16:32:51.163" v="25" actId="1076"/>
          <ac:picMkLst>
            <pc:docMk/>
            <pc:sldMk cId="1213869628" sldId="256"/>
            <ac:picMk id="8" creationId="{E1DFE4D9-3589-5651-5637-2DBBFF5277F6}"/>
          </ac:picMkLst>
        </pc:picChg>
      </pc:sldChg>
      <pc:sldChg chg="delSp modSp">
        <pc:chgData name="Julie Hamlin" userId="S::jhamlin@acdivoca.org::ec529cfb-28f7-45fd-a864-e9f612f19969" providerId="AD" clId="Web-{9C77F25E-19A6-D22F-703C-704F1A09C0C0}" dt="2024-08-13T16:33:35.447" v="35" actId="1076"/>
        <pc:sldMkLst>
          <pc:docMk/>
          <pc:sldMk cId="2816268060" sldId="257"/>
        </pc:sldMkLst>
        <pc:spChg chg="mod">
          <ac:chgData name="Julie Hamlin" userId="S::jhamlin@acdivoca.org::ec529cfb-28f7-45fd-a864-e9f612f19969" providerId="AD" clId="Web-{9C77F25E-19A6-D22F-703C-704F1A09C0C0}" dt="2024-08-13T16:33:35.322" v="27" actId="1076"/>
          <ac:spMkLst>
            <pc:docMk/>
            <pc:sldMk cId="2816268060" sldId="257"/>
            <ac:spMk id="2" creationId="{37540AD9-09DE-5883-1ACA-B68F5C505989}"/>
          </ac:spMkLst>
        </pc:spChg>
        <pc:spChg chg="mod">
          <ac:chgData name="Julie Hamlin" userId="S::jhamlin@acdivoca.org::ec529cfb-28f7-45fd-a864-e9f612f19969" providerId="AD" clId="Web-{9C77F25E-19A6-D22F-703C-704F1A09C0C0}" dt="2024-08-13T16:33:35.447" v="35" actId="1076"/>
          <ac:spMkLst>
            <pc:docMk/>
            <pc:sldMk cId="2816268060" sldId="257"/>
            <ac:spMk id="3" creationId="{C41B709A-42EC-065D-5293-617298FB6E49}"/>
          </ac:spMkLst>
        </pc:spChg>
        <pc:spChg chg="mod">
          <ac:chgData name="Julie Hamlin" userId="S::jhamlin@acdivoca.org::ec529cfb-28f7-45fd-a864-e9f612f19969" providerId="AD" clId="Web-{9C77F25E-19A6-D22F-703C-704F1A09C0C0}" dt="2024-08-13T16:33:35.337" v="28" actId="1076"/>
          <ac:spMkLst>
            <pc:docMk/>
            <pc:sldMk cId="2816268060" sldId="257"/>
            <ac:spMk id="4" creationId="{0AF076BD-E4FC-F1C1-CAF7-616CD739F8D8}"/>
          </ac:spMkLst>
        </pc:spChg>
        <pc:spChg chg="mod">
          <ac:chgData name="Julie Hamlin" userId="S::jhamlin@acdivoca.org::ec529cfb-28f7-45fd-a864-e9f612f19969" providerId="AD" clId="Web-{9C77F25E-19A6-D22F-703C-704F1A09C0C0}" dt="2024-08-13T16:33:35.353" v="29" actId="1076"/>
          <ac:spMkLst>
            <pc:docMk/>
            <pc:sldMk cId="2816268060" sldId="257"/>
            <ac:spMk id="19" creationId="{5EC7F4BA-FCC9-70D2-675E-97BFDF7E0B05}"/>
          </ac:spMkLst>
        </pc:spChg>
        <pc:spChg chg="mod">
          <ac:chgData name="Julie Hamlin" userId="S::jhamlin@acdivoca.org::ec529cfb-28f7-45fd-a864-e9f612f19969" providerId="AD" clId="Web-{9C77F25E-19A6-D22F-703C-704F1A09C0C0}" dt="2024-08-13T16:33:35.369" v="30" actId="1076"/>
          <ac:spMkLst>
            <pc:docMk/>
            <pc:sldMk cId="2816268060" sldId="257"/>
            <ac:spMk id="20" creationId="{AADF9B79-975D-8DC8-CAE0-6BB71480DAA1}"/>
          </ac:spMkLst>
        </pc:spChg>
        <pc:spChg chg="mod">
          <ac:chgData name="Julie Hamlin" userId="S::jhamlin@acdivoca.org::ec529cfb-28f7-45fd-a864-e9f612f19969" providerId="AD" clId="Web-{9C77F25E-19A6-D22F-703C-704F1A09C0C0}" dt="2024-08-13T16:33:35.369" v="31" actId="1076"/>
          <ac:spMkLst>
            <pc:docMk/>
            <pc:sldMk cId="2816268060" sldId="257"/>
            <ac:spMk id="22" creationId="{FEE340FE-C6D8-A409-C7DD-EE28E6EE14AE}"/>
          </ac:spMkLst>
        </pc:spChg>
        <pc:spChg chg="mod">
          <ac:chgData name="Julie Hamlin" userId="S::jhamlin@acdivoca.org::ec529cfb-28f7-45fd-a864-e9f612f19969" providerId="AD" clId="Web-{9C77F25E-19A6-D22F-703C-704F1A09C0C0}" dt="2024-08-13T16:33:35.400" v="33" actId="1076"/>
          <ac:spMkLst>
            <pc:docMk/>
            <pc:sldMk cId="2816268060" sldId="257"/>
            <ac:spMk id="23" creationId="{490F9834-C241-0B82-661E-6DD15B6A102E}"/>
          </ac:spMkLst>
        </pc:spChg>
        <pc:spChg chg="mod">
          <ac:chgData name="Julie Hamlin" userId="S::jhamlin@acdivoca.org::ec529cfb-28f7-45fd-a864-e9f612f19969" providerId="AD" clId="Web-{9C77F25E-19A6-D22F-703C-704F1A09C0C0}" dt="2024-08-13T16:33:35.431" v="34" actId="1076"/>
          <ac:spMkLst>
            <pc:docMk/>
            <pc:sldMk cId="2816268060" sldId="257"/>
            <ac:spMk id="24" creationId="{6B55208C-7E2E-225A-E6F4-300E3125B008}"/>
          </ac:spMkLst>
        </pc:spChg>
        <pc:spChg chg="mod">
          <ac:chgData name="Julie Hamlin" userId="S::jhamlin@acdivoca.org::ec529cfb-28f7-45fd-a864-e9f612f19969" providerId="AD" clId="Web-{9C77F25E-19A6-D22F-703C-704F1A09C0C0}" dt="2024-08-13T16:33:35.384" v="32" actId="1076"/>
          <ac:spMkLst>
            <pc:docMk/>
            <pc:sldMk cId="2816268060" sldId="257"/>
            <ac:spMk id="26" creationId="{876664F7-D799-5FFA-069D-0930C3B7E900}"/>
          </ac:spMkLst>
        </pc:spChg>
        <pc:picChg chg="del">
          <ac:chgData name="Julie Hamlin" userId="S::jhamlin@acdivoca.org::ec529cfb-28f7-45fd-a864-e9f612f19969" providerId="AD" clId="Web-{9C77F25E-19A6-D22F-703C-704F1A09C0C0}" dt="2024-08-13T16:31:48.863" v="15"/>
          <ac:picMkLst>
            <pc:docMk/>
            <pc:sldMk cId="2816268060" sldId="257"/>
            <ac:picMk id="5" creationId="{D5C12758-1923-39B0-13ED-C69C69ECDB9E}"/>
          </ac:picMkLst>
        </pc:picChg>
      </pc:sldChg>
    </pc:docChg>
  </pc:docChgLst>
  <pc:docChgLst>
    <pc:chgData name="Ydun Donahoe" userId="1f5559bf-44c7-41de-8901-9abb28896b1a" providerId="ADAL" clId="{4094718F-F65B-44D5-9298-A76552419121}"/>
    <pc:docChg chg="modSld">
      <pc:chgData name="Ydun Donahoe" userId="1f5559bf-44c7-41de-8901-9abb28896b1a" providerId="ADAL" clId="{4094718F-F65B-44D5-9298-A76552419121}" dt="2024-07-23T19:36:56.651" v="2" actId="20577"/>
      <pc:docMkLst>
        <pc:docMk/>
      </pc:docMkLst>
      <pc:sldChg chg="modSp mod">
        <pc:chgData name="Ydun Donahoe" userId="1f5559bf-44c7-41de-8901-9abb28896b1a" providerId="ADAL" clId="{4094718F-F65B-44D5-9298-A76552419121}" dt="2024-07-23T19:36:56.651" v="2" actId="20577"/>
        <pc:sldMkLst>
          <pc:docMk/>
          <pc:sldMk cId="2816268060" sldId="257"/>
        </pc:sldMkLst>
        <pc:spChg chg="mod">
          <ac:chgData name="Ydun Donahoe" userId="1f5559bf-44c7-41de-8901-9abb28896b1a" providerId="ADAL" clId="{4094718F-F65B-44D5-9298-A76552419121}" dt="2024-07-23T19:36:56.651" v="2" actId="20577"/>
          <ac:spMkLst>
            <pc:docMk/>
            <pc:sldMk cId="2816268060" sldId="257"/>
            <ac:spMk id="23" creationId="{490F9834-C241-0B82-661E-6DD15B6A102E}"/>
          </ac:spMkLst>
        </pc:spChg>
      </pc:sldChg>
    </pc:docChg>
  </pc:docChgLst>
  <pc:docChgLst>
    <pc:chgData name="Julie Hamlin" userId="S::jhamlin@acdivoca.org::ec529cfb-28f7-45fd-a864-e9f612f19969" providerId="AD" clId="Web-{B5B3F3BC-95B2-8C82-0B2D-86114A6A4441}"/>
    <pc:docChg chg="modSld">
      <pc:chgData name="Julie Hamlin" userId="S::jhamlin@acdivoca.org::ec529cfb-28f7-45fd-a864-e9f612f19969" providerId="AD" clId="Web-{B5B3F3BC-95B2-8C82-0B2D-86114A6A4441}" dt="2024-08-13T23:24:02.831" v="6" actId="1076"/>
      <pc:docMkLst>
        <pc:docMk/>
      </pc:docMkLst>
      <pc:sldChg chg="addSp delSp modSp">
        <pc:chgData name="Julie Hamlin" userId="S::jhamlin@acdivoca.org::ec529cfb-28f7-45fd-a864-e9f612f19969" providerId="AD" clId="Web-{B5B3F3BC-95B2-8C82-0B2D-86114A6A4441}" dt="2024-08-13T23:24:02.831" v="6" actId="1076"/>
        <pc:sldMkLst>
          <pc:docMk/>
          <pc:sldMk cId="1213869628" sldId="256"/>
        </pc:sldMkLst>
        <pc:picChg chg="del">
          <ac:chgData name="Julie Hamlin" userId="S::jhamlin@acdivoca.org::ec529cfb-28f7-45fd-a864-e9f612f19969" providerId="AD" clId="Web-{B5B3F3BC-95B2-8C82-0B2D-86114A6A4441}" dt="2024-08-13T23:23:25.798" v="0"/>
          <ac:picMkLst>
            <pc:docMk/>
            <pc:sldMk cId="1213869628" sldId="256"/>
            <ac:picMk id="3" creationId="{9B7B690E-6158-9EC4-BFB7-E84447C9304A}"/>
          </ac:picMkLst>
        </pc:picChg>
        <pc:picChg chg="add mod modCrop">
          <ac:chgData name="Julie Hamlin" userId="S::jhamlin@acdivoca.org::ec529cfb-28f7-45fd-a864-e9f612f19969" providerId="AD" clId="Web-{B5B3F3BC-95B2-8C82-0B2D-86114A6A4441}" dt="2024-08-13T23:24:02.831" v="6" actId="1076"/>
          <ac:picMkLst>
            <pc:docMk/>
            <pc:sldMk cId="1213869628" sldId="256"/>
            <ac:picMk id="5" creationId="{8BBD5C4D-C409-DC33-85F0-89163CB91B5C}"/>
          </ac:picMkLst>
        </pc:picChg>
      </pc:sldChg>
    </pc:docChg>
  </pc:docChgLst>
  <pc:docChgLst>
    <pc:chgData name="Julie Hamlin" userId="S::jhamlin@acdivoca.org::ec529cfb-28f7-45fd-a864-e9f612f19969" providerId="AD" clId="Web-{361E5E4D-EB43-DC73-4B2C-29AF6E2B41AC}"/>
    <pc:docChg chg="mod modSld">
      <pc:chgData name="Julie Hamlin" userId="S::jhamlin@acdivoca.org::ec529cfb-28f7-45fd-a864-e9f612f19969" providerId="AD" clId="Web-{361E5E4D-EB43-DC73-4B2C-29AF6E2B41AC}" dt="2024-08-13T16:55:25.768" v="1"/>
      <pc:docMkLst>
        <pc:docMk/>
      </pc:docMkLst>
      <pc:sldChg chg="modSp">
        <pc:chgData name="Julie Hamlin" userId="S::jhamlin@acdivoca.org::ec529cfb-28f7-45fd-a864-e9f612f19969" providerId="AD" clId="Web-{361E5E4D-EB43-DC73-4B2C-29AF6E2B41AC}" dt="2024-08-13T16:55:20.096" v="0" actId="20577"/>
        <pc:sldMkLst>
          <pc:docMk/>
          <pc:sldMk cId="2816268060" sldId="257"/>
        </pc:sldMkLst>
        <pc:spChg chg="mod">
          <ac:chgData name="Julie Hamlin" userId="S::jhamlin@acdivoca.org::ec529cfb-28f7-45fd-a864-e9f612f19969" providerId="AD" clId="Web-{361E5E4D-EB43-DC73-4B2C-29AF6E2B41AC}" dt="2024-08-13T16:55:20.096" v="0" actId="20577"/>
          <ac:spMkLst>
            <pc:docMk/>
            <pc:sldMk cId="2816268060" sldId="257"/>
            <ac:spMk id="24" creationId="{6B55208C-7E2E-225A-E6F4-300E3125B00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cdivoca-my.sharepoint.com/:b:/g/personal/ydonahoe_acdivoca_org/EYCB7YraNnVBgln-v84jfzcBi60wG7s2MNLql7HMCymRrw?e=GAL06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1096786"/>
            <a:ext cx="6344751" cy="436304"/>
          </a:xfrm>
          <a:prstGeom prst="rect">
            <a:avLst/>
          </a:prstGeom>
          <a:solidFill>
            <a:srgbClr val="009B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1139943"/>
            <a:ext cx="4844258" cy="338554"/>
          </a:xfrm>
          <a:prstGeom prst="rect">
            <a:avLst/>
          </a:prstGeom>
          <a:noFill/>
        </p:spPr>
        <p:txBody>
          <a:bodyPr wrap="square" lIns="91440" tIns="45720" rIns="91440" bIns="45720" rtlCol="0" anchor="t">
            <a:spAutoFit/>
          </a:bodyPr>
          <a:lstStyle/>
          <a:p>
            <a:pPr algn="ctr"/>
            <a:r>
              <a:rPr lang="en-US" sz="1600">
                <a:solidFill>
                  <a:schemeClr val="bg1"/>
                </a:solidFill>
                <a:latin typeface="Aptos" panose="020B0004020202020204" pitchFamily="34" charset="0"/>
              </a:rPr>
              <a:t>Baseline Political Economy Analysis Checklist</a:t>
            </a:r>
            <a:endParaRPr lang="en-US">
              <a:solidFill>
                <a:schemeClr val="bg1"/>
              </a:solidFill>
            </a:endParaRPr>
          </a:p>
        </p:txBody>
      </p:sp>
      <p:sp>
        <p:nvSpPr>
          <p:cNvPr id="10" name="TextBox 9">
            <a:extLst>
              <a:ext uri="{FF2B5EF4-FFF2-40B4-BE49-F238E27FC236}">
                <a16:creationId xmlns:a16="http://schemas.microsoft.com/office/drawing/2014/main" id="{D1672F14-76D5-8302-4D37-CAA7EAAD3AC9}"/>
              </a:ext>
            </a:extLst>
          </p:cNvPr>
          <p:cNvSpPr txBox="1"/>
          <p:nvPr/>
        </p:nvSpPr>
        <p:spPr>
          <a:xfrm>
            <a:off x="291854" y="1767625"/>
            <a:ext cx="6274291" cy="7909858"/>
          </a:xfrm>
          <a:prstGeom prst="rect">
            <a:avLst/>
          </a:prstGeom>
          <a:noFill/>
        </p:spPr>
        <p:txBody>
          <a:bodyPr wrap="square" lIns="91440" tIns="45720" rIns="91440" bIns="45720" rtlCol="0" anchor="t">
            <a:spAutoFit/>
          </a:bodyPr>
          <a:lstStyle/>
          <a:p>
            <a:pPr algn="just">
              <a:spcAft>
                <a:spcPts val="600"/>
              </a:spcAft>
            </a:pPr>
            <a:r>
              <a:rPr lang="en-US" sz="1100" b="1">
                <a:solidFill>
                  <a:srgbClr val="000000"/>
                </a:solidFill>
                <a:latin typeface="Aptos"/>
              </a:rPr>
              <a:t>Purpose:</a:t>
            </a:r>
            <a:r>
              <a:rPr lang="en-US" sz="1100">
                <a:solidFill>
                  <a:srgbClr val="000000"/>
                </a:solidFill>
                <a:latin typeface="Aptos"/>
              </a:rPr>
              <a:t> Political Economy Analysis (PEA) is a cornerstone of any Thinking and Working Politically (TWP) toolkit. It is an applied research tool used to understand why specific issues related to a program's Systems Change Objectives (SCOs) persist in the operating environment and how to sustainably overcome them using the implementation modalities available to ACDI/VOCA staff (e.g., grants, technical assistance). </a:t>
            </a:r>
            <a:endParaRPr lang="en-US" sz="1100">
              <a:solidFill>
                <a:srgbClr val="000000"/>
              </a:solidFill>
              <a:latin typeface="Aptos" panose="020B0004020202020204" pitchFamily="34" charset="0"/>
            </a:endParaRPr>
          </a:p>
          <a:p>
            <a:pPr fontAlgn="base"/>
            <a:r>
              <a:rPr lang="en-US" sz="1100" b="1">
                <a:solidFill>
                  <a:srgbClr val="000000"/>
                </a:solidFill>
                <a:latin typeface="Aptos"/>
              </a:rPr>
              <a:t>Overview: </a:t>
            </a:r>
            <a:r>
              <a:rPr lang="en-US" sz="1100">
                <a:solidFill>
                  <a:srgbClr val="000000"/>
                </a:solidFill>
                <a:latin typeface="Aptos"/>
              </a:rPr>
              <a:t>PEA supports Phase 1 (Identify System Factors) of ACDI/VOCA’s System Diagnostic Tool and can take on different forms, including a standard baseline PEA, rapid baseline PEA, and follow-up PEA. Each can be used in conjunction with stakeholder power analysis (SPA), a tool that analyzes the incentives influencing the decisions and behaviors of various actors/program stakeholders as they relate to each SCO. Together, PEA and SPA provide program teams with better insights into current conditions and enables them to effectively adapt to these contextual realities in practice.</a:t>
            </a:r>
          </a:p>
          <a:p>
            <a:pPr fontAlgn="base"/>
            <a:endParaRPr lang="en-US" sz="1100">
              <a:solidFill>
                <a:srgbClr val="000000"/>
              </a:solidFill>
              <a:latin typeface="Aptos" panose="020B0004020202020204" pitchFamily="34" charset="0"/>
            </a:endParaRPr>
          </a:p>
          <a:p>
            <a:pPr algn="just">
              <a:spcAft>
                <a:spcPts val="600"/>
              </a:spcAft>
            </a:pPr>
            <a:r>
              <a:rPr lang="en-US" sz="1100" b="1">
                <a:solidFill>
                  <a:srgbClr val="000000"/>
                </a:solidFill>
                <a:latin typeface="Aptos"/>
              </a:rPr>
              <a:t>When to Use a Standard PEA: </a:t>
            </a:r>
            <a:r>
              <a:rPr lang="en-US" sz="1100">
                <a:solidFill>
                  <a:srgbClr val="000000"/>
                </a:solidFill>
                <a:latin typeface="Aptos"/>
              </a:rPr>
              <a:t>A standard baseline PEA is typically conducted during start-up over a period of 4 to 6 months depending on the complexity of the topic(s) being analyzed. This ideal duration </a:t>
            </a:r>
            <a:r>
              <a:rPr lang="en-US" sz="1100">
                <a:latin typeface="Aptos"/>
              </a:rPr>
              <a:t>ensures </a:t>
            </a:r>
            <a:r>
              <a:rPr lang="en-US" sz="1100">
                <a:solidFill>
                  <a:srgbClr val="000000"/>
                </a:solidFill>
                <a:latin typeface="Aptos"/>
              </a:rPr>
              <a:t>that a) adequate time is available for primary and secondary data collection and analysis and b) findings and recommendations can be actioned as quickly as possible and inform design and implementation of the initial work plan. In certain cases, a rapid PEA, typically conducted in 2 to 3 months, is the only option available (often due to limited time or budget). They follow fewer steps and work best when they are narrowly focused. Otherwise, their findings and recommendations can be too general and difficult to act on at the activity level.</a:t>
            </a:r>
          </a:p>
          <a:p>
            <a:pPr algn="just">
              <a:spcAft>
                <a:spcPts val="600"/>
              </a:spcAft>
            </a:pPr>
            <a:r>
              <a:rPr lang="en-US" sz="1100">
                <a:solidFill>
                  <a:srgbClr val="000000"/>
                </a:solidFill>
                <a:latin typeface="Aptos"/>
              </a:rPr>
              <a:t>Critically, baseline PEAs are </a:t>
            </a:r>
            <a:r>
              <a:rPr lang="en-US" sz="1100">
                <a:latin typeface="Aptos"/>
              </a:rPr>
              <a:t>a program team's</a:t>
            </a:r>
            <a:r>
              <a:rPr lang="en-US" sz="1100">
                <a:solidFill>
                  <a:srgbClr val="FF0000"/>
                </a:solidFill>
                <a:latin typeface="Aptos"/>
              </a:rPr>
              <a:t> </a:t>
            </a:r>
            <a:r>
              <a:rPr lang="en-US" sz="1100">
                <a:solidFill>
                  <a:srgbClr val="000000"/>
                </a:solidFill>
                <a:latin typeface="Aptos"/>
              </a:rPr>
              <a:t>starting point for analyzing contextual barriers and opportunities. They should be used to pivot to other “everyday PEA” tools (i.e., TWP journaling, SPA, and scenario planning) that build on PEA findings and support continuous context monitoring. One or more follow-on PEA(s) may also be used to update baseline findings at later stages of implementation. A follow-on PEA typically follows the same steps and duration as a rapid PEA because it builds on previous findings and requires less background research upfront. However, a standard PEA may be more appropriate if the focus of the analysis will differ significantly from the previous baseline (e.g., when analyzing why and how unexpected events/issues such as a political transition, natural disaster, or change in the legislative framework, impact the SCOs).</a:t>
            </a:r>
          </a:p>
          <a:p>
            <a:pPr algn="just">
              <a:spcAft>
                <a:spcPts val="600"/>
              </a:spcAft>
            </a:pPr>
            <a:r>
              <a:rPr lang="en-US" sz="1100" b="1">
                <a:solidFill>
                  <a:srgbClr val="000000"/>
                </a:solidFill>
                <a:latin typeface="Aptos"/>
              </a:rPr>
              <a:t>Users: </a:t>
            </a:r>
            <a:r>
              <a:rPr lang="en-US" sz="1100">
                <a:solidFill>
                  <a:srgbClr val="000000"/>
                </a:solidFill>
                <a:latin typeface="Aptos"/>
              </a:rPr>
              <a:t>The lead PEA expert or firm and subject matter expert(s)/consultant(s) knowledgeable in the issues identified for analysis are responsible for PEA deliverables. Participation from the donor, Chief of Party, and senior program staff is strongly encouraged, particularly during the inception phase to narrow the focus of the analysis and during the mid-study review and final synthesis workshop to provide input on findings.</a:t>
            </a:r>
          </a:p>
          <a:p>
            <a:pPr algn="just">
              <a:spcAft>
                <a:spcPts val="600"/>
              </a:spcAft>
            </a:pPr>
            <a:r>
              <a:rPr lang="en-US" sz="1100" b="1">
                <a:solidFill>
                  <a:srgbClr val="000000"/>
                </a:solidFill>
                <a:latin typeface="Aptos"/>
              </a:rPr>
              <a:t>Steps for Completing a Standard PEA: </a:t>
            </a:r>
            <a:r>
              <a:rPr lang="en-US" sz="1100">
                <a:solidFill>
                  <a:srgbClr val="000000"/>
                </a:solidFill>
                <a:latin typeface="Aptos"/>
              </a:rPr>
              <a:t>The checklist on the next page provides the steps and estimated timelines to conduct a standard baseline PEA. Please see Session 2 of the PowerPoint guidance, which elaborates on each step of the PEA process and describes how to use problem analysis to identify core and supporting questions, a key step for defining the purpose of all PEAs. </a:t>
            </a:r>
          </a:p>
          <a:p>
            <a:pPr algn="just">
              <a:spcAft>
                <a:spcPts val="600"/>
              </a:spcAft>
            </a:pPr>
            <a:endParaRPr lang="en-US" sz="1100" b="1">
              <a:solidFill>
                <a:srgbClr val="000000"/>
              </a:solidFill>
              <a:latin typeface="Aptos" panose="020B0004020202020204" pitchFamily="34" charset="0"/>
            </a:endParaRPr>
          </a:p>
          <a:p>
            <a:pPr marL="0" marR="0" algn="just">
              <a:spcBef>
                <a:spcPts val="0"/>
              </a:spcBef>
              <a:spcAft>
                <a:spcPts val="600"/>
              </a:spcAft>
            </a:pPr>
            <a:endParaRPr lang="en-US" sz="1100" b="1">
              <a:solidFill>
                <a:srgbClr val="000000"/>
              </a:solidFill>
              <a:latin typeface="Aptos" panose="020B0004020202020204" pitchFamily="34" charset="0"/>
            </a:endParaRPr>
          </a:p>
          <a:p>
            <a:pPr fontAlgn="base"/>
            <a:endParaRPr lang="en-US" sz="1100">
              <a:solidFill>
                <a:srgbClr val="000000"/>
              </a:solidFill>
              <a:latin typeface="Aptos" panose="020B0004020202020204" pitchFamily="34" charset="0"/>
            </a:endParaRPr>
          </a:p>
          <a:p>
            <a:pPr rtl="0" fontAlgn="base"/>
            <a:endParaRPr lang="en-US" sz="1100">
              <a:solidFill>
                <a:srgbClr val="000000"/>
              </a:solidFill>
              <a:latin typeface="Aptos" panose="020B0004020202020204" pitchFamily="34" charset="0"/>
            </a:endParaRP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1 of 2</a:t>
            </a:r>
          </a:p>
        </p:txBody>
      </p:sp>
      <p:pic>
        <p:nvPicPr>
          <p:cNvPr id="8" name="Picture 7" descr="A logo with a globe and text&#10;&#10;Description automatically generated">
            <a:extLst>
              <a:ext uri="{FF2B5EF4-FFF2-40B4-BE49-F238E27FC236}">
                <a16:creationId xmlns:a16="http://schemas.microsoft.com/office/drawing/2014/main" id="{E1DFE4D9-3589-5651-5637-2DBBFF5277F6}"/>
              </a:ext>
            </a:extLst>
          </p:cNvPr>
          <p:cNvPicPr>
            <a:picLocks noChangeAspect="1"/>
          </p:cNvPicPr>
          <p:nvPr/>
        </p:nvPicPr>
        <p:blipFill>
          <a:blip r:embed="rId2"/>
          <a:stretch>
            <a:fillRect/>
          </a:stretch>
        </p:blipFill>
        <p:spPr>
          <a:xfrm>
            <a:off x="506800" y="376025"/>
            <a:ext cx="1933756" cy="498780"/>
          </a:xfrm>
          <a:prstGeom prst="rect">
            <a:avLst/>
          </a:prstGeom>
        </p:spPr>
      </p:pic>
      <p:pic>
        <p:nvPicPr>
          <p:cNvPr id="5" name="Picture 4" descr="A black and grey sign with blue text&#10;&#10;Description automatically generated">
            <a:extLst>
              <a:ext uri="{FF2B5EF4-FFF2-40B4-BE49-F238E27FC236}">
                <a16:creationId xmlns:a16="http://schemas.microsoft.com/office/drawing/2014/main" id="{8BBD5C4D-C409-DC33-85F0-89163CB91B5C}"/>
              </a:ext>
            </a:extLst>
          </p:cNvPr>
          <p:cNvPicPr>
            <a:picLocks noChangeAspect="1"/>
          </p:cNvPicPr>
          <p:nvPr/>
        </p:nvPicPr>
        <p:blipFill>
          <a:blip r:embed="rId3"/>
          <a:srcRect l="1890" t="1889" r="-2204" b="34376"/>
          <a:stretch/>
        </p:blipFill>
        <p:spPr>
          <a:xfrm>
            <a:off x="3691350" y="373701"/>
            <a:ext cx="2893438" cy="423798"/>
          </a:xfrm>
          <a:prstGeom prst="rect">
            <a:avLst/>
          </a:prstGeom>
        </p:spPr>
      </p:pic>
    </p:spTree>
    <p:extLst>
      <p:ext uri="{BB962C8B-B14F-4D97-AF65-F5344CB8AC3E}">
        <p14:creationId xmlns:p14="http://schemas.microsoft.com/office/powerpoint/2010/main" val="121386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924174"/>
            <a:ext cx="6344751" cy="436304"/>
          </a:xfrm>
          <a:prstGeom prst="rect">
            <a:avLst/>
          </a:prstGeom>
          <a:solidFill>
            <a:srgbClr val="009B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967331"/>
            <a:ext cx="4844258" cy="338554"/>
          </a:xfrm>
          <a:prstGeom prst="rect">
            <a:avLst/>
          </a:prstGeom>
          <a:noFill/>
        </p:spPr>
        <p:txBody>
          <a:bodyPr wrap="square" lIns="91440" tIns="45720" rIns="91440" bIns="45720" rtlCol="0" anchor="t">
            <a:spAutoFit/>
          </a:bodyPr>
          <a:lstStyle/>
          <a:p>
            <a:pPr algn="ctr"/>
            <a:r>
              <a:rPr lang="en-US" sz="1600">
                <a:solidFill>
                  <a:schemeClr val="bg1"/>
                </a:solidFill>
                <a:latin typeface="Aptos" panose="020B0004020202020204" pitchFamily="34" charset="0"/>
              </a:rPr>
              <a:t>Baseline Political Economy Analysis Checklist</a:t>
            </a:r>
            <a:endParaRPr lang="en-US">
              <a:solidFill>
                <a:schemeClr val="bg1"/>
              </a:solidFill>
            </a:endParaRPr>
          </a:p>
        </p:txBody>
      </p:sp>
      <p:sp>
        <p:nvSpPr>
          <p:cNvPr id="19" name="Rectangle 18">
            <a:extLst>
              <a:ext uri="{FF2B5EF4-FFF2-40B4-BE49-F238E27FC236}">
                <a16:creationId xmlns:a16="http://schemas.microsoft.com/office/drawing/2014/main" id="{5EC7F4BA-FCC9-70D2-675E-97BFDF7E0B05}"/>
              </a:ext>
            </a:extLst>
          </p:cNvPr>
          <p:cNvSpPr/>
          <p:nvPr/>
        </p:nvSpPr>
        <p:spPr>
          <a:xfrm>
            <a:off x="762309" y="2933051"/>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0" name="Rectangle 19">
            <a:extLst>
              <a:ext uri="{FF2B5EF4-FFF2-40B4-BE49-F238E27FC236}">
                <a16:creationId xmlns:a16="http://schemas.microsoft.com/office/drawing/2014/main" id="{AADF9B79-975D-8DC8-CAE0-6BB71480DAA1}"/>
              </a:ext>
            </a:extLst>
          </p:cNvPr>
          <p:cNvSpPr/>
          <p:nvPr/>
        </p:nvSpPr>
        <p:spPr>
          <a:xfrm>
            <a:off x="727239" y="2074888"/>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2" name="Rectangle 21">
            <a:extLst>
              <a:ext uri="{FF2B5EF4-FFF2-40B4-BE49-F238E27FC236}">
                <a16:creationId xmlns:a16="http://schemas.microsoft.com/office/drawing/2014/main" id="{FEE340FE-C6D8-A409-C7DD-EE28E6EE14AE}"/>
              </a:ext>
            </a:extLst>
          </p:cNvPr>
          <p:cNvSpPr/>
          <p:nvPr/>
        </p:nvSpPr>
        <p:spPr>
          <a:xfrm>
            <a:off x="449753" y="1517367"/>
            <a:ext cx="6119079" cy="5422740"/>
          </a:xfrm>
          <a:prstGeom prst="rect">
            <a:avLst/>
          </a:prstGeom>
          <a:solidFill>
            <a:srgbClr val="88CCD1"/>
          </a:solidFill>
          <a:ln>
            <a:solidFill>
              <a:srgbClr val="88CCD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335452" y="1627473"/>
            <a:ext cx="6119079" cy="5566634"/>
          </a:xfrm>
          <a:prstGeom prst="rect">
            <a:avLst/>
          </a:prstGeom>
          <a:solidFill>
            <a:schemeClr val="bg1"/>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3" name="TextBox 22">
            <a:extLst>
              <a:ext uri="{FF2B5EF4-FFF2-40B4-BE49-F238E27FC236}">
                <a16:creationId xmlns:a16="http://schemas.microsoft.com/office/drawing/2014/main" id="{490F9834-C241-0B82-661E-6DD15B6A102E}"/>
              </a:ext>
            </a:extLst>
          </p:cNvPr>
          <p:cNvSpPr txBox="1"/>
          <p:nvPr/>
        </p:nvSpPr>
        <p:spPr>
          <a:xfrm>
            <a:off x="335452" y="1651059"/>
            <a:ext cx="2232255" cy="276999"/>
          </a:xfrm>
          <a:prstGeom prst="rect">
            <a:avLst/>
          </a:prstGeom>
          <a:noFill/>
        </p:spPr>
        <p:txBody>
          <a:bodyPr wrap="square" rtlCol="0">
            <a:spAutoFit/>
          </a:bodyPr>
          <a:lstStyle/>
          <a:p>
            <a:r>
              <a:rPr lang="en-US" sz="1200" b="1">
                <a:solidFill>
                  <a:srgbClr val="009BA7"/>
                </a:solidFill>
                <a:latin typeface="Aptos" panose="020B0004020202020204" pitchFamily="34" charset="0"/>
              </a:rPr>
              <a:t>PEA Steps &amp; Timelines</a:t>
            </a:r>
          </a:p>
        </p:txBody>
      </p:sp>
      <p:sp>
        <p:nvSpPr>
          <p:cNvPr id="24" name="TextBox 23">
            <a:extLst>
              <a:ext uri="{FF2B5EF4-FFF2-40B4-BE49-F238E27FC236}">
                <a16:creationId xmlns:a16="http://schemas.microsoft.com/office/drawing/2014/main" id="{6B55208C-7E2E-225A-E6F4-300E3125B008}"/>
              </a:ext>
            </a:extLst>
          </p:cNvPr>
          <p:cNvSpPr txBox="1"/>
          <p:nvPr/>
        </p:nvSpPr>
        <p:spPr>
          <a:xfrm>
            <a:off x="522223" y="1988400"/>
            <a:ext cx="5932308" cy="4832092"/>
          </a:xfrm>
          <a:prstGeom prst="rect">
            <a:avLst/>
          </a:prstGeom>
          <a:noFill/>
        </p:spPr>
        <p:txBody>
          <a:bodyPr wrap="square" lIns="91440" tIns="45720" rIns="91440" bIns="45720" rtlCol="0" anchor="t">
            <a:spAutoFit/>
          </a:bodyPr>
          <a:lstStyle/>
          <a:p>
            <a:pPr marL="1085850" lvl="2" indent="-171450">
              <a:buFont typeface="Wingdings" panose="05000000000000000000" pitchFamily="2" charset="2"/>
              <a:buChar char="q"/>
            </a:pPr>
            <a:r>
              <a:rPr lang="en-US" sz="1100">
                <a:latin typeface="Aptos" panose="020B0004020202020204" pitchFamily="34" charset="0"/>
              </a:rPr>
              <a:t>Determine if ACDI/VOCA or an outside firm will lead the standard PEA.</a:t>
            </a:r>
          </a:p>
          <a:p>
            <a:pPr marL="1085850" lvl="2" indent="-171450">
              <a:buFont typeface="Wingdings" panose="05000000000000000000" pitchFamily="2" charset="2"/>
              <a:buChar char="q"/>
            </a:pPr>
            <a:r>
              <a:rPr lang="en-US" sz="1100">
                <a:latin typeface="Aptos"/>
              </a:rPr>
              <a:t>Narrow the focus of the analysis. (See </a:t>
            </a:r>
            <a:r>
              <a:rPr lang="en-US" sz="1100">
                <a:latin typeface="Aptos"/>
                <a:hlinkClick r:id="rId2"/>
              </a:rPr>
              <a:t>Worksheet for Question Development</a:t>
            </a:r>
            <a:r>
              <a:rPr lang="en-US" sz="1100">
                <a:latin typeface="Aptos"/>
              </a:rPr>
              <a:t>).</a:t>
            </a:r>
          </a:p>
          <a:p>
            <a:pPr marL="1543050" lvl="3" indent="-171450">
              <a:buFont typeface="Wingdings" panose="05000000000000000000" pitchFamily="2" charset="2"/>
              <a:buChar char="q"/>
            </a:pPr>
            <a:r>
              <a:rPr lang="en-US" sz="1100">
                <a:latin typeface="Aptos" panose="020B0004020202020204" pitchFamily="34" charset="0"/>
              </a:rPr>
              <a:t>Develop the core knowledge and core operational questions.</a:t>
            </a:r>
          </a:p>
          <a:p>
            <a:pPr marL="1543050" lvl="3" indent="-171450">
              <a:buFont typeface="Wingdings" panose="05000000000000000000" pitchFamily="2" charset="2"/>
              <a:buChar char="q"/>
            </a:pPr>
            <a:r>
              <a:rPr lang="en-US" sz="1100">
                <a:latin typeface="Aptos" panose="020B0004020202020204" pitchFamily="34" charset="0"/>
              </a:rPr>
              <a:t>Draft supporting questions to help answer the core questions during key informant interviews (KIIs).</a:t>
            </a:r>
          </a:p>
          <a:p>
            <a:pPr marL="1085850" lvl="2" indent="-171450">
              <a:buFont typeface="Wingdings" panose="05000000000000000000" pitchFamily="2" charset="2"/>
              <a:buChar char="q"/>
            </a:pPr>
            <a:r>
              <a:rPr lang="en-US" sz="1100">
                <a:latin typeface="Aptos" panose="020B0004020202020204" pitchFamily="34" charset="0"/>
              </a:rPr>
              <a:t>Conduct a desk study to answer as much of the line of inquiry as possible using secondary sources (academic journals, donor country strategies, reports, evaluations, and assessments for past or current programs, relevant laws and national policies, media stories, etc.)</a:t>
            </a:r>
          </a:p>
          <a:p>
            <a:pPr marL="1085850" lvl="2" indent="-171450">
              <a:buFont typeface="Wingdings" panose="05000000000000000000" pitchFamily="2" charset="2"/>
              <a:buChar char="q"/>
            </a:pPr>
            <a:r>
              <a:rPr lang="en-US" sz="1100">
                <a:latin typeface="Aptos" panose="020B0004020202020204" pitchFamily="34" charset="0"/>
              </a:rPr>
              <a:t>Develop the initial key informant list to prepare for interviews. Snowballing methods should be used on a rolling basis to add to/revise the initial list as new referrals and leads are obtained during primary research.</a:t>
            </a:r>
          </a:p>
          <a:p>
            <a:pPr marL="1085850" lvl="2" indent="-171450">
              <a:buFont typeface="Wingdings" panose="05000000000000000000" pitchFamily="2" charset="2"/>
              <a:buChar char="q"/>
            </a:pPr>
            <a:r>
              <a:rPr lang="en-US" sz="1100">
                <a:latin typeface="Aptos" panose="020B0004020202020204" pitchFamily="34" charset="0"/>
              </a:rPr>
              <a:t>Submit an Inception Report that includes the following:</a:t>
            </a:r>
          </a:p>
          <a:p>
            <a:pPr marL="1543050" lvl="3" indent="-171450">
              <a:buFont typeface="Wingdings" panose="05000000000000000000" pitchFamily="2" charset="2"/>
              <a:buChar char="q"/>
            </a:pPr>
            <a:r>
              <a:rPr lang="en-US" sz="1100">
                <a:latin typeface="Aptos" panose="020B0004020202020204" pitchFamily="34" charset="0"/>
              </a:rPr>
              <a:t>Final line of inquiry</a:t>
            </a:r>
          </a:p>
          <a:p>
            <a:pPr marL="1543050" lvl="3" indent="-171450">
              <a:buFont typeface="Wingdings" panose="05000000000000000000" pitchFamily="2" charset="2"/>
              <a:buChar char="q"/>
            </a:pPr>
            <a:r>
              <a:rPr lang="en-US" sz="1100">
                <a:latin typeface="Aptos" panose="020B0004020202020204" pitchFamily="34" charset="0"/>
              </a:rPr>
              <a:t>Research methodology</a:t>
            </a:r>
          </a:p>
          <a:p>
            <a:pPr marL="1543050" lvl="3" indent="-171450">
              <a:buFont typeface="Wingdings" panose="05000000000000000000" pitchFamily="2" charset="2"/>
              <a:buChar char="q"/>
            </a:pPr>
            <a:r>
              <a:rPr lang="en-US" sz="1100">
                <a:latin typeface="Aptos" panose="020B0004020202020204" pitchFamily="34" charset="0"/>
              </a:rPr>
              <a:t>Initial list of informants</a:t>
            </a:r>
          </a:p>
          <a:p>
            <a:pPr marL="1543050" lvl="3" indent="-171450">
              <a:buFont typeface="Wingdings" panose="05000000000000000000" pitchFamily="2" charset="2"/>
              <a:buChar char="q"/>
            </a:pPr>
            <a:r>
              <a:rPr lang="en-US" sz="1100">
                <a:latin typeface="Aptos" panose="020B0004020202020204" pitchFamily="34" charset="0"/>
              </a:rPr>
              <a:t>Results of the desk review</a:t>
            </a:r>
          </a:p>
          <a:p>
            <a:pPr marL="1085850" lvl="2" indent="-171450">
              <a:buFont typeface="Wingdings" panose="05000000000000000000" pitchFamily="2" charset="2"/>
              <a:buChar char="q"/>
            </a:pPr>
            <a:r>
              <a:rPr lang="en-US" sz="1100">
                <a:latin typeface="Aptos" panose="020B0004020202020204" pitchFamily="34" charset="0"/>
              </a:rPr>
              <a:t>Conduct first round of remote or in-person KIIs.</a:t>
            </a:r>
          </a:p>
          <a:p>
            <a:pPr marL="1085850" lvl="2" indent="-171450">
              <a:buFont typeface="Wingdings" panose="05000000000000000000" pitchFamily="2" charset="2"/>
              <a:buChar char="q"/>
            </a:pPr>
            <a:r>
              <a:rPr lang="en-US" sz="1100">
                <a:latin typeface="Aptos" panose="020B0004020202020204" pitchFamily="34" charset="0"/>
              </a:rPr>
              <a:t>Hold mid-study review to “pause and reflect” on progress, discuss any challenges, and adapt strategy as needed.</a:t>
            </a:r>
          </a:p>
          <a:p>
            <a:pPr marL="1085850" lvl="2" indent="-171450">
              <a:buFont typeface="Wingdings" panose="05000000000000000000" pitchFamily="2" charset="2"/>
              <a:buChar char="q"/>
            </a:pPr>
            <a:r>
              <a:rPr lang="en-US" sz="1100">
                <a:latin typeface="Aptos" panose="020B0004020202020204" pitchFamily="34" charset="0"/>
              </a:rPr>
              <a:t>Conduct final round of remote or in-person KIIs.</a:t>
            </a:r>
          </a:p>
          <a:p>
            <a:pPr marL="1085850" lvl="2" indent="-171450">
              <a:buFont typeface="Wingdings" panose="05000000000000000000" pitchFamily="2" charset="2"/>
              <a:buChar char="q"/>
            </a:pPr>
            <a:r>
              <a:rPr lang="en-US" sz="1100">
                <a:latin typeface="Aptos" panose="020B0004020202020204" pitchFamily="34" charset="0"/>
              </a:rPr>
              <a:t>Code/triangulate data and synthesize findings and recommendations.</a:t>
            </a:r>
          </a:p>
          <a:p>
            <a:pPr marL="1085850" lvl="2" indent="-171450">
              <a:buFont typeface="Wingdings" panose="05000000000000000000" pitchFamily="2" charset="2"/>
              <a:buChar char="q"/>
            </a:pPr>
            <a:r>
              <a:rPr lang="en-US" sz="1100">
                <a:latin typeface="Aptos" panose="020B0004020202020204" pitchFamily="34" charset="0"/>
              </a:rPr>
              <a:t>Hold final synthesis workshop.</a:t>
            </a:r>
          </a:p>
          <a:p>
            <a:pPr marL="1085850" lvl="2" indent="-171450">
              <a:buFont typeface="Wingdings" panose="05000000000000000000" pitchFamily="2" charset="2"/>
              <a:buChar char="q"/>
            </a:pPr>
            <a:r>
              <a:rPr lang="en-US" sz="1100">
                <a:latin typeface="Aptos" panose="020B0004020202020204" pitchFamily="34" charset="0"/>
              </a:rPr>
              <a:t>Submit initial draft of rapid PEA report in agreed upon format (i.e., written report, PowerPoint, action-oriented memos).</a:t>
            </a:r>
          </a:p>
          <a:p>
            <a:pPr marL="1085850" lvl="2" indent="-171450">
              <a:buFont typeface="Wingdings" panose="05000000000000000000" pitchFamily="2" charset="2"/>
              <a:buChar char="q"/>
            </a:pPr>
            <a:r>
              <a:rPr lang="en-US" sz="1100">
                <a:latin typeface="Aptos" panose="020B0004020202020204" pitchFamily="34" charset="0"/>
              </a:rPr>
              <a:t>Submit final draft of rapid PEA report in agreed upon format based on any feedback.</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2 of 2</a:t>
            </a:r>
          </a:p>
        </p:txBody>
      </p:sp>
      <p:sp>
        <p:nvSpPr>
          <p:cNvPr id="3" name="TextBox 2">
            <a:extLst>
              <a:ext uri="{FF2B5EF4-FFF2-40B4-BE49-F238E27FC236}">
                <a16:creationId xmlns:a16="http://schemas.microsoft.com/office/drawing/2014/main" id="{C41B709A-42EC-065D-5293-617298FB6E49}"/>
              </a:ext>
            </a:extLst>
          </p:cNvPr>
          <p:cNvSpPr txBox="1"/>
          <p:nvPr/>
        </p:nvSpPr>
        <p:spPr>
          <a:xfrm>
            <a:off x="357304" y="1992552"/>
            <a:ext cx="1115896" cy="4493538"/>
          </a:xfrm>
          <a:prstGeom prst="rect">
            <a:avLst/>
          </a:prstGeom>
          <a:noFill/>
        </p:spPr>
        <p:txBody>
          <a:bodyPr wrap="square" rtlCol="0">
            <a:spAutoFit/>
          </a:bodyPr>
          <a:lstStyle/>
          <a:p>
            <a:pPr marL="0" lvl="2" algn="r"/>
            <a:r>
              <a:rPr lang="en-US" sz="1100">
                <a:solidFill>
                  <a:srgbClr val="009BA7"/>
                </a:solidFill>
                <a:latin typeface="Aptos" panose="020B0004020202020204" pitchFamily="34" charset="0"/>
              </a:rPr>
              <a:t>Week 0</a:t>
            </a:r>
          </a:p>
          <a:p>
            <a:pPr marL="0" lvl="2" algn="r"/>
            <a:r>
              <a:rPr lang="en-US" sz="1100">
                <a:solidFill>
                  <a:srgbClr val="009BA7"/>
                </a:solidFill>
                <a:latin typeface="Aptos" panose="020B0004020202020204" pitchFamily="34" charset="0"/>
              </a:rPr>
              <a:t>Week 1</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Weeks 2-3</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 3</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 4</a:t>
            </a: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Weeks 5-11</a:t>
            </a:r>
          </a:p>
          <a:p>
            <a:pPr marL="0" lvl="2" algn="r"/>
            <a:r>
              <a:rPr lang="en-US" sz="1100">
                <a:solidFill>
                  <a:srgbClr val="009BA7"/>
                </a:solidFill>
                <a:latin typeface="Aptos" panose="020B0004020202020204" pitchFamily="34" charset="0"/>
              </a:rPr>
              <a:t>Week 12</a:t>
            </a: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Weeks 13-16</a:t>
            </a:r>
          </a:p>
          <a:p>
            <a:pPr marL="0" lvl="2" algn="r"/>
            <a:r>
              <a:rPr lang="en-US" sz="1100">
                <a:solidFill>
                  <a:srgbClr val="009BA7"/>
                </a:solidFill>
                <a:latin typeface="Aptos" panose="020B0004020202020204" pitchFamily="34" charset="0"/>
              </a:rPr>
              <a:t>Weeks 17-18</a:t>
            </a:r>
          </a:p>
          <a:p>
            <a:pPr marL="0" lvl="2" algn="r"/>
            <a:r>
              <a:rPr lang="en-US" sz="1100">
                <a:solidFill>
                  <a:srgbClr val="009BA7"/>
                </a:solidFill>
                <a:latin typeface="Aptos" panose="020B0004020202020204" pitchFamily="34" charset="0"/>
              </a:rPr>
              <a:t>Week 18</a:t>
            </a:r>
          </a:p>
          <a:p>
            <a:pPr marL="0" lvl="2" algn="r"/>
            <a:r>
              <a:rPr lang="en-US" sz="1100">
                <a:solidFill>
                  <a:srgbClr val="009BA7"/>
                </a:solidFill>
                <a:latin typeface="Aptos" panose="020B0004020202020204" pitchFamily="34" charset="0"/>
              </a:rPr>
              <a:t>Weeks 21- 22</a:t>
            </a:r>
          </a:p>
          <a:p>
            <a:pPr marL="0" lvl="2" algn="r"/>
            <a:endParaRPr lang="en-US" sz="1100">
              <a:solidFill>
                <a:srgbClr val="009BA7"/>
              </a:solidFill>
              <a:latin typeface="Aptos" panose="020B0004020202020204" pitchFamily="34" charset="0"/>
            </a:endParaRPr>
          </a:p>
          <a:p>
            <a:pPr marL="0" lvl="2" algn="r"/>
            <a:r>
              <a:rPr lang="en-US" sz="1100">
                <a:solidFill>
                  <a:srgbClr val="009BA7"/>
                </a:solidFill>
                <a:latin typeface="Aptos" panose="020B0004020202020204" pitchFamily="34" charset="0"/>
              </a:rPr>
              <a:t>Week 24</a:t>
            </a:r>
          </a:p>
        </p:txBody>
      </p:sp>
      <p:sp>
        <p:nvSpPr>
          <p:cNvPr id="6" name="TextBox 5">
            <a:extLst>
              <a:ext uri="{FF2B5EF4-FFF2-40B4-BE49-F238E27FC236}">
                <a16:creationId xmlns:a16="http://schemas.microsoft.com/office/drawing/2014/main" id="{7148EF5B-B81A-7811-3104-A14972E17B3E}"/>
              </a:ext>
            </a:extLst>
          </p:cNvPr>
          <p:cNvSpPr txBox="1"/>
          <p:nvPr/>
        </p:nvSpPr>
        <p:spPr>
          <a:xfrm>
            <a:off x="357304" y="7730876"/>
            <a:ext cx="6077563" cy="430887"/>
          </a:xfrm>
          <a:prstGeom prst="rect">
            <a:avLst/>
          </a:prstGeom>
          <a:noFill/>
        </p:spPr>
        <p:txBody>
          <a:bodyPr wrap="square">
            <a:spAutoFit/>
          </a:bodyPr>
          <a:lstStyle/>
          <a:p>
            <a:pPr algn="ctr" rtl="0" fontAlgn="base"/>
            <a:r>
              <a:rPr lang="en-US" sz="1100" i="1">
                <a:solidFill>
                  <a:srgbClr val="009BA7"/>
                </a:solidFill>
                <a:latin typeface="Aptos" panose="020B0004020202020204" pitchFamily="34" charset="0"/>
              </a:rPr>
              <a:t>This guidance was developed for ACDI/VOCA’s internal use through a consultancy with Adapt Consulting. For any questions, contact </a:t>
            </a:r>
            <a:r>
              <a:rPr lang="en-US" sz="1100" i="1" err="1">
                <a:solidFill>
                  <a:srgbClr val="009BA7"/>
                </a:solidFill>
                <a:latin typeface="Aptos" panose="020B0004020202020204" pitchFamily="34" charset="0"/>
              </a:rPr>
              <a:t>Ydun</a:t>
            </a:r>
            <a:r>
              <a:rPr lang="en-US" sz="1100" i="1">
                <a:solidFill>
                  <a:srgbClr val="009BA7"/>
                </a:solidFill>
                <a:latin typeface="Aptos" panose="020B0004020202020204" pitchFamily="34" charset="0"/>
              </a:rPr>
              <a:t> Donahoe.</a:t>
            </a:r>
          </a:p>
        </p:txBody>
      </p:sp>
    </p:spTree>
    <p:extLst>
      <p:ext uri="{BB962C8B-B14F-4D97-AF65-F5344CB8AC3E}">
        <p14:creationId xmlns:p14="http://schemas.microsoft.com/office/powerpoint/2010/main" val="28162680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Props1.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3.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Letter Paper (8.5x11 in)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revision>8</cp:revision>
  <dcterms:created xsi:type="dcterms:W3CDTF">2023-09-16T00:44:18Z</dcterms:created>
  <dcterms:modified xsi:type="dcterms:W3CDTF">2024-08-13T23:24:06Z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2024-07-31T18:42:32Z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87a4bbbe-f7d7-4dbe-899f-91d04ca4f45a</vt:lpwstr>
  </property>
  <property fmtid="{D5CDD505-2E9C-101B-9397-08002B2CF9AE}" pid="19" name="MSIP_Label_27c9e852-15f5-44af-96a7-676eb56dd145_ContentBits">
    <vt:lpwstr>0</vt:lpwstr>
  </property>
</Properties>
</file>