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57474E-0F7F-9560-D6F5-65A651267C7D}" name="Julie Hamlin" initials="JH" userId="S::jhamlin@acdivoca.org::ec529cfb-28f7-45fd-a864-e9f612f19969" providerId="AD"/>
  <p188:author id="{A1D4186F-A91F-334C-1F45-119BA0FB8C8D}" name="Caroline Allen" initials="CA" userId="S::CAllen@acdivoca.org::e0ba07a1-d068-4292-88a7-bfbdb621042c" providerId="AD"/>
  <p188:author id="{C7A58386-3F75-A3FB-F02C-3401B0B2F072}" name="Ydun Donahoe" initials="YD" userId="S::ydonahoe@acdivoca.org::1f5559bf-44c7-41de-8901-9abb28896b1a" providerId="AD"/>
  <p188:author id="{EF021BF6-E36B-3A81-CC84-7DE319E712F1}" name="Brandon Shillingford" initials="BS" userId="S::bshillingford@acdivoca.org::7239c565-5846-4da2-8b3e-c6c96cd039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BA7"/>
    <a:srgbClr val="2BB673"/>
    <a:srgbClr val="B5DFCF"/>
    <a:srgbClr val="6EEFA7"/>
    <a:srgbClr val="F2F2F2"/>
    <a:srgbClr val="88CCD1"/>
    <a:srgbClr val="C6E6E8"/>
    <a:srgbClr val="FED8AA"/>
    <a:srgbClr val="C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BF85D2-D1E7-12A7-4B19-4855A56940C7}" v="10" dt="2024-08-13T23:23:11.377"/>
    <p1510:client id="{453C7B6E-64E9-3461-DEE5-214125A87AA6}" v="5" dt="2024-08-13T17:43:44.554"/>
    <p1510:client id="{55786D83-8FAE-B5BD-896D-EF2DF975F25F}" v="89" dt="2024-08-13T17:53:45.026"/>
    <p1510:client id="{8B0DC72D-4351-A7CC-8448-A29A49D73F56}" v="72" dt="2024-08-13T16:30:44.971"/>
    <p1510:client id="{AB13CA0B-DAB0-5301-1C20-8D6AF36C9BD2}" v="2" dt="2024-08-13T17:47:38.795"/>
    <p1510:client id="{B5A0D934-B608-3C66-1B02-FE1E6726E86F}" v="10" dt="2024-08-13T17:50:16.475"/>
    <p1510:client id="{C2FEB8EC-23E5-AB85-A047-1F8923A51D0C}" v="1" dt="2024-08-13T17:55:15.575"/>
    <p1510:client id="{F0842946-2265-C59B-21FD-2253967165E9}" v="4" dt="2024-08-13T17:33:30.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on Shillingford" userId="S::bshillingford@acdivoca.org::7239c565-5846-4da2-8b3e-c6c96cd03944" providerId="AD" clId="Web-{55786D83-8FAE-B5BD-896D-EF2DF975F25F}"/>
    <pc:docChg chg="mod modSld">
      <pc:chgData name="Brandon Shillingford" userId="S::bshillingford@acdivoca.org::7239c565-5846-4da2-8b3e-c6c96cd03944" providerId="AD" clId="Web-{55786D83-8FAE-B5BD-896D-EF2DF975F25F}" dt="2024-08-13T17:40:38.411" v="76" actId="20577"/>
      <pc:docMkLst>
        <pc:docMk/>
      </pc:docMkLst>
      <pc:sldChg chg="modSp modCm">
        <pc:chgData name="Brandon Shillingford" userId="S::bshillingford@acdivoca.org::7239c565-5846-4da2-8b3e-c6c96cd03944" providerId="AD" clId="Web-{55786D83-8FAE-B5BD-896D-EF2DF975F25F}" dt="2024-08-13T17:40:38.411" v="76" actId="20577"/>
        <pc:sldMkLst>
          <pc:docMk/>
          <pc:sldMk cId="1213869628" sldId="256"/>
        </pc:sldMkLst>
        <pc:spChg chg="mod">
          <ac:chgData name="Brandon Shillingford" userId="S::bshillingford@acdivoca.org::7239c565-5846-4da2-8b3e-c6c96cd03944" providerId="AD" clId="Web-{55786D83-8FAE-B5BD-896D-EF2DF975F25F}" dt="2024-08-13T17:40:38.411" v="76" actId="20577"/>
          <ac:spMkLst>
            <pc:docMk/>
            <pc:sldMk cId="1213869628" sldId="256"/>
            <ac:spMk id="10" creationId="{D1672F14-76D5-8302-4D37-CAA7EAAD3AC9}"/>
          </ac:spMkLst>
        </pc:spChg>
        <pc:extLst>
          <p:ext xmlns:p="http://schemas.openxmlformats.org/presentationml/2006/main" uri="{D6D511B9-2390-475A-947B-AFAB55BFBCF1}">
            <pc226:cmChg xmlns:pc226="http://schemas.microsoft.com/office/powerpoint/2022/06/main/command" chg="mod">
              <pc226:chgData name="Brandon Shillingford" userId="S::bshillingford@acdivoca.org::7239c565-5846-4da2-8b3e-c6c96cd03944" providerId="AD" clId="Web-{55786D83-8FAE-B5BD-896D-EF2DF975F25F}" dt="2024-08-13T17:40:25.238" v="74" actId="20577"/>
              <pc2:cmMkLst xmlns:pc2="http://schemas.microsoft.com/office/powerpoint/2019/9/main/command">
                <pc:docMk/>
                <pc:sldMk cId="1213869628" sldId="256"/>
                <pc2:cmMk id="{3C012322-799B-4122-97FF-541E7F7A52A1}"/>
              </pc2:cmMkLst>
            </pc226:cmChg>
          </p:ext>
        </pc:extLst>
      </pc:sldChg>
    </pc:docChg>
  </pc:docChgLst>
  <pc:docChgLst>
    <pc:chgData name="Julie Hamlin" userId="S::jhamlin@acdivoca.org::ec529cfb-28f7-45fd-a864-e9f612f19969" providerId="AD" clId="Web-{F0842946-2265-C59B-21FD-2253967165E9}"/>
    <pc:docChg chg="mod modSld">
      <pc:chgData name="Julie Hamlin" userId="S::jhamlin@acdivoca.org::ec529cfb-28f7-45fd-a864-e9f612f19969" providerId="AD" clId="Web-{F0842946-2265-C59B-21FD-2253967165E9}" dt="2024-08-13T17:33:30.878" v="1"/>
      <pc:docMkLst>
        <pc:docMk/>
      </pc:docMkLst>
      <pc:sldChg chg="modSp">
        <pc:chgData name="Julie Hamlin" userId="S::jhamlin@acdivoca.org::ec529cfb-28f7-45fd-a864-e9f612f19969" providerId="AD" clId="Web-{F0842946-2265-C59B-21FD-2253967165E9}" dt="2024-08-13T17:33:26.191" v="0" actId="20577"/>
        <pc:sldMkLst>
          <pc:docMk/>
          <pc:sldMk cId="1213869628" sldId="256"/>
        </pc:sldMkLst>
        <pc:spChg chg="mod">
          <ac:chgData name="Julie Hamlin" userId="S::jhamlin@acdivoca.org::ec529cfb-28f7-45fd-a864-e9f612f19969" providerId="AD" clId="Web-{F0842946-2265-C59B-21FD-2253967165E9}" dt="2024-08-13T17:33:26.191" v="0" actId="20577"/>
          <ac:spMkLst>
            <pc:docMk/>
            <pc:sldMk cId="1213869628" sldId="256"/>
            <ac:spMk id="24" creationId="{6B55208C-7E2E-225A-E6F4-300E3125B008}"/>
          </ac:spMkLst>
        </pc:spChg>
      </pc:sldChg>
    </pc:docChg>
  </pc:docChgLst>
  <pc:docChgLst>
    <pc:chgData name="Julie Hamlin" userId="S::jhamlin@acdivoca.org::ec529cfb-28f7-45fd-a864-e9f612f19969" providerId="AD" clId="Web-{8B0DC72D-4351-A7CC-8448-A29A49D73F56}"/>
    <pc:docChg chg="addSld delSld modSld">
      <pc:chgData name="Julie Hamlin" userId="S::jhamlin@acdivoca.org::ec529cfb-28f7-45fd-a864-e9f612f19969" providerId="AD" clId="Web-{8B0DC72D-4351-A7CC-8448-A29A49D73F56}" dt="2024-08-13T16:30:44.971" v="62" actId="1076"/>
      <pc:docMkLst>
        <pc:docMk/>
      </pc:docMkLst>
      <pc:sldChg chg="addSp delSp modSp modCm">
        <pc:chgData name="Julie Hamlin" userId="S::jhamlin@acdivoca.org::ec529cfb-28f7-45fd-a864-e9f612f19969" providerId="AD" clId="Web-{8B0DC72D-4351-A7CC-8448-A29A49D73F56}" dt="2024-08-13T16:30:44.971" v="62" actId="1076"/>
        <pc:sldMkLst>
          <pc:docMk/>
          <pc:sldMk cId="1213869628" sldId="256"/>
        </pc:sldMkLst>
        <pc:spChg chg="mod">
          <ac:chgData name="Julie Hamlin" userId="S::jhamlin@acdivoca.org::ec529cfb-28f7-45fd-a864-e9f612f19969" providerId="AD" clId="Web-{8B0DC72D-4351-A7CC-8448-A29A49D73F56}" dt="2024-08-13T16:24:09.364" v="24" actId="1076"/>
          <ac:spMkLst>
            <pc:docMk/>
            <pc:sldMk cId="1213869628" sldId="256"/>
            <ac:spMk id="2" creationId="{37540AD9-09DE-5883-1ACA-B68F5C505989}"/>
          </ac:spMkLst>
        </pc:spChg>
        <pc:spChg chg="mod">
          <ac:chgData name="Julie Hamlin" userId="S::jhamlin@acdivoca.org::ec529cfb-28f7-45fd-a864-e9f612f19969" providerId="AD" clId="Web-{8B0DC72D-4351-A7CC-8448-A29A49D73F56}" dt="2024-08-13T16:23:45.206" v="22" actId="1076"/>
          <ac:spMkLst>
            <pc:docMk/>
            <pc:sldMk cId="1213869628" sldId="256"/>
            <ac:spMk id="3" creationId="{C41B709A-42EC-065D-5293-617298FB6E49}"/>
          </ac:spMkLst>
        </pc:spChg>
        <pc:spChg chg="mod">
          <ac:chgData name="Julie Hamlin" userId="S::jhamlin@acdivoca.org::ec529cfb-28f7-45fd-a864-e9f612f19969" providerId="AD" clId="Web-{8B0DC72D-4351-A7CC-8448-A29A49D73F56}" dt="2024-08-13T16:24:09.379" v="25" actId="1076"/>
          <ac:spMkLst>
            <pc:docMk/>
            <pc:sldMk cId="1213869628" sldId="256"/>
            <ac:spMk id="4" creationId="{0AF076BD-E4FC-F1C1-CAF7-616CD739F8D8}"/>
          </ac:spMkLst>
        </pc:spChg>
        <pc:spChg chg="mod">
          <ac:chgData name="Julie Hamlin" userId="S::jhamlin@acdivoca.org::ec529cfb-28f7-45fd-a864-e9f612f19969" providerId="AD" clId="Web-{8B0DC72D-4351-A7CC-8448-A29A49D73F56}" dt="2024-08-13T16:23:21.112" v="15" actId="1076"/>
          <ac:spMkLst>
            <pc:docMk/>
            <pc:sldMk cId="1213869628" sldId="256"/>
            <ac:spMk id="6" creationId="{7148EF5B-B81A-7811-3104-A14972E17B3E}"/>
          </ac:spMkLst>
        </pc:spChg>
        <pc:spChg chg="mod">
          <ac:chgData name="Julie Hamlin" userId="S::jhamlin@acdivoca.org::ec529cfb-28f7-45fd-a864-e9f612f19969" providerId="AD" clId="Web-{8B0DC72D-4351-A7CC-8448-A29A49D73F56}" dt="2024-08-13T16:30:22.486" v="60" actId="20577"/>
          <ac:spMkLst>
            <pc:docMk/>
            <pc:sldMk cId="1213869628" sldId="256"/>
            <ac:spMk id="10" creationId="{D1672F14-76D5-8302-4D37-CAA7EAAD3AC9}"/>
          </ac:spMkLst>
        </pc:spChg>
        <pc:spChg chg="mod">
          <ac:chgData name="Julie Hamlin" userId="S::jhamlin@acdivoca.org::ec529cfb-28f7-45fd-a864-e9f612f19969" providerId="AD" clId="Web-{8B0DC72D-4351-A7CC-8448-A29A49D73F56}" dt="2024-08-13T16:23:45.113" v="16" actId="1076"/>
          <ac:spMkLst>
            <pc:docMk/>
            <pc:sldMk cId="1213869628" sldId="256"/>
            <ac:spMk id="19" creationId="{5EC7F4BA-FCC9-70D2-675E-97BFDF7E0B05}"/>
          </ac:spMkLst>
        </pc:spChg>
        <pc:spChg chg="del">
          <ac:chgData name="Julie Hamlin" userId="S::jhamlin@acdivoca.org::ec529cfb-28f7-45fd-a864-e9f612f19969" providerId="AD" clId="Web-{8B0DC72D-4351-A7CC-8448-A29A49D73F56}" dt="2024-08-13T16:23:59.973" v="23"/>
          <ac:spMkLst>
            <pc:docMk/>
            <pc:sldMk cId="1213869628" sldId="256"/>
            <ac:spMk id="20" creationId="{AADF9B79-975D-8DC8-CAE0-6BB71480DAA1}"/>
          </ac:spMkLst>
        </pc:spChg>
        <pc:spChg chg="mod">
          <ac:chgData name="Julie Hamlin" userId="S::jhamlin@acdivoca.org::ec529cfb-28f7-45fd-a864-e9f612f19969" providerId="AD" clId="Web-{8B0DC72D-4351-A7CC-8448-A29A49D73F56}" dt="2024-08-13T16:23:45.128" v="17" actId="1076"/>
          <ac:spMkLst>
            <pc:docMk/>
            <pc:sldMk cId="1213869628" sldId="256"/>
            <ac:spMk id="22" creationId="{FEE340FE-C6D8-A409-C7DD-EE28E6EE14AE}"/>
          </ac:spMkLst>
        </pc:spChg>
        <pc:spChg chg="mod">
          <ac:chgData name="Julie Hamlin" userId="S::jhamlin@acdivoca.org::ec529cfb-28f7-45fd-a864-e9f612f19969" providerId="AD" clId="Web-{8B0DC72D-4351-A7CC-8448-A29A49D73F56}" dt="2024-08-13T16:23:45.160" v="19" actId="1076"/>
          <ac:spMkLst>
            <pc:docMk/>
            <pc:sldMk cId="1213869628" sldId="256"/>
            <ac:spMk id="23" creationId="{490F9834-C241-0B82-661E-6DD15B6A102E}"/>
          </ac:spMkLst>
        </pc:spChg>
        <pc:spChg chg="mod">
          <ac:chgData name="Julie Hamlin" userId="S::jhamlin@acdivoca.org::ec529cfb-28f7-45fd-a864-e9f612f19969" providerId="AD" clId="Web-{8B0DC72D-4351-A7CC-8448-A29A49D73F56}" dt="2024-08-13T16:23:45.191" v="21" actId="1076"/>
          <ac:spMkLst>
            <pc:docMk/>
            <pc:sldMk cId="1213869628" sldId="256"/>
            <ac:spMk id="24" creationId="{6B55208C-7E2E-225A-E6F4-300E3125B008}"/>
          </ac:spMkLst>
        </pc:spChg>
        <pc:spChg chg="mod">
          <ac:chgData name="Julie Hamlin" userId="S::jhamlin@acdivoca.org::ec529cfb-28f7-45fd-a864-e9f612f19969" providerId="AD" clId="Web-{8B0DC72D-4351-A7CC-8448-A29A49D73F56}" dt="2024-08-13T16:30:44.971" v="62" actId="1076"/>
          <ac:spMkLst>
            <pc:docMk/>
            <pc:sldMk cId="1213869628" sldId="256"/>
            <ac:spMk id="25" creationId="{D482D821-869D-87BB-A55B-1F1AD12BFE5C}"/>
          </ac:spMkLst>
        </pc:spChg>
        <pc:spChg chg="mod">
          <ac:chgData name="Julie Hamlin" userId="S::jhamlin@acdivoca.org::ec529cfb-28f7-45fd-a864-e9f612f19969" providerId="AD" clId="Web-{8B0DC72D-4351-A7CC-8448-A29A49D73F56}" dt="2024-08-13T16:23:45.144" v="18" actId="1076"/>
          <ac:spMkLst>
            <pc:docMk/>
            <pc:sldMk cId="1213869628" sldId="256"/>
            <ac:spMk id="26" creationId="{876664F7-D799-5FFA-069D-0930C3B7E900}"/>
          </ac:spMkLst>
        </pc:spChg>
        <pc:picChg chg="del">
          <ac:chgData name="Julie Hamlin" userId="S::jhamlin@acdivoca.org::ec529cfb-28f7-45fd-a864-e9f612f19969" providerId="AD" clId="Web-{8B0DC72D-4351-A7CC-8448-A29A49D73F56}" dt="2024-08-13T16:20:56.154" v="5"/>
          <ac:picMkLst>
            <pc:docMk/>
            <pc:sldMk cId="1213869628" sldId="256"/>
            <ac:picMk id="5" creationId="{D5C12758-1923-39B0-13ED-C69C69ECDB9E}"/>
          </ac:picMkLst>
        </pc:picChg>
        <pc:picChg chg="add del mod">
          <ac:chgData name="Julie Hamlin" userId="S::jhamlin@acdivoca.org::ec529cfb-28f7-45fd-a864-e9f612f19969" providerId="AD" clId="Web-{8B0DC72D-4351-A7CC-8448-A29A49D73F56}" dt="2024-08-13T16:24:35.458" v="32"/>
          <ac:picMkLst>
            <pc:docMk/>
            <pc:sldMk cId="1213869628" sldId="256"/>
            <ac:picMk id="7" creationId="{38672909-0A02-6E00-6D27-CE4485560602}"/>
          </ac:picMkLst>
        </pc:picChg>
        <pc:picChg chg="add mod">
          <ac:chgData name="Julie Hamlin" userId="S::jhamlin@acdivoca.org::ec529cfb-28f7-45fd-a864-e9f612f19969" providerId="AD" clId="Web-{8B0DC72D-4351-A7CC-8448-A29A49D73F56}" dt="2024-08-13T16:28:36.607" v="54" actId="1076"/>
          <ac:picMkLst>
            <pc:docMk/>
            <pc:sldMk cId="1213869628" sldId="256"/>
            <ac:picMk id="8" creationId="{5050E01B-17F4-2CAC-691B-24E13CAC4B92}"/>
          </ac:picMkLst>
        </pc:picChg>
        <pc:picChg chg="add mod modCrop">
          <ac:chgData name="Julie Hamlin" userId="S::jhamlin@acdivoca.org::ec529cfb-28f7-45fd-a864-e9f612f19969" providerId="AD" clId="Web-{8B0DC72D-4351-A7CC-8448-A29A49D73F56}" dt="2024-08-13T16:30:07.251" v="57" actId="1076"/>
          <ac:picMkLst>
            <pc:docMk/>
            <pc:sldMk cId="1213869628" sldId="256"/>
            <ac:picMk id="9" creationId="{18ABD1A8-3859-1CE9-9EE7-92C54DFBAD06}"/>
          </ac:picMkLst>
        </pc:picChg>
        <pc:extLst>
          <p:ext xmlns:p="http://schemas.openxmlformats.org/presentationml/2006/main" uri="{D6D511B9-2390-475A-947B-AFAB55BFBCF1}">
            <pc226:cmChg xmlns:pc226="http://schemas.microsoft.com/office/powerpoint/2022/06/main/command" chg="mod">
              <pc226:chgData name="Julie Hamlin" userId="S::jhamlin@acdivoca.org::ec529cfb-28f7-45fd-a864-e9f612f19969" providerId="AD" clId="Web-{8B0DC72D-4351-A7CC-8448-A29A49D73F56}" dt="2024-08-13T16:23:01.189" v="11" actId="20577"/>
              <pc2:cmMkLst xmlns:pc2="http://schemas.microsoft.com/office/powerpoint/2019/9/main/command">
                <pc:docMk/>
                <pc:sldMk cId="1213869628" sldId="256"/>
                <pc2:cmMk id="{3C012322-799B-4122-97FF-541E7F7A52A1}"/>
              </pc2:cmMkLst>
            </pc226:cmChg>
          </p:ext>
        </pc:extLst>
      </pc:sldChg>
      <pc:sldChg chg="addSp delSp modSp new del">
        <pc:chgData name="Julie Hamlin" userId="S::jhamlin@acdivoca.org::ec529cfb-28f7-45fd-a864-e9f612f19969" providerId="AD" clId="Web-{8B0DC72D-4351-A7CC-8448-A29A49D73F56}" dt="2024-08-13T16:28:41.763" v="55"/>
        <pc:sldMkLst>
          <pc:docMk/>
          <pc:sldMk cId="3327999501" sldId="257"/>
        </pc:sldMkLst>
        <pc:spChg chg="del">
          <ac:chgData name="Julie Hamlin" userId="S::jhamlin@acdivoca.org::ec529cfb-28f7-45fd-a864-e9f612f19969" providerId="AD" clId="Web-{8B0DC72D-4351-A7CC-8448-A29A49D73F56}" dt="2024-08-13T16:20:43.185" v="2"/>
          <ac:spMkLst>
            <pc:docMk/>
            <pc:sldMk cId="3327999501" sldId="257"/>
            <ac:spMk id="2" creationId="{43FB2DD3-CDAF-071C-6BC1-F5169C791504}"/>
          </ac:spMkLst>
        </pc:spChg>
        <pc:spChg chg="del">
          <ac:chgData name="Julie Hamlin" userId="S::jhamlin@acdivoca.org::ec529cfb-28f7-45fd-a864-e9f612f19969" providerId="AD" clId="Web-{8B0DC72D-4351-A7CC-8448-A29A49D73F56}" dt="2024-08-13T16:20:32.575" v="1"/>
          <ac:spMkLst>
            <pc:docMk/>
            <pc:sldMk cId="3327999501" sldId="257"/>
            <ac:spMk id="3" creationId="{7C459530-24A1-2B8F-9CC8-AA827C83F18B}"/>
          </ac:spMkLst>
        </pc:spChg>
        <pc:picChg chg="add del mod">
          <ac:chgData name="Julie Hamlin" userId="S::jhamlin@acdivoca.org::ec529cfb-28f7-45fd-a864-e9f612f19969" providerId="AD" clId="Web-{8B0DC72D-4351-A7CC-8448-A29A49D73F56}" dt="2024-08-13T16:21:30.733" v="8"/>
          <ac:picMkLst>
            <pc:docMk/>
            <pc:sldMk cId="3327999501" sldId="257"/>
            <ac:picMk id="4" creationId="{3A95A3DA-1FBA-75CA-E1B8-492FC0693BB8}"/>
          </ac:picMkLst>
        </pc:picChg>
        <pc:picChg chg="add del mod modCrop">
          <ac:chgData name="Julie Hamlin" userId="S::jhamlin@acdivoca.org::ec529cfb-28f7-45fd-a864-e9f612f19969" providerId="AD" clId="Web-{8B0DC72D-4351-A7CC-8448-A29A49D73F56}" dt="2024-08-13T16:24:13.989" v="27"/>
          <ac:picMkLst>
            <pc:docMk/>
            <pc:sldMk cId="3327999501" sldId="257"/>
            <ac:picMk id="5" creationId="{8E1C5AAA-1666-C24F-DBB2-C0786991606B}"/>
          </ac:picMkLst>
        </pc:picChg>
      </pc:sldChg>
    </pc:docChg>
  </pc:docChgLst>
  <pc:docChgLst>
    <pc:chgData name="Ydun Donahoe" userId="1f5559bf-44c7-41de-8901-9abb28896b1a" providerId="ADAL" clId="{DDF87278-E5D4-464E-A10C-AD93100FA3CB}"/>
    <pc:docChg chg="modSld">
      <pc:chgData name="Ydun Donahoe" userId="1f5559bf-44c7-41de-8901-9abb28896b1a" providerId="ADAL" clId="{DDF87278-E5D4-464E-A10C-AD93100FA3CB}" dt="2024-07-31T19:01:49.407" v="369"/>
      <pc:docMkLst>
        <pc:docMk/>
      </pc:docMkLst>
      <pc:sldChg chg="modSp mod addCm">
        <pc:chgData name="Ydun Donahoe" userId="1f5559bf-44c7-41de-8901-9abb28896b1a" providerId="ADAL" clId="{DDF87278-E5D4-464E-A10C-AD93100FA3CB}" dt="2024-07-31T19:01:49.407" v="369"/>
        <pc:sldMkLst>
          <pc:docMk/>
          <pc:sldMk cId="1213869628" sldId="256"/>
        </pc:sldMkLst>
        <pc:spChg chg="mod">
          <ac:chgData name="Ydun Donahoe" userId="1f5559bf-44c7-41de-8901-9abb28896b1a" providerId="ADAL" clId="{DDF87278-E5D4-464E-A10C-AD93100FA3CB}" dt="2024-07-31T18:40:21.580" v="137" actId="207"/>
          <ac:spMkLst>
            <pc:docMk/>
            <pc:sldMk cId="1213869628" sldId="256"/>
            <ac:spMk id="2" creationId="{37540AD9-09DE-5883-1ACA-B68F5C505989}"/>
          </ac:spMkLst>
        </pc:spChg>
        <pc:spChg chg="mod">
          <ac:chgData name="Ydun Donahoe" userId="1f5559bf-44c7-41de-8901-9abb28896b1a" providerId="ADAL" clId="{DDF87278-E5D4-464E-A10C-AD93100FA3CB}" dt="2024-07-31T18:40:30.266" v="139" actId="207"/>
          <ac:spMkLst>
            <pc:docMk/>
            <pc:sldMk cId="1213869628" sldId="256"/>
            <ac:spMk id="3" creationId="{C41B709A-42EC-065D-5293-617298FB6E49}"/>
          </ac:spMkLst>
        </pc:spChg>
        <pc:spChg chg="mod">
          <ac:chgData name="Ydun Donahoe" userId="1f5559bf-44c7-41de-8901-9abb28896b1a" providerId="ADAL" clId="{DDF87278-E5D4-464E-A10C-AD93100FA3CB}" dt="2024-07-31T18:40:14.435" v="136" actId="208"/>
          <ac:spMkLst>
            <pc:docMk/>
            <pc:sldMk cId="1213869628" sldId="256"/>
            <ac:spMk id="4" creationId="{0AF076BD-E4FC-F1C1-CAF7-616CD739F8D8}"/>
          </ac:spMkLst>
        </pc:spChg>
        <pc:spChg chg="mod">
          <ac:chgData name="Ydun Donahoe" userId="1f5559bf-44c7-41de-8901-9abb28896b1a" providerId="ADAL" clId="{DDF87278-E5D4-464E-A10C-AD93100FA3CB}" dt="2024-07-31T18:40:36.568" v="140" actId="207"/>
          <ac:spMkLst>
            <pc:docMk/>
            <pc:sldMk cId="1213869628" sldId="256"/>
            <ac:spMk id="6" creationId="{7148EF5B-B81A-7811-3104-A14972E17B3E}"/>
          </ac:spMkLst>
        </pc:spChg>
        <pc:spChg chg="mod">
          <ac:chgData name="Ydun Donahoe" userId="1f5559bf-44c7-41de-8901-9abb28896b1a" providerId="ADAL" clId="{DDF87278-E5D4-464E-A10C-AD93100FA3CB}" dt="2024-07-31T18:41:37.638" v="246" actId="20577"/>
          <ac:spMkLst>
            <pc:docMk/>
            <pc:sldMk cId="1213869628" sldId="256"/>
            <ac:spMk id="10" creationId="{D1672F14-76D5-8302-4D37-CAA7EAAD3AC9}"/>
          </ac:spMkLst>
        </pc:spChg>
        <pc:spChg chg="mod">
          <ac:chgData name="Ydun Donahoe" userId="1f5559bf-44c7-41de-8901-9abb28896b1a" providerId="ADAL" clId="{DDF87278-E5D4-464E-A10C-AD93100FA3CB}" dt="2024-07-31T18:41:53.613" v="248" actId="207"/>
          <ac:spMkLst>
            <pc:docMk/>
            <pc:sldMk cId="1213869628" sldId="256"/>
            <ac:spMk id="22" creationId="{FEE340FE-C6D8-A409-C7DD-EE28E6EE14AE}"/>
          </ac:spMkLst>
        </pc:spChg>
        <pc:spChg chg="mod">
          <ac:chgData name="Ydun Donahoe" userId="1f5559bf-44c7-41de-8901-9abb28896b1a" providerId="ADAL" clId="{DDF87278-E5D4-464E-A10C-AD93100FA3CB}" dt="2024-07-31T18:40:26.314" v="138" actId="207"/>
          <ac:spMkLst>
            <pc:docMk/>
            <pc:sldMk cId="1213869628" sldId="256"/>
            <ac:spMk id="23" creationId="{490F9834-C241-0B82-661E-6DD15B6A102E}"/>
          </ac:spMkLst>
        </pc:spChg>
        <pc:spChg chg="mod">
          <ac:chgData name="Ydun Donahoe" userId="1f5559bf-44c7-41de-8901-9abb28896b1a" providerId="ADAL" clId="{DDF87278-E5D4-464E-A10C-AD93100FA3CB}" dt="2024-07-31T19:01:17.765" v="368" actId="20577"/>
          <ac:spMkLst>
            <pc:docMk/>
            <pc:sldMk cId="1213869628" sldId="256"/>
            <ac:spMk id="24" creationId="{6B55208C-7E2E-225A-E6F4-300E3125B008}"/>
          </ac:spMkLst>
        </pc:spChg>
        <pc:spChg chg="mod">
          <ac:chgData name="Ydun Donahoe" userId="1f5559bf-44c7-41de-8901-9abb28896b1a" providerId="ADAL" clId="{DDF87278-E5D4-464E-A10C-AD93100FA3CB}" dt="2024-07-31T18:39:30.605" v="71" actId="1036"/>
          <ac:spMkLst>
            <pc:docMk/>
            <pc:sldMk cId="1213869628" sldId="256"/>
            <ac:spMk id="25" creationId="{D482D821-869D-87BB-A55B-1F1AD12BFE5C}"/>
          </ac:spMkLst>
        </pc:spChg>
        <pc:spChg chg="mod">
          <ac:chgData name="Ydun Donahoe" userId="1f5559bf-44c7-41de-8901-9abb28896b1a" providerId="ADAL" clId="{DDF87278-E5D4-464E-A10C-AD93100FA3CB}" dt="2024-07-31T18:42:03.957" v="249" actId="208"/>
          <ac:spMkLst>
            <pc:docMk/>
            <pc:sldMk cId="1213869628" sldId="256"/>
            <ac:spMk id="26" creationId="{876664F7-D799-5FFA-069D-0930C3B7E900}"/>
          </ac:spMkLst>
        </pc:spChg>
        <pc:extLst>
          <p:ext xmlns:p="http://schemas.openxmlformats.org/presentationml/2006/main" uri="{D6D511B9-2390-475A-947B-AFAB55BFBCF1}">
            <pc226:cmChg xmlns:pc226="http://schemas.microsoft.com/office/powerpoint/2022/06/main/command" chg="add">
              <pc226:chgData name="Ydun Donahoe" userId="1f5559bf-44c7-41de-8901-9abb28896b1a" providerId="ADAL" clId="{DDF87278-E5D4-464E-A10C-AD93100FA3CB}" dt="2024-07-31T19:01:49.407" v="369"/>
              <pc2:cmMkLst xmlns:pc2="http://schemas.microsoft.com/office/powerpoint/2019/9/main/command">
                <pc:docMk/>
                <pc:sldMk cId="1213869628" sldId="256"/>
                <pc2:cmMk id="{25E34296-2EA8-47CC-8B16-D9933E79B143}"/>
              </pc2:cmMkLst>
            </pc226:cmChg>
          </p:ext>
        </pc:extLst>
      </pc:sldChg>
    </pc:docChg>
  </pc:docChgLst>
  <pc:docChgLst>
    <pc:chgData name="Caroline Allen" userId="e0ba07a1-d068-4292-88a7-bfbdb621042c" providerId="ADAL" clId="{629770F2-E570-41BB-99ED-3AB00819F8FD}"/>
    <pc:docChg chg="custSel delSld modSld">
      <pc:chgData name="Caroline Allen" userId="e0ba07a1-d068-4292-88a7-bfbdb621042c" providerId="ADAL" clId="{629770F2-E570-41BB-99ED-3AB00819F8FD}" dt="2024-07-10T20:26:24.983" v="2709" actId="20577"/>
      <pc:docMkLst>
        <pc:docMk/>
      </pc:docMkLst>
      <pc:sldChg chg="addSp delSp modSp mod delCm">
        <pc:chgData name="Caroline Allen" userId="e0ba07a1-d068-4292-88a7-bfbdb621042c" providerId="ADAL" clId="{629770F2-E570-41BB-99ED-3AB00819F8FD}" dt="2024-07-10T20:26:24.983" v="2709" actId="20577"/>
        <pc:sldMkLst>
          <pc:docMk/>
          <pc:sldMk cId="1213869628" sldId="256"/>
        </pc:sldMkLst>
        <pc:spChg chg="mod">
          <ac:chgData name="Caroline Allen" userId="e0ba07a1-d068-4292-88a7-bfbdb621042c" providerId="ADAL" clId="{629770F2-E570-41BB-99ED-3AB00819F8FD}" dt="2024-07-10T20:06:59.054" v="56" actId="1036"/>
          <ac:spMkLst>
            <pc:docMk/>
            <pc:sldMk cId="1213869628" sldId="256"/>
            <ac:spMk id="2" creationId="{37540AD9-09DE-5883-1ACA-B68F5C505989}"/>
          </ac:spMkLst>
        </pc:spChg>
        <pc:spChg chg="add mod">
          <ac:chgData name="Caroline Allen" userId="e0ba07a1-d068-4292-88a7-bfbdb621042c" providerId="ADAL" clId="{629770F2-E570-41BB-99ED-3AB00819F8FD}" dt="2024-07-10T20:22:49.016" v="2708" actId="1036"/>
          <ac:spMkLst>
            <pc:docMk/>
            <pc:sldMk cId="1213869628" sldId="256"/>
            <ac:spMk id="3" creationId="{C41B709A-42EC-065D-5293-617298FB6E49}"/>
          </ac:spMkLst>
        </pc:spChg>
        <pc:spChg chg="mod">
          <ac:chgData name="Caroline Allen" userId="e0ba07a1-d068-4292-88a7-bfbdb621042c" providerId="ADAL" clId="{629770F2-E570-41BB-99ED-3AB00819F8FD}" dt="2024-07-10T20:06:52.713" v="51" actId="1076"/>
          <ac:spMkLst>
            <pc:docMk/>
            <pc:sldMk cId="1213869628" sldId="256"/>
            <ac:spMk id="4" creationId="{0AF076BD-E4FC-F1C1-CAF7-616CD739F8D8}"/>
          </ac:spMkLst>
        </pc:spChg>
        <pc:spChg chg="add mod">
          <ac:chgData name="Caroline Allen" userId="e0ba07a1-d068-4292-88a7-bfbdb621042c" providerId="ADAL" clId="{629770F2-E570-41BB-99ED-3AB00819F8FD}" dt="2024-07-10T20:22:28.378" v="2684"/>
          <ac:spMkLst>
            <pc:docMk/>
            <pc:sldMk cId="1213869628" sldId="256"/>
            <ac:spMk id="6" creationId="{7148EF5B-B81A-7811-3104-A14972E17B3E}"/>
          </ac:spMkLst>
        </pc:spChg>
        <pc:spChg chg="mod">
          <ac:chgData name="Caroline Allen" userId="e0ba07a1-d068-4292-88a7-bfbdb621042c" providerId="ADAL" clId="{629770F2-E570-41BB-99ED-3AB00819F8FD}" dt="2024-07-10T20:13:01.946" v="1115" actId="20577"/>
          <ac:spMkLst>
            <pc:docMk/>
            <pc:sldMk cId="1213869628" sldId="256"/>
            <ac:spMk id="10" creationId="{D1672F14-76D5-8302-4D37-CAA7EAAD3AC9}"/>
          </ac:spMkLst>
        </pc:spChg>
        <pc:spChg chg="mod">
          <ac:chgData name="Caroline Allen" userId="e0ba07a1-d068-4292-88a7-bfbdb621042c" providerId="ADAL" clId="{629770F2-E570-41BB-99ED-3AB00819F8FD}" dt="2024-07-10T20:22:49.016" v="2708" actId="1036"/>
          <ac:spMkLst>
            <pc:docMk/>
            <pc:sldMk cId="1213869628" sldId="256"/>
            <ac:spMk id="19" creationId="{5EC7F4BA-FCC9-70D2-675E-97BFDF7E0B05}"/>
          </ac:spMkLst>
        </pc:spChg>
        <pc:spChg chg="mod">
          <ac:chgData name="Caroline Allen" userId="e0ba07a1-d068-4292-88a7-bfbdb621042c" providerId="ADAL" clId="{629770F2-E570-41BB-99ED-3AB00819F8FD}" dt="2024-07-10T20:22:49.016" v="2708" actId="1036"/>
          <ac:spMkLst>
            <pc:docMk/>
            <pc:sldMk cId="1213869628" sldId="256"/>
            <ac:spMk id="20" creationId="{AADF9B79-975D-8DC8-CAE0-6BB71480DAA1}"/>
          </ac:spMkLst>
        </pc:spChg>
        <pc:spChg chg="mod">
          <ac:chgData name="Caroline Allen" userId="e0ba07a1-d068-4292-88a7-bfbdb621042c" providerId="ADAL" clId="{629770F2-E570-41BB-99ED-3AB00819F8FD}" dt="2024-07-10T20:22:49.016" v="2708" actId="1036"/>
          <ac:spMkLst>
            <pc:docMk/>
            <pc:sldMk cId="1213869628" sldId="256"/>
            <ac:spMk id="22" creationId="{FEE340FE-C6D8-A409-C7DD-EE28E6EE14AE}"/>
          </ac:spMkLst>
        </pc:spChg>
        <pc:spChg chg="mod">
          <ac:chgData name="Caroline Allen" userId="e0ba07a1-d068-4292-88a7-bfbdb621042c" providerId="ADAL" clId="{629770F2-E570-41BB-99ED-3AB00819F8FD}" dt="2024-07-10T20:22:49.016" v="2708" actId="1036"/>
          <ac:spMkLst>
            <pc:docMk/>
            <pc:sldMk cId="1213869628" sldId="256"/>
            <ac:spMk id="23" creationId="{490F9834-C241-0B82-661E-6DD15B6A102E}"/>
          </ac:spMkLst>
        </pc:spChg>
        <pc:spChg chg="mod">
          <ac:chgData name="Caroline Allen" userId="e0ba07a1-d068-4292-88a7-bfbdb621042c" providerId="ADAL" clId="{629770F2-E570-41BB-99ED-3AB00819F8FD}" dt="2024-07-10T20:26:24.983" v="2709" actId="20577"/>
          <ac:spMkLst>
            <pc:docMk/>
            <pc:sldMk cId="1213869628" sldId="256"/>
            <ac:spMk id="24" creationId="{6B55208C-7E2E-225A-E6F4-300E3125B008}"/>
          </ac:spMkLst>
        </pc:spChg>
        <pc:spChg chg="mod">
          <ac:chgData name="Caroline Allen" userId="e0ba07a1-d068-4292-88a7-bfbdb621042c" providerId="ADAL" clId="{629770F2-E570-41BB-99ED-3AB00819F8FD}" dt="2024-07-10T20:22:49.016" v="2708" actId="1036"/>
          <ac:spMkLst>
            <pc:docMk/>
            <pc:sldMk cId="1213869628" sldId="256"/>
            <ac:spMk id="25" creationId="{D482D821-869D-87BB-A55B-1F1AD12BFE5C}"/>
          </ac:spMkLst>
        </pc:spChg>
        <pc:spChg chg="mod">
          <ac:chgData name="Caroline Allen" userId="e0ba07a1-d068-4292-88a7-bfbdb621042c" providerId="ADAL" clId="{629770F2-E570-41BB-99ED-3AB00819F8FD}" dt="2024-07-10T20:22:49.016" v="2708" actId="1036"/>
          <ac:spMkLst>
            <pc:docMk/>
            <pc:sldMk cId="1213869628" sldId="256"/>
            <ac:spMk id="26" creationId="{876664F7-D799-5FFA-069D-0930C3B7E900}"/>
          </ac:spMkLst>
        </pc:spChg>
        <pc:spChg chg="mod">
          <ac:chgData name="Caroline Allen" userId="e0ba07a1-d068-4292-88a7-bfbdb621042c" providerId="ADAL" clId="{629770F2-E570-41BB-99ED-3AB00819F8FD}" dt="2024-07-10T20:22:15.365" v="2682" actId="20577"/>
          <ac:spMkLst>
            <pc:docMk/>
            <pc:sldMk cId="1213869628" sldId="256"/>
            <ac:spMk id="27" creationId="{621ED7C2-089B-B747-5165-6C15C692E292}"/>
          </ac:spMkLst>
        </pc:spChg>
        <pc:picChg chg="add mod">
          <ac:chgData name="Caroline Allen" userId="e0ba07a1-d068-4292-88a7-bfbdb621042c" providerId="ADAL" clId="{629770F2-E570-41BB-99ED-3AB00819F8FD}" dt="2024-07-10T20:22:28.378" v="2684"/>
          <ac:picMkLst>
            <pc:docMk/>
            <pc:sldMk cId="1213869628" sldId="256"/>
            <ac:picMk id="5" creationId="{D5C12758-1923-39B0-13ED-C69C69ECDB9E}"/>
          </ac:picMkLst>
        </pc:picChg>
        <pc:picChg chg="del">
          <ac:chgData name="Caroline Allen" userId="e0ba07a1-d068-4292-88a7-bfbdb621042c" providerId="ADAL" clId="{629770F2-E570-41BB-99ED-3AB00819F8FD}" dt="2024-07-10T20:06:48.705" v="50" actId="478"/>
          <ac:picMkLst>
            <pc:docMk/>
            <pc:sldMk cId="1213869628" sldId="256"/>
            <ac:picMk id="1026" creationId="{7D857983-3B31-3E0D-700F-EC6DC4471010}"/>
          </ac:picMkLst>
        </pc:picChg>
        <pc:extLst>
          <p:ext xmlns:p="http://schemas.openxmlformats.org/presentationml/2006/main" uri="{D6D511B9-2390-475A-947B-AFAB55BFBCF1}">
            <pc226:cmChg xmlns:pc226="http://schemas.microsoft.com/office/powerpoint/2022/06/main/command" chg="del">
              <pc226:chgData name="Caroline Allen" userId="e0ba07a1-d068-4292-88a7-bfbdb621042c" providerId="ADAL" clId="{629770F2-E570-41BB-99ED-3AB00819F8FD}" dt="2024-07-10T20:13:27.968" v="1118"/>
              <pc2:cmMkLst xmlns:pc2="http://schemas.microsoft.com/office/powerpoint/2019/9/main/command">
                <pc:docMk/>
                <pc:sldMk cId="1213869628" sldId="256"/>
                <pc2:cmMk id="{EE661910-5DD6-4C37-B56F-CCA8DAAEEFC5}"/>
              </pc2:cmMkLst>
            </pc226:cmChg>
            <pc226:cmChg xmlns:pc226="http://schemas.microsoft.com/office/powerpoint/2022/06/main/command" chg="del">
              <pc226:chgData name="Caroline Allen" userId="e0ba07a1-d068-4292-88a7-bfbdb621042c" providerId="ADAL" clId="{629770F2-E570-41BB-99ED-3AB00819F8FD}" dt="2024-07-10T20:13:26.968" v="1117"/>
              <pc2:cmMkLst xmlns:pc2="http://schemas.microsoft.com/office/powerpoint/2019/9/main/command">
                <pc:docMk/>
                <pc:sldMk cId="1213869628" sldId="256"/>
                <pc2:cmMk id="{2ABD0A46-CBA5-4BAC-8604-423F10DF912D}"/>
              </pc2:cmMkLst>
            </pc226:cmChg>
          </p:ext>
        </pc:extLst>
      </pc:sldChg>
      <pc:sldChg chg="del">
        <pc:chgData name="Caroline Allen" userId="e0ba07a1-d068-4292-88a7-bfbdb621042c" providerId="ADAL" clId="{629770F2-E570-41BB-99ED-3AB00819F8FD}" dt="2024-07-10T20:22:21.274" v="2683" actId="2696"/>
        <pc:sldMkLst>
          <pc:docMk/>
          <pc:sldMk cId="126039284" sldId="257"/>
        </pc:sldMkLst>
      </pc:sldChg>
      <pc:sldChg chg="del">
        <pc:chgData name="Caroline Allen" userId="e0ba07a1-d068-4292-88a7-bfbdb621042c" providerId="ADAL" clId="{629770F2-E570-41BB-99ED-3AB00819F8FD}" dt="2024-07-10T20:22:34.949" v="2685" actId="2696"/>
        <pc:sldMkLst>
          <pc:docMk/>
          <pc:sldMk cId="3406344074" sldId="259"/>
        </pc:sldMkLst>
      </pc:sldChg>
      <pc:sldChg chg="del">
        <pc:chgData name="Caroline Allen" userId="e0ba07a1-d068-4292-88a7-bfbdb621042c" providerId="ADAL" clId="{629770F2-E570-41BB-99ED-3AB00819F8FD}" dt="2024-07-10T20:22:21.274" v="2683" actId="2696"/>
        <pc:sldMkLst>
          <pc:docMk/>
          <pc:sldMk cId="2106926145" sldId="261"/>
        </pc:sldMkLst>
      </pc:sldChg>
      <pc:sldChg chg="del">
        <pc:chgData name="Caroline Allen" userId="e0ba07a1-d068-4292-88a7-bfbdb621042c" providerId="ADAL" clId="{629770F2-E570-41BB-99ED-3AB00819F8FD}" dt="2024-07-10T20:22:34.949" v="2685" actId="2696"/>
        <pc:sldMkLst>
          <pc:docMk/>
          <pc:sldMk cId="1078677354" sldId="262"/>
        </pc:sldMkLst>
      </pc:sldChg>
    </pc:docChg>
  </pc:docChgLst>
  <pc:docChgLst>
    <pc:chgData name="Julie Hamlin" userId="S::jhamlin@acdivoca.org::ec529cfb-28f7-45fd-a864-e9f612f19969" providerId="AD" clId="Web-{C2FEB8EC-23E5-AB85-A047-1F8923A51D0C}"/>
    <pc:docChg chg="modSld">
      <pc:chgData name="Julie Hamlin" userId="S::jhamlin@acdivoca.org::ec529cfb-28f7-45fd-a864-e9f612f19969" providerId="AD" clId="Web-{C2FEB8EC-23E5-AB85-A047-1F8923A51D0C}" dt="2024-08-13T17:55:15.575" v="0"/>
      <pc:docMkLst>
        <pc:docMk/>
      </pc:docMkLst>
      <pc:sldChg chg="delSp">
        <pc:chgData name="Julie Hamlin" userId="S::jhamlin@acdivoca.org::ec529cfb-28f7-45fd-a864-e9f612f19969" providerId="AD" clId="Web-{C2FEB8EC-23E5-AB85-A047-1F8923A51D0C}" dt="2024-08-13T17:55:15.575" v="0"/>
        <pc:sldMkLst>
          <pc:docMk/>
          <pc:sldMk cId="1213869628" sldId="256"/>
        </pc:sldMkLst>
        <pc:picChg chg="del">
          <ac:chgData name="Julie Hamlin" userId="S::jhamlin@acdivoca.org::ec529cfb-28f7-45fd-a864-e9f612f19969" providerId="AD" clId="Web-{C2FEB8EC-23E5-AB85-A047-1F8923A51D0C}" dt="2024-08-13T17:55:15.575" v="0"/>
          <ac:picMkLst>
            <pc:docMk/>
            <pc:sldMk cId="1213869628" sldId="256"/>
            <ac:picMk id="5" creationId="{AC9ABDFC-F444-484D-E678-A335A0F2C782}"/>
          </ac:picMkLst>
        </pc:picChg>
      </pc:sldChg>
    </pc:docChg>
  </pc:docChgLst>
  <pc:docChgLst>
    <pc:chgData name="Julie Hamlin" userId="S::jhamlin@acdivoca.org::ec529cfb-28f7-45fd-a864-e9f612f19969" providerId="AD" clId="Web-{AB13CA0B-DAB0-5301-1C20-8D6AF36C9BD2}"/>
    <pc:docChg chg="modSld">
      <pc:chgData name="Julie Hamlin" userId="S::jhamlin@acdivoca.org::ec529cfb-28f7-45fd-a864-e9f612f19969" providerId="AD" clId="Web-{AB13CA0B-DAB0-5301-1C20-8D6AF36C9BD2}" dt="2024-08-13T17:47:38.451" v="0"/>
      <pc:docMkLst>
        <pc:docMk/>
      </pc:docMkLst>
      <pc:sldChg chg="addSp modSp">
        <pc:chgData name="Julie Hamlin" userId="S::jhamlin@acdivoca.org::ec529cfb-28f7-45fd-a864-e9f612f19969" providerId="AD" clId="Web-{AB13CA0B-DAB0-5301-1C20-8D6AF36C9BD2}" dt="2024-08-13T17:47:38.451" v="0"/>
        <pc:sldMkLst>
          <pc:docMk/>
          <pc:sldMk cId="1213869628" sldId="256"/>
        </pc:sldMkLst>
        <pc:picChg chg="add mod">
          <ac:chgData name="Julie Hamlin" userId="S::jhamlin@acdivoca.org::ec529cfb-28f7-45fd-a864-e9f612f19969" providerId="AD" clId="Web-{AB13CA0B-DAB0-5301-1C20-8D6AF36C9BD2}" dt="2024-08-13T17:47:38.451" v="0"/>
          <ac:picMkLst>
            <pc:docMk/>
            <pc:sldMk cId="1213869628" sldId="256"/>
            <ac:picMk id="5" creationId="{AC9ABDFC-F444-484D-E678-A335A0F2C782}"/>
          </ac:picMkLst>
        </pc:picChg>
      </pc:sldChg>
    </pc:docChg>
  </pc:docChgLst>
  <pc:docChgLst>
    <pc:chgData name="Julie Hamlin" userId="S::jhamlin@acdivoca.org::ec529cfb-28f7-45fd-a864-e9f612f19969" providerId="AD" clId="Web-{B5A0D934-B608-3C66-1B02-FE1E6726E86F}"/>
    <pc:docChg chg="modSld">
      <pc:chgData name="Julie Hamlin" userId="S::jhamlin@acdivoca.org::ec529cfb-28f7-45fd-a864-e9f612f19969" providerId="AD" clId="Web-{B5A0D934-B608-3C66-1B02-FE1E6726E86F}" dt="2024-08-13T17:50:16.475" v="8" actId="1076"/>
      <pc:docMkLst>
        <pc:docMk/>
      </pc:docMkLst>
      <pc:sldChg chg="addSp delSp modSp">
        <pc:chgData name="Julie Hamlin" userId="S::jhamlin@acdivoca.org::ec529cfb-28f7-45fd-a864-e9f612f19969" providerId="AD" clId="Web-{B5A0D934-B608-3C66-1B02-FE1E6726E86F}" dt="2024-08-13T17:50:16.475" v="8" actId="1076"/>
        <pc:sldMkLst>
          <pc:docMk/>
          <pc:sldMk cId="1213869628" sldId="256"/>
        </pc:sldMkLst>
        <pc:picChg chg="add mod modCrop">
          <ac:chgData name="Julie Hamlin" userId="S::jhamlin@acdivoca.org::ec529cfb-28f7-45fd-a864-e9f612f19969" providerId="AD" clId="Web-{B5A0D934-B608-3C66-1B02-FE1E6726E86F}" dt="2024-08-13T17:50:16.475" v="8" actId="1076"/>
          <ac:picMkLst>
            <pc:docMk/>
            <pc:sldMk cId="1213869628" sldId="256"/>
            <ac:picMk id="7" creationId="{D2A827E3-B85D-CBC3-3C38-C0DB7847B686}"/>
          </ac:picMkLst>
        </pc:picChg>
        <pc:picChg chg="del">
          <ac:chgData name="Julie Hamlin" userId="S::jhamlin@acdivoca.org::ec529cfb-28f7-45fd-a864-e9f612f19969" providerId="AD" clId="Web-{B5A0D934-B608-3C66-1B02-FE1E6726E86F}" dt="2024-08-13T17:49:39.831" v="0"/>
          <ac:picMkLst>
            <pc:docMk/>
            <pc:sldMk cId="1213869628" sldId="256"/>
            <ac:picMk id="9" creationId="{18ABD1A8-3859-1CE9-9EE7-92C54DFBAD06}"/>
          </ac:picMkLst>
        </pc:picChg>
      </pc:sldChg>
    </pc:docChg>
  </pc:docChgLst>
  <pc:docChgLst>
    <pc:chgData name="Julie Hamlin" userId="S::jhamlin@acdivoca.org::ec529cfb-28f7-45fd-a864-e9f612f19969" providerId="AD" clId="Web-{453C7B6E-64E9-3461-DEE5-214125A87AA6}"/>
    <pc:docChg chg="modSld">
      <pc:chgData name="Julie Hamlin" userId="S::jhamlin@acdivoca.org::ec529cfb-28f7-45fd-a864-e9f612f19969" providerId="AD" clId="Web-{453C7B6E-64E9-3461-DEE5-214125A87AA6}" dt="2024-08-13T17:43:44.554" v="3"/>
      <pc:docMkLst>
        <pc:docMk/>
      </pc:docMkLst>
      <pc:sldChg chg="addSp delSp modSp">
        <pc:chgData name="Julie Hamlin" userId="S::jhamlin@acdivoca.org::ec529cfb-28f7-45fd-a864-e9f612f19969" providerId="AD" clId="Web-{453C7B6E-64E9-3461-DEE5-214125A87AA6}" dt="2024-08-13T17:43:44.554" v="3"/>
        <pc:sldMkLst>
          <pc:docMk/>
          <pc:sldMk cId="1213869628" sldId="256"/>
        </pc:sldMkLst>
        <pc:picChg chg="add del mod">
          <ac:chgData name="Julie Hamlin" userId="S::jhamlin@acdivoca.org::ec529cfb-28f7-45fd-a864-e9f612f19969" providerId="AD" clId="Web-{453C7B6E-64E9-3461-DEE5-214125A87AA6}" dt="2024-08-13T17:43:44.554" v="3"/>
          <ac:picMkLst>
            <pc:docMk/>
            <pc:sldMk cId="1213869628" sldId="256"/>
            <ac:picMk id="5" creationId="{30ABE127-E161-948A-B25C-0AB58B6CF5A4}"/>
          </ac:picMkLst>
        </pc:picChg>
      </pc:sldChg>
    </pc:docChg>
  </pc:docChgLst>
  <pc:docChgLst>
    <pc:chgData name="Julie Hamlin" userId="S::jhamlin@acdivoca.org::ec529cfb-28f7-45fd-a864-e9f612f19969" providerId="AD" clId="Web-{09BF85D2-D1E7-12A7-4B19-4855A56940C7}"/>
    <pc:docChg chg="modSld">
      <pc:chgData name="Julie Hamlin" userId="S::jhamlin@acdivoca.org::ec529cfb-28f7-45fd-a864-e9f612f19969" providerId="AD" clId="Web-{09BF85D2-D1E7-12A7-4B19-4855A56940C7}" dt="2024-08-13T23:23:11.377" v="8" actId="1076"/>
      <pc:docMkLst>
        <pc:docMk/>
      </pc:docMkLst>
      <pc:sldChg chg="addSp delSp modSp">
        <pc:chgData name="Julie Hamlin" userId="S::jhamlin@acdivoca.org::ec529cfb-28f7-45fd-a864-e9f612f19969" providerId="AD" clId="Web-{09BF85D2-D1E7-12A7-4B19-4855A56940C7}" dt="2024-08-13T23:23:11.377" v="8" actId="1076"/>
        <pc:sldMkLst>
          <pc:docMk/>
          <pc:sldMk cId="1213869628" sldId="256"/>
        </pc:sldMkLst>
        <pc:picChg chg="add mod modCrop">
          <ac:chgData name="Julie Hamlin" userId="S::jhamlin@acdivoca.org::ec529cfb-28f7-45fd-a864-e9f612f19969" providerId="AD" clId="Web-{09BF85D2-D1E7-12A7-4B19-4855A56940C7}" dt="2024-08-13T23:23:11.377" v="8" actId="1076"/>
          <ac:picMkLst>
            <pc:docMk/>
            <pc:sldMk cId="1213869628" sldId="256"/>
            <ac:picMk id="5" creationId="{66B3033D-255E-9064-FF3A-8CF4B7FC23FD}"/>
          </ac:picMkLst>
        </pc:picChg>
        <pc:picChg chg="del">
          <ac:chgData name="Julie Hamlin" userId="S::jhamlin@acdivoca.org::ec529cfb-28f7-45fd-a864-e9f612f19969" providerId="AD" clId="Web-{09BF85D2-D1E7-12A7-4B19-4855A56940C7}" dt="2024-08-13T23:22:15.341" v="0"/>
          <ac:picMkLst>
            <pc:docMk/>
            <pc:sldMk cId="1213869628" sldId="256"/>
            <ac:picMk id="7" creationId="{D2A827E3-B85D-CBC3-3C38-C0DB7847B68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cdivoca-my.sharepoint.com/:b:/g/personal/ydonahoe_acdivoca_org/EYCB7YraNnVBgln-v84jfzcBi60wG7s2MNLql7HMCymRrw?e=L1q7ei"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1197427"/>
            <a:ext cx="6344751" cy="436304"/>
          </a:xfrm>
          <a:prstGeom prst="rect">
            <a:avLst/>
          </a:prstGeom>
          <a:solidFill>
            <a:srgbClr val="009BA7"/>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9BA7"/>
              </a:solidFill>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1240584"/>
            <a:ext cx="4844258" cy="338554"/>
          </a:xfrm>
          <a:prstGeom prst="rect">
            <a:avLst/>
          </a:prstGeom>
          <a:noFill/>
          <a:ln>
            <a:solidFill>
              <a:srgbClr val="009BA7"/>
            </a:solidFill>
          </a:ln>
        </p:spPr>
        <p:txBody>
          <a:bodyPr wrap="square" lIns="91440" tIns="45720" rIns="91440" bIns="45720" rtlCol="0" anchor="t">
            <a:spAutoFit/>
          </a:bodyPr>
          <a:lstStyle/>
          <a:p>
            <a:pPr algn="ctr"/>
            <a:r>
              <a:rPr lang="en-US" sz="1600">
                <a:solidFill>
                  <a:schemeClr val="bg1"/>
                </a:solidFill>
                <a:latin typeface="Aptos" panose="020B0004020202020204" pitchFamily="34" charset="0"/>
              </a:rPr>
              <a:t>Rapid Political Economy Analysis Checklist</a:t>
            </a:r>
            <a:endParaRPr lang="en-US">
              <a:solidFill>
                <a:schemeClr val="bg1"/>
              </a:solidFill>
            </a:endParaRPr>
          </a:p>
        </p:txBody>
      </p:sp>
      <p:sp>
        <p:nvSpPr>
          <p:cNvPr id="10" name="TextBox 9">
            <a:extLst>
              <a:ext uri="{FF2B5EF4-FFF2-40B4-BE49-F238E27FC236}">
                <a16:creationId xmlns:a16="http://schemas.microsoft.com/office/drawing/2014/main" id="{D1672F14-76D5-8302-4D37-CAA7EAAD3AC9}"/>
              </a:ext>
            </a:extLst>
          </p:cNvPr>
          <p:cNvSpPr txBox="1"/>
          <p:nvPr/>
        </p:nvSpPr>
        <p:spPr>
          <a:xfrm>
            <a:off x="291854" y="1704529"/>
            <a:ext cx="6274291" cy="2292935"/>
          </a:xfrm>
          <a:prstGeom prst="rect">
            <a:avLst/>
          </a:prstGeom>
          <a:noFill/>
        </p:spPr>
        <p:txBody>
          <a:bodyPr wrap="square" lIns="91440" tIns="45720" rIns="91440" bIns="45720" rtlCol="0" anchor="t">
            <a:spAutoFit/>
          </a:bodyPr>
          <a:lstStyle/>
          <a:p>
            <a:pPr fontAlgn="base"/>
            <a:r>
              <a:rPr lang="en-US" sz="1100" b="1">
                <a:solidFill>
                  <a:srgbClr val="000000"/>
                </a:solidFill>
                <a:latin typeface="Aptos"/>
              </a:rPr>
              <a:t>Purpose: </a:t>
            </a:r>
            <a:r>
              <a:rPr lang="en-US" sz="1100">
                <a:solidFill>
                  <a:srgbClr val="000000"/>
                </a:solidFill>
                <a:latin typeface="Aptos"/>
                <a:cs typeface="Segoe UI"/>
              </a:rPr>
              <a:t>Political Economy Analysis (PEA) is a cornerstone of any Thinking and Working Politically (TWP) toolkit. It is an applied research tool used to understand why specific issues related to a program's Systems Change Objectives (SCOs) persist in the operating environment and how to sustainably overcome them using the implementation modalities available to ACDI/VOCA staff (e.g., grants, technical assistance). A rapid PEA typically has a narrow focus to allow for a shorter implementation period. It can also inform ACDI/VOCA's response to an eventual RFI and/or solicitation by analyzing contextual factors that explain why specific development problems persist in the operating environment related to the anticipated scope.</a:t>
            </a:r>
          </a:p>
          <a:p>
            <a:pPr fontAlgn="base"/>
            <a:endParaRPr lang="en-US" sz="1100">
              <a:solidFill>
                <a:srgbClr val="000000"/>
              </a:solidFill>
              <a:latin typeface="Aptos" panose="020B0004020202020204" pitchFamily="34" charset="0"/>
            </a:endParaRPr>
          </a:p>
          <a:p>
            <a:pPr fontAlgn="base"/>
            <a:r>
              <a:rPr lang="en-US" sz="1100" b="1">
                <a:solidFill>
                  <a:srgbClr val="000000"/>
                </a:solidFill>
                <a:latin typeface="Aptos"/>
              </a:rPr>
              <a:t>Overview: </a:t>
            </a:r>
            <a:r>
              <a:rPr lang="en-US" sz="1100">
                <a:solidFill>
                  <a:srgbClr val="000000"/>
                </a:solidFill>
                <a:latin typeface="Aptos"/>
              </a:rPr>
              <a:t>A rapid PEA follows fewer steps and wo</a:t>
            </a:r>
            <a:r>
              <a:rPr lang="en-US" sz="1100">
                <a:latin typeface="Aptos"/>
              </a:rPr>
              <a:t>rks</a:t>
            </a:r>
            <a:r>
              <a:rPr lang="en-US" sz="1100">
                <a:solidFill>
                  <a:srgbClr val="000000"/>
                </a:solidFill>
                <a:latin typeface="Aptos"/>
              </a:rPr>
              <a:t> best when they are narrowly focused. Rapid PEAs are appropriate during the capture phase, as well as in months 2 to 3 of implementation if there is limited budg</a:t>
            </a:r>
            <a:r>
              <a:rPr lang="en-US" sz="1100">
                <a:latin typeface="Aptos"/>
              </a:rPr>
              <a:t>et or time constraints. A rapid PEA can be used in conjunction with stakeholder power analysis (SPA) to give teams clearer context into current conditions.</a:t>
            </a:r>
            <a:endParaRPr lang="en-US" sz="1100" strike="sngStrike">
              <a:latin typeface="Aptos"/>
            </a:endParaRPr>
          </a:p>
        </p:txBody>
      </p:sp>
      <p:sp>
        <p:nvSpPr>
          <p:cNvPr id="19" name="Rectangle 18">
            <a:extLst>
              <a:ext uri="{FF2B5EF4-FFF2-40B4-BE49-F238E27FC236}">
                <a16:creationId xmlns:a16="http://schemas.microsoft.com/office/drawing/2014/main" id="{5EC7F4BA-FCC9-70D2-675E-97BFDF7E0B05}"/>
              </a:ext>
            </a:extLst>
          </p:cNvPr>
          <p:cNvSpPr/>
          <p:nvPr/>
        </p:nvSpPr>
        <p:spPr>
          <a:xfrm>
            <a:off x="859634" y="4579575"/>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2" name="Rectangle 21">
            <a:extLst>
              <a:ext uri="{FF2B5EF4-FFF2-40B4-BE49-F238E27FC236}">
                <a16:creationId xmlns:a16="http://schemas.microsoft.com/office/drawing/2014/main" id="{FEE340FE-C6D8-A409-C7DD-EE28E6EE14AE}"/>
              </a:ext>
            </a:extLst>
          </p:cNvPr>
          <p:cNvSpPr/>
          <p:nvPr/>
        </p:nvSpPr>
        <p:spPr>
          <a:xfrm>
            <a:off x="432778" y="4114867"/>
            <a:ext cx="6240340" cy="3817916"/>
          </a:xfrm>
          <a:prstGeom prst="rect">
            <a:avLst/>
          </a:prstGeom>
          <a:solidFill>
            <a:srgbClr val="009BA7"/>
          </a:solidFill>
          <a:ln>
            <a:solidFill>
              <a:srgbClr val="88CCD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highlight>
                <a:srgbClr val="009BA7"/>
              </a:highlight>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311515" y="4224974"/>
            <a:ext cx="6240341" cy="4008078"/>
          </a:xfrm>
          <a:prstGeom prst="rect">
            <a:avLst/>
          </a:prstGeom>
          <a:solidFill>
            <a:schemeClr val="bg1"/>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3" name="TextBox 22">
            <a:extLst>
              <a:ext uri="{FF2B5EF4-FFF2-40B4-BE49-F238E27FC236}">
                <a16:creationId xmlns:a16="http://schemas.microsoft.com/office/drawing/2014/main" id="{490F9834-C241-0B82-661E-6DD15B6A102E}"/>
              </a:ext>
            </a:extLst>
          </p:cNvPr>
          <p:cNvSpPr txBox="1"/>
          <p:nvPr/>
        </p:nvSpPr>
        <p:spPr>
          <a:xfrm>
            <a:off x="432777" y="4248559"/>
            <a:ext cx="2232255" cy="276999"/>
          </a:xfrm>
          <a:prstGeom prst="rect">
            <a:avLst/>
          </a:prstGeom>
          <a:noFill/>
        </p:spPr>
        <p:txBody>
          <a:bodyPr wrap="square" rtlCol="0">
            <a:spAutoFit/>
          </a:bodyPr>
          <a:lstStyle/>
          <a:p>
            <a:r>
              <a:rPr lang="en-US" sz="1200" b="1">
                <a:solidFill>
                  <a:srgbClr val="009BA7"/>
                </a:solidFill>
                <a:latin typeface="Aptos" panose="020B0004020202020204" pitchFamily="34" charset="0"/>
              </a:rPr>
              <a:t>Rapid PEA Steps &amp; Timelines</a:t>
            </a:r>
          </a:p>
        </p:txBody>
      </p:sp>
      <p:sp>
        <p:nvSpPr>
          <p:cNvPr id="25" name="TextBox 24">
            <a:extLst>
              <a:ext uri="{FF2B5EF4-FFF2-40B4-BE49-F238E27FC236}">
                <a16:creationId xmlns:a16="http://schemas.microsoft.com/office/drawing/2014/main" id="{D482D821-869D-87BB-A55B-1F1AD12BFE5C}"/>
              </a:ext>
            </a:extLst>
          </p:cNvPr>
          <p:cNvSpPr txBox="1"/>
          <p:nvPr/>
        </p:nvSpPr>
        <p:spPr>
          <a:xfrm>
            <a:off x="3468109" y="4249395"/>
            <a:ext cx="3071708" cy="261610"/>
          </a:xfrm>
          <a:prstGeom prst="rect">
            <a:avLst/>
          </a:prstGeom>
          <a:solidFill>
            <a:srgbClr val="FED8AA"/>
          </a:solidFill>
        </p:spPr>
        <p:txBody>
          <a:bodyPr wrap="square" rtlCol="0">
            <a:spAutoFit/>
          </a:bodyPr>
          <a:lstStyle/>
          <a:p>
            <a:r>
              <a:rPr lang="en-US" sz="1100">
                <a:latin typeface="Aptos" panose="020B0004020202020204" pitchFamily="34" charset="0"/>
              </a:rPr>
              <a:t>Who: Proposal Lead &amp; PEA Lead Responsible</a:t>
            </a:r>
          </a:p>
        </p:txBody>
      </p:sp>
      <p:sp>
        <p:nvSpPr>
          <p:cNvPr id="24" name="TextBox 23">
            <a:extLst>
              <a:ext uri="{FF2B5EF4-FFF2-40B4-BE49-F238E27FC236}">
                <a16:creationId xmlns:a16="http://schemas.microsoft.com/office/drawing/2014/main" id="{6B55208C-7E2E-225A-E6F4-300E3125B008}"/>
              </a:ext>
            </a:extLst>
          </p:cNvPr>
          <p:cNvSpPr txBox="1"/>
          <p:nvPr/>
        </p:nvSpPr>
        <p:spPr>
          <a:xfrm>
            <a:off x="291854" y="4585900"/>
            <a:ext cx="6240340" cy="3647152"/>
          </a:xfrm>
          <a:prstGeom prst="rect">
            <a:avLst/>
          </a:prstGeom>
          <a:noFill/>
        </p:spPr>
        <p:txBody>
          <a:bodyPr wrap="square" lIns="91440" tIns="45720" rIns="91440" bIns="45720" rtlCol="0" anchor="t">
            <a:spAutoFit/>
          </a:bodyPr>
          <a:lstStyle/>
          <a:p>
            <a:pPr marL="1085850" lvl="2" indent="-171450">
              <a:buFont typeface="Wingdings" panose="05000000000000000000" pitchFamily="2" charset="2"/>
              <a:buChar char="q"/>
            </a:pPr>
            <a:r>
              <a:rPr lang="en-US" sz="1100">
                <a:latin typeface="Aptos" panose="020B0004020202020204" pitchFamily="34" charset="0"/>
              </a:rPr>
              <a:t>Determine if ACDI/VOCA or an outside firm will lead the rapid PEA.</a:t>
            </a:r>
          </a:p>
          <a:p>
            <a:pPr marL="1085850" lvl="2" indent="-171450">
              <a:buFont typeface="Wingdings" panose="05000000000000000000" pitchFamily="2" charset="2"/>
              <a:buChar char="q"/>
            </a:pPr>
            <a:r>
              <a:rPr lang="en-US" sz="1100">
                <a:latin typeface="Aptos"/>
              </a:rPr>
              <a:t>Narrow the focus of the analysis. (</a:t>
            </a:r>
            <a:r>
              <a:rPr lang="en-US" sz="1100">
                <a:latin typeface="Aptos"/>
                <a:hlinkClick r:id="rId2"/>
              </a:rPr>
              <a:t>See Worksheet for Question Development</a:t>
            </a:r>
            <a:r>
              <a:rPr lang="en-US" sz="1100">
                <a:latin typeface="Aptos"/>
              </a:rPr>
              <a:t>).</a:t>
            </a:r>
          </a:p>
          <a:p>
            <a:pPr marL="1543050" lvl="3" indent="-171450">
              <a:buFont typeface="Wingdings" panose="05000000000000000000" pitchFamily="2" charset="2"/>
              <a:buChar char="q"/>
            </a:pPr>
            <a:r>
              <a:rPr lang="en-US" sz="1100">
                <a:latin typeface="Aptos" panose="020B0004020202020204" pitchFamily="34" charset="0"/>
              </a:rPr>
              <a:t>Develop the core knowledge and core operational questions. </a:t>
            </a:r>
          </a:p>
          <a:p>
            <a:pPr marL="1543050" lvl="3" indent="-171450">
              <a:buFont typeface="Wingdings" panose="05000000000000000000" pitchFamily="2" charset="2"/>
              <a:buChar char="q"/>
            </a:pPr>
            <a:r>
              <a:rPr lang="en-US" sz="1100">
                <a:latin typeface="Aptos" panose="020B0004020202020204" pitchFamily="34" charset="0"/>
              </a:rPr>
              <a:t>Draft supporting questions to help answer the core questions during key informant interviews (KIIs).</a:t>
            </a:r>
          </a:p>
          <a:p>
            <a:pPr marL="1085850" lvl="2" indent="-171450">
              <a:buFont typeface="Wingdings" panose="05000000000000000000" pitchFamily="2" charset="2"/>
              <a:buChar char="q"/>
            </a:pPr>
            <a:r>
              <a:rPr lang="en-US" sz="1100">
                <a:latin typeface="Aptos" panose="020B0004020202020204" pitchFamily="34" charset="0"/>
              </a:rPr>
              <a:t>Conduct a desk study to answer as much of the line of inquiry as possible using secondary sources (academic journals, donor country strategies, reports, evaluations, and assessments for past or current programs, relevant laws and national policies, media stories, etc.)</a:t>
            </a:r>
          </a:p>
          <a:p>
            <a:pPr marL="1085850" lvl="2" indent="-171450">
              <a:buFont typeface="Wingdings" panose="05000000000000000000" pitchFamily="2" charset="2"/>
              <a:buChar char="q"/>
            </a:pPr>
            <a:r>
              <a:rPr lang="en-US" sz="1100">
                <a:latin typeface="Aptos" panose="020B0004020202020204" pitchFamily="34" charset="0"/>
              </a:rPr>
              <a:t>Develop the initial key informant list to prepare for interviews. Snowballing methods should be used on a rolling basis to add to/revise the initial list as new referrals and leads are obtained during primary research.</a:t>
            </a:r>
          </a:p>
          <a:p>
            <a:pPr marL="1085850" lvl="2" indent="-171450">
              <a:buFont typeface="Wingdings" panose="05000000000000000000" pitchFamily="2" charset="2"/>
              <a:buChar char="q"/>
            </a:pPr>
            <a:r>
              <a:rPr lang="en-US" sz="1100">
                <a:latin typeface="Aptos" panose="020B0004020202020204" pitchFamily="34" charset="0"/>
              </a:rPr>
              <a:t>Conduct first round of remote or in-person KIIs.</a:t>
            </a:r>
          </a:p>
          <a:p>
            <a:pPr marL="1085850" lvl="2" indent="-171450">
              <a:buFont typeface="Wingdings" panose="05000000000000000000" pitchFamily="2" charset="2"/>
              <a:buChar char="q"/>
            </a:pPr>
            <a:r>
              <a:rPr lang="en-US" sz="1100">
                <a:latin typeface="Aptos" panose="020B0004020202020204" pitchFamily="34" charset="0"/>
              </a:rPr>
              <a:t>Hold mid-study review to “pause and reflect” on progress, discuss any challenges, and adapt strategy as needed.</a:t>
            </a:r>
          </a:p>
          <a:p>
            <a:pPr marL="1085850" lvl="2" indent="-171450">
              <a:buFont typeface="Wingdings" panose="05000000000000000000" pitchFamily="2" charset="2"/>
              <a:buChar char="q"/>
            </a:pPr>
            <a:r>
              <a:rPr lang="en-US" sz="1100">
                <a:latin typeface="Aptos" panose="020B0004020202020204" pitchFamily="34" charset="0"/>
              </a:rPr>
              <a:t>Conduct final round of remote or in-person KIIs.</a:t>
            </a:r>
          </a:p>
          <a:p>
            <a:pPr marL="1085850" lvl="2" indent="-171450">
              <a:buFont typeface="Wingdings" panose="05000000000000000000" pitchFamily="2" charset="2"/>
              <a:buChar char="q"/>
            </a:pPr>
            <a:r>
              <a:rPr lang="en-US" sz="1100">
                <a:latin typeface="Aptos" panose="020B0004020202020204" pitchFamily="34" charset="0"/>
              </a:rPr>
              <a:t>Code/triangulate data and synthesize findings and recommendations.</a:t>
            </a:r>
          </a:p>
          <a:p>
            <a:pPr marL="1085850" lvl="2" indent="-171450">
              <a:buFont typeface="Wingdings" panose="05000000000000000000" pitchFamily="2" charset="2"/>
              <a:buChar char="q"/>
            </a:pPr>
            <a:r>
              <a:rPr lang="en-US" sz="1100">
                <a:latin typeface="Aptos" panose="020B0004020202020204" pitchFamily="34" charset="0"/>
              </a:rPr>
              <a:t>Submit initial draft of rapid PEA report in agreed upon format (i.e., written report, PowerPoint, action-oriented memos).</a:t>
            </a:r>
          </a:p>
          <a:p>
            <a:pPr marL="1085850" lvl="2" indent="-171450">
              <a:buFont typeface="Wingdings" panose="05000000000000000000" pitchFamily="2" charset="2"/>
              <a:buChar char="q"/>
            </a:pPr>
            <a:r>
              <a:rPr lang="en-US" sz="1100">
                <a:latin typeface="Aptos" panose="020B0004020202020204" pitchFamily="34" charset="0"/>
              </a:rPr>
              <a:t>Submit final draft of rapid PEA report in agreed upon format based on any feedback.</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1 of 1</a:t>
            </a:r>
          </a:p>
        </p:txBody>
      </p:sp>
      <p:sp>
        <p:nvSpPr>
          <p:cNvPr id="3" name="TextBox 2">
            <a:extLst>
              <a:ext uri="{FF2B5EF4-FFF2-40B4-BE49-F238E27FC236}">
                <a16:creationId xmlns:a16="http://schemas.microsoft.com/office/drawing/2014/main" id="{C41B709A-42EC-065D-5293-617298FB6E49}"/>
              </a:ext>
            </a:extLst>
          </p:cNvPr>
          <p:cNvSpPr txBox="1"/>
          <p:nvPr/>
        </p:nvSpPr>
        <p:spPr>
          <a:xfrm>
            <a:off x="325806" y="4587850"/>
            <a:ext cx="896252" cy="3477875"/>
          </a:xfrm>
          <a:prstGeom prst="rect">
            <a:avLst/>
          </a:prstGeom>
          <a:noFill/>
        </p:spPr>
        <p:txBody>
          <a:bodyPr wrap="square" rtlCol="0">
            <a:spAutoFit/>
          </a:bodyPr>
          <a:lstStyle/>
          <a:p>
            <a:pPr marL="0" lvl="2" algn="r"/>
            <a:r>
              <a:rPr lang="en-US" sz="1100">
                <a:solidFill>
                  <a:srgbClr val="009BA7"/>
                </a:solidFill>
                <a:latin typeface="Aptos" panose="020B0004020202020204" pitchFamily="34" charset="0"/>
              </a:rPr>
              <a:t>Week 0</a:t>
            </a:r>
          </a:p>
          <a:p>
            <a:pPr marL="0" lvl="2" algn="r"/>
            <a:r>
              <a:rPr lang="en-US" sz="1100">
                <a:solidFill>
                  <a:srgbClr val="009BA7"/>
                </a:solidFill>
                <a:latin typeface="Aptos" panose="020B0004020202020204" pitchFamily="34" charset="0"/>
              </a:rPr>
              <a:t>Week 1</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Rolling basis</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 2</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Weeks 3-5</a:t>
            </a:r>
          </a:p>
          <a:p>
            <a:pPr marL="0" lvl="2" algn="r"/>
            <a:r>
              <a:rPr lang="en-US" sz="1100">
                <a:solidFill>
                  <a:srgbClr val="009BA7"/>
                </a:solidFill>
                <a:latin typeface="Aptos" panose="020B0004020202020204" pitchFamily="34" charset="0"/>
              </a:rPr>
              <a:t>Week 5</a:t>
            </a: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Weeks 7-8</a:t>
            </a:r>
          </a:p>
          <a:p>
            <a:pPr marL="0" lvl="2" algn="r"/>
            <a:r>
              <a:rPr lang="en-US" sz="1100">
                <a:solidFill>
                  <a:srgbClr val="009BA7"/>
                </a:solidFill>
                <a:latin typeface="Aptos" panose="020B0004020202020204" pitchFamily="34" charset="0"/>
              </a:rPr>
              <a:t>Week 9</a:t>
            </a:r>
          </a:p>
          <a:p>
            <a:pPr marL="0" lvl="2" algn="r"/>
            <a:r>
              <a:rPr lang="en-US" sz="1100">
                <a:solidFill>
                  <a:srgbClr val="009BA7"/>
                </a:solidFill>
                <a:latin typeface="Aptos" panose="020B0004020202020204" pitchFamily="34" charset="0"/>
              </a:rPr>
              <a:t>Week 11</a:t>
            </a: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 12</a:t>
            </a:r>
          </a:p>
        </p:txBody>
      </p:sp>
      <p:sp>
        <p:nvSpPr>
          <p:cNvPr id="6" name="TextBox 5">
            <a:extLst>
              <a:ext uri="{FF2B5EF4-FFF2-40B4-BE49-F238E27FC236}">
                <a16:creationId xmlns:a16="http://schemas.microsoft.com/office/drawing/2014/main" id="{7148EF5B-B81A-7811-3104-A14972E17B3E}"/>
              </a:ext>
            </a:extLst>
          </p:cNvPr>
          <p:cNvSpPr txBox="1"/>
          <p:nvPr/>
        </p:nvSpPr>
        <p:spPr>
          <a:xfrm>
            <a:off x="475909" y="8434082"/>
            <a:ext cx="6099417" cy="430887"/>
          </a:xfrm>
          <a:prstGeom prst="rect">
            <a:avLst/>
          </a:prstGeom>
          <a:noFill/>
        </p:spPr>
        <p:txBody>
          <a:bodyPr wrap="square">
            <a:spAutoFit/>
          </a:bodyPr>
          <a:lstStyle/>
          <a:p>
            <a:pPr algn="ctr" rtl="0" fontAlgn="base"/>
            <a:r>
              <a:rPr lang="en-US" sz="1100" i="1">
                <a:solidFill>
                  <a:srgbClr val="009BA7"/>
                </a:solidFill>
                <a:latin typeface="Aptos" panose="020B0004020202020204" pitchFamily="34" charset="0"/>
              </a:rPr>
              <a:t>This guidance was developed for ACDI/VOCA’s internal use through a consultancy with Adapt Consulting. For any questions, contact </a:t>
            </a:r>
            <a:r>
              <a:rPr lang="en-US" sz="1100" i="1" err="1">
                <a:solidFill>
                  <a:srgbClr val="009BA7"/>
                </a:solidFill>
                <a:latin typeface="Aptos" panose="020B0004020202020204" pitchFamily="34" charset="0"/>
              </a:rPr>
              <a:t>Ydun</a:t>
            </a:r>
            <a:r>
              <a:rPr lang="en-US" sz="1100" i="1">
                <a:solidFill>
                  <a:srgbClr val="009BA7"/>
                </a:solidFill>
                <a:latin typeface="Aptos" panose="020B0004020202020204" pitchFamily="34" charset="0"/>
              </a:rPr>
              <a:t> Donahoe.</a:t>
            </a:r>
          </a:p>
        </p:txBody>
      </p:sp>
      <p:pic>
        <p:nvPicPr>
          <p:cNvPr id="8" name="Picture 7" descr="A logo with a globe and text&#10;&#10;Description automatically generated">
            <a:extLst>
              <a:ext uri="{FF2B5EF4-FFF2-40B4-BE49-F238E27FC236}">
                <a16:creationId xmlns:a16="http://schemas.microsoft.com/office/drawing/2014/main" id="{5050E01B-17F4-2CAC-691B-24E13CAC4B92}"/>
              </a:ext>
            </a:extLst>
          </p:cNvPr>
          <p:cNvPicPr>
            <a:picLocks noChangeAspect="1"/>
          </p:cNvPicPr>
          <p:nvPr/>
        </p:nvPicPr>
        <p:blipFill>
          <a:blip r:embed="rId3"/>
          <a:stretch>
            <a:fillRect/>
          </a:stretch>
        </p:blipFill>
        <p:spPr>
          <a:xfrm>
            <a:off x="478047" y="433533"/>
            <a:ext cx="1689341" cy="426894"/>
          </a:xfrm>
          <a:prstGeom prst="rect">
            <a:avLst/>
          </a:prstGeom>
        </p:spPr>
      </p:pic>
      <p:pic>
        <p:nvPicPr>
          <p:cNvPr id="5" name="Picture 4" descr="A black and grey sign with blue text&#10;&#10;Description automatically generated">
            <a:extLst>
              <a:ext uri="{FF2B5EF4-FFF2-40B4-BE49-F238E27FC236}">
                <a16:creationId xmlns:a16="http://schemas.microsoft.com/office/drawing/2014/main" id="{66B3033D-255E-9064-FF3A-8CF4B7FC23FD}"/>
              </a:ext>
            </a:extLst>
          </p:cNvPr>
          <p:cNvPicPr>
            <a:picLocks noChangeAspect="1"/>
          </p:cNvPicPr>
          <p:nvPr/>
        </p:nvPicPr>
        <p:blipFill>
          <a:blip r:embed="rId4"/>
          <a:srcRect r="-572" b="23810"/>
          <a:stretch/>
        </p:blipFill>
        <p:spPr>
          <a:xfrm>
            <a:off x="3770463" y="387516"/>
            <a:ext cx="2758497" cy="477527"/>
          </a:xfrm>
          <a:prstGeom prst="rect">
            <a:avLst/>
          </a:prstGeom>
        </p:spPr>
      </p:pic>
    </p:spTree>
    <p:extLst>
      <p:ext uri="{BB962C8B-B14F-4D97-AF65-F5344CB8AC3E}">
        <p14:creationId xmlns:p14="http://schemas.microsoft.com/office/powerpoint/2010/main" val="12138696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Props1.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3.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Letter Paper (8.5x11 in)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revision>9</cp:revision>
  <dcterms:created xsi:type="dcterms:W3CDTF">2023-09-16T00:44:18Z</dcterms:created>
  <dcterms:modified xsi:type="dcterms:W3CDTF">2024-08-13T23:23:16Z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2024-07-31T18:37:48Z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4da4fa10-ced6-4ce4-8457-24c2f7f730b6</vt:lpwstr>
  </property>
  <property fmtid="{D5CDD505-2E9C-101B-9397-08002B2CF9AE}" pid="19" name="MSIP_Label_27c9e852-15f5-44af-96a7-676eb56dd145_ContentBits">
    <vt:lpwstr>0</vt:lpwstr>
  </property>
</Properties>
</file>