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747" r:id="rId5"/>
    <p:sldMasterId id="2147483760" r:id="rId6"/>
    <p:sldMasterId id="2147483772" r:id="rId7"/>
    <p:sldMasterId id="2147483784" r:id="rId8"/>
    <p:sldMasterId id="2147483796" r:id="rId9"/>
  </p:sldMasterIdLst>
  <p:notesMasterIdLst>
    <p:notesMasterId r:id="rId89"/>
  </p:notesMasterIdLst>
  <p:sldIdLst>
    <p:sldId id="426" r:id="rId10"/>
    <p:sldId id="440" r:id="rId11"/>
    <p:sldId id="428" r:id="rId12"/>
    <p:sldId id="429" r:id="rId13"/>
    <p:sldId id="383" r:id="rId14"/>
    <p:sldId id="384" r:id="rId15"/>
    <p:sldId id="394" r:id="rId16"/>
    <p:sldId id="430" r:id="rId17"/>
    <p:sldId id="263" r:id="rId18"/>
    <p:sldId id="295" r:id="rId19"/>
    <p:sldId id="320" r:id="rId20"/>
    <p:sldId id="323" r:id="rId21"/>
    <p:sldId id="324" r:id="rId22"/>
    <p:sldId id="391" r:id="rId23"/>
    <p:sldId id="390" r:id="rId24"/>
    <p:sldId id="351" r:id="rId25"/>
    <p:sldId id="385" r:id="rId26"/>
    <p:sldId id="368" r:id="rId27"/>
    <p:sldId id="329" r:id="rId28"/>
    <p:sldId id="330" r:id="rId29"/>
    <p:sldId id="275" r:id="rId30"/>
    <p:sldId id="326" r:id="rId31"/>
    <p:sldId id="432" r:id="rId32"/>
    <p:sldId id="401" r:id="rId33"/>
    <p:sldId id="442" r:id="rId34"/>
    <p:sldId id="441" r:id="rId35"/>
    <p:sldId id="256" r:id="rId36"/>
    <p:sldId id="402" r:id="rId37"/>
    <p:sldId id="387" r:id="rId38"/>
    <p:sldId id="297" r:id="rId39"/>
    <p:sldId id="369" r:id="rId40"/>
    <p:sldId id="355" r:id="rId41"/>
    <p:sldId id="346" r:id="rId42"/>
    <p:sldId id="339" r:id="rId43"/>
    <p:sldId id="403" r:id="rId44"/>
    <p:sldId id="392" r:id="rId45"/>
    <p:sldId id="353" r:id="rId46"/>
    <p:sldId id="345" r:id="rId47"/>
    <p:sldId id="341" r:id="rId48"/>
    <p:sldId id="342" r:id="rId49"/>
    <p:sldId id="356" r:id="rId50"/>
    <p:sldId id="435" r:id="rId51"/>
    <p:sldId id="404" r:id="rId52"/>
    <p:sldId id="363" r:id="rId53"/>
    <p:sldId id="352" r:id="rId54"/>
    <p:sldId id="358" r:id="rId55"/>
    <p:sldId id="359" r:id="rId56"/>
    <p:sldId id="360" r:id="rId57"/>
    <p:sldId id="364" r:id="rId58"/>
    <p:sldId id="366" r:id="rId59"/>
    <p:sldId id="367" r:id="rId60"/>
    <p:sldId id="436" r:id="rId61"/>
    <p:sldId id="405" r:id="rId62"/>
    <p:sldId id="375" r:id="rId63"/>
    <p:sldId id="377" r:id="rId64"/>
    <p:sldId id="378" r:id="rId65"/>
    <p:sldId id="365" r:id="rId66"/>
    <p:sldId id="406" r:id="rId67"/>
    <p:sldId id="340" r:id="rId68"/>
    <p:sldId id="347" r:id="rId69"/>
    <p:sldId id="348" r:id="rId70"/>
    <p:sldId id="407" r:id="rId71"/>
    <p:sldId id="408" r:id="rId72"/>
    <p:sldId id="374" r:id="rId73"/>
    <p:sldId id="437" r:id="rId74"/>
    <p:sldId id="416" r:id="rId75"/>
    <p:sldId id="415" r:id="rId76"/>
    <p:sldId id="414" r:id="rId77"/>
    <p:sldId id="443" r:id="rId78"/>
    <p:sldId id="444" r:id="rId79"/>
    <p:sldId id="418" r:id="rId80"/>
    <p:sldId id="420" r:id="rId81"/>
    <p:sldId id="421" r:id="rId82"/>
    <p:sldId id="422" r:id="rId83"/>
    <p:sldId id="423" r:id="rId84"/>
    <p:sldId id="424" r:id="rId85"/>
    <p:sldId id="425" r:id="rId86"/>
    <p:sldId id="417" r:id="rId87"/>
    <p:sldId id="445" r:id="rId8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20A1386-DE31-43F5-9E03-CCE23C90FC28}">
          <p14:sldIdLst>
            <p14:sldId id="426"/>
          </p14:sldIdLst>
        </p14:section>
        <p14:section name="Facilitator Tips" id="{EA694EA1-8A3B-4BDD-BFFD-EDFFCAAC8B14}">
          <p14:sldIdLst>
            <p14:sldId id="440"/>
            <p14:sldId id="428"/>
            <p14:sldId id="429"/>
          </p14:sldIdLst>
        </p14:section>
        <p14:section name="Module 1" id="{149CC1A2-B03A-40BE-AD29-D873689E0762}">
          <p14:sldIdLst>
            <p14:sldId id="383"/>
            <p14:sldId id="384"/>
            <p14:sldId id="394"/>
            <p14:sldId id="430"/>
            <p14:sldId id="263"/>
            <p14:sldId id="295"/>
            <p14:sldId id="320"/>
            <p14:sldId id="323"/>
            <p14:sldId id="324"/>
            <p14:sldId id="391"/>
            <p14:sldId id="390"/>
            <p14:sldId id="351"/>
            <p14:sldId id="385"/>
            <p14:sldId id="368"/>
            <p14:sldId id="329"/>
            <p14:sldId id="330"/>
            <p14:sldId id="275"/>
            <p14:sldId id="326"/>
            <p14:sldId id="432"/>
          </p14:sldIdLst>
        </p14:section>
        <p14:section name="Module 2" id="{69122934-868C-4812-9F7B-AB96BAB31B83}">
          <p14:sldIdLst>
            <p14:sldId id="401"/>
            <p14:sldId id="442"/>
            <p14:sldId id="441"/>
            <p14:sldId id="256"/>
            <p14:sldId id="402"/>
          </p14:sldIdLst>
        </p14:section>
        <p14:section name="Baseline PEA: Inception Phase" id="{10406E18-70C3-492F-A4C0-445131015ED1}">
          <p14:sldIdLst>
            <p14:sldId id="387"/>
            <p14:sldId id="297"/>
            <p14:sldId id="369"/>
            <p14:sldId id="355"/>
            <p14:sldId id="346"/>
            <p14:sldId id="339"/>
            <p14:sldId id="403"/>
            <p14:sldId id="392"/>
            <p14:sldId id="353"/>
            <p14:sldId id="345"/>
            <p14:sldId id="341"/>
            <p14:sldId id="342"/>
            <p14:sldId id="356"/>
            <p14:sldId id="435"/>
          </p14:sldIdLst>
        </p14:section>
        <p14:section name="Baseline PEA: Primary Research Phase" id="{0E751819-2F98-4C28-9FBC-3578ECA72BB5}">
          <p14:sldIdLst>
            <p14:sldId id="404"/>
            <p14:sldId id="363"/>
            <p14:sldId id="352"/>
            <p14:sldId id="358"/>
            <p14:sldId id="359"/>
            <p14:sldId id="360"/>
            <p14:sldId id="364"/>
            <p14:sldId id="366"/>
            <p14:sldId id="367"/>
            <p14:sldId id="436"/>
          </p14:sldIdLst>
        </p14:section>
        <p14:section name="Baseline PEA: Dissemination Phase" id="{514367AD-5486-4E57-B2FE-827C6402E7C2}">
          <p14:sldIdLst>
            <p14:sldId id="405"/>
            <p14:sldId id="375"/>
            <p14:sldId id="377"/>
            <p14:sldId id="378"/>
            <p14:sldId id="365"/>
          </p14:sldIdLst>
        </p14:section>
        <p14:section name="Stakeholder Power Analysis" id="{431865CC-186D-4B1E-B251-BD3F8830C58A}">
          <p14:sldIdLst>
            <p14:sldId id="406"/>
            <p14:sldId id="340"/>
            <p14:sldId id="347"/>
            <p14:sldId id="348"/>
            <p14:sldId id="407"/>
            <p14:sldId id="408"/>
            <p14:sldId id="374"/>
            <p14:sldId id="437"/>
          </p14:sldIdLst>
        </p14:section>
        <p14:section name="Follow-Up PEAs" id="{72CB354C-E9BE-4C99-9A4A-3DBC50FD7837}">
          <p14:sldIdLst>
            <p14:sldId id="416"/>
            <p14:sldId id="415"/>
          </p14:sldIdLst>
        </p14:section>
        <p14:section name="Systems Approach Phases 2-4" id="{6E452357-DC30-44DE-BF98-538D5D482788}">
          <p14:sldIdLst>
            <p14:sldId id="414"/>
            <p14:sldId id="443"/>
            <p14:sldId id="444"/>
            <p14:sldId id="418"/>
            <p14:sldId id="420"/>
            <p14:sldId id="421"/>
            <p14:sldId id="422"/>
            <p14:sldId id="423"/>
            <p14:sldId id="424"/>
            <p14:sldId id="425"/>
            <p14:sldId id="417"/>
            <p14:sldId id="4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A58386-3F75-A3FB-F02C-3401B0B2F072}" name="Ydun Donahoe" initials="YD" userId="S::ydonahoe@acdivoca.org::1f5559bf-44c7-41de-8901-9abb28896b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A7"/>
    <a:srgbClr val="9933FF"/>
    <a:srgbClr val="FFFFFF"/>
    <a:srgbClr val="009999"/>
    <a:srgbClr val="9999FF"/>
    <a:srgbClr val="00FFFF"/>
    <a:srgbClr val="CCFFFF"/>
    <a:srgbClr val="CC99FF"/>
    <a:srgbClr val="FF7C8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24B3B-29AC-C6BE-FA0F-F3119CC031E8}" v="15" dt="2024-08-13T17:21:25.369"/>
    <p1510:client id="{49D2F5A2-1430-03A3-694E-F3154AF6C80A}" v="176" dt="2024-08-13T18:48:54.553"/>
    <p1510:client id="{6C32B3D0-72D5-4514-B3DC-AD9A829935D2}" v="304" dt="2024-08-13T22:32:47.875"/>
    <p1510:client id="{91CEBDDB-DED2-4ECC-BC89-B55E8177F4FC}" v="6" dt="2024-08-13T22:56:41.134"/>
    <p1510:client id="{CE007343-EC97-5149-B149-89B87F1D6DD3}" v="72" dt="2024-08-13T22:01:43.663"/>
    <p1510:client id="{F8160221-10BC-6F8E-24AE-D434BFE2FD13}" v="14" dt="2024-08-13T23:22:00.908"/>
    <p1510:client id="{F967D0A4-8D42-4834-9D59-9A55D91267A3}" v="3" dt="2024-08-13T22:31:11.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notesMaster" Target="notesMasters/notesMaster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amlin" userId="S::jhamlin@acdivoca.org::ec529cfb-28f7-45fd-a864-e9f612f19969" providerId="AD" clId="Web-{F8160221-10BC-6F8E-24AE-D434BFE2FD13}"/>
    <pc:docChg chg="modSld">
      <pc:chgData name="Julie Hamlin" userId="S::jhamlin@acdivoca.org::ec529cfb-28f7-45fd-a864-e9f612f19969" providerId="AD" clId="Web-{F8160221-10BC-6F8E-24AE-D434BFE2FD13}" dt="2024-08-13T23:22:00.908" v="12" actId="1076"/>
      <pc:docMkLst>
        <pc:docMk/>
      </pc:docMkLst>
      <pc:sldChg chg="addSp delSp modSp">
        <pc:chgData name="Julie Hamlin" userId="S::jhamlin@acdivoca.org::ec529cfb-28f7-45fd-a864-e9f612f19969" providerId="AD" clId="Web-{F8160221-10BC-6F8E-24AE-D434BFE2FD13}" dt="2024-08-13T23:22:00.908" v="12" actId="1076"/>
        <pc:sldMkLst>
          <pc:docMk/>
          <pc:sldMk cId="532770162" sldId="426"/>
        </pc:sldMkLst>
        <pc:picChg chg="del">
          <ac:chgData name="Julie Hamlin" userId="S::jhamlin@acdivoca.org::ec529cfb-28f7-45fd-a864-e9f612f19969" providerId="AD" clId="Web-{F8160221-10BC-6F8E-24AE-D434BFE2FD13}" dt="2024-08-13T23:20:01.886" v="0"/>
          <ac:picMkLst>
            <pc:docMk/>
            <pc:sldMk cId="532770162" sldId="426"/>
            <ac:picMk id="2" creationId="{59CEEAFC-B2FC-BD69-FE7C-3A29D63A3A2F}"/>
          </ac:picMkLst>
        </pc:picChg>
        <pc:picChg chg="mod">
          <ac:chgData name="Julie Hamlin" userId="S::jhamlin@acdivoca.org::ec529cfb-28f7-45fd-a864-e9f612f19969" providerId="AD" clId="Web-{F8160221-10BC-6F8E-24AE-D434BFE2FD13}" dt="2024-08-13T23:22:00.908" v="12" actId="1076"/>
          <ac:picMkLst>
            <pc:docMk/>
            <pc:sldMk cId="532770162" sldId="426"/>
            <ac:picMk id="6" creationId="{F3C93161-3A89-C457-262F-DA1EFBAB6FC0}"/>
          </ac:picMkLst>
        </pc:picChg>
        <pc:picChg chg="add mod modCrop">
          <ac:chgData name="Julie Hamlin" userId="S::jhamlin@acdivoca.org::ec529cfb-28f7-45fd-a864-e9f612f19969" providerId="AD" clId="Web-{F8160221-10BC-6F8E-24AE-D434BFE2FD13}" dt="2024-08-13T23:21:09.499" v="9" actId="1076"/>
          <ac:picMkLst>
            <pc:docMk/>
            <pc:sldMk cId="532770162" sldId="426"/>
            <ac:picMk id="7" creationId="{B879DF93-A70D-B34B-6136-220018EBDD5D}"/>
          </ac:picMkLst>
        </pc:picChg>
      </pc:sldChg>
    </pc:docChg>
  </pc:docChgLst>
  <pc:docChgLst>
    <pc:chgData name="Julie Hamlin" userId="S::jhamlin@acdivoca.org::ec529cfb-28f7-45fd-a864-e9f612f19969" providerId="AD" clId="Web-{49D2F5A2-1430-03A3-694E-F3154AF6C80A}"/>
    <pc:docChg chg="modSld sldOrd">
      <pc:chgData name="Julie Hamlin" userId="S::jhamlin@acdivoca.org::ec529cfb-28f7-45fd-a864-e9f612f19969" providerId="AD" clId="Web-{49D2F5A2-1430-03A3-694E-F3154AF6C80A}" dt="2024-08-13T18:48:54.553" v="174" actId="1076"/>
      <pc:docMkLst>
        <pc:docMk/>
      </pc:docMkLst>
      <pc:sldChg chg="modSp">
        <pc:chgData name="Julie Hamlin" userId="S::jhamlin@acdivoca.org::ec529cfb-28f7-45fd-a864-e9f612f19969" providerId="AD" clId="Web-{49D2F5A2-1430-03A3-694E-F3154AF6C80A}" dt="2024-08-13T18:48:20.130" v="169"/>
        <pc:sldMkLst>
          <pc:docMk/>
          <pc:sldMk cId="65062760" sldId="256"/>
        </pc:sldMkLst>
        <pc:spChg chg="mod">
          <ac:chgData name="Julie Hamlin" userId="S::jhamlin@acdivoca.org::ec529cfb-28f7-45fd-a864-e9f612f19969" providerId="AD" clId="Web-{49D2F5A2-1430-03A3-694E-F3154AF6C80A}" dt="2024-08-13T18:48:20.130" v="169"/>
          <ac:spMkLst>
            <pc:docMk/>
            <pc:sldMk cId="65062760" sldId="256"/>
            <ac:spMk id="4" creationId="{6C008CB0-87A0-4DB6-BCF5-F9ADAD2E743E}"/>
          </ac:spMkLst>
        </pc:spChg>
      </pc:sldChg>
      <pc:sldChg chg="modSp">
        <pc:chgData name="Julie Hamlin" userId="S::jhamlin@acdivoca.org::ec529cfb-28f7-45fd-a864-e9f612f19969" providerId="AD" clId="Web-{49D2F5A2-1430-03A3-694E-F3154AF6C80A}" dt="2024-08-13T18:36:29.997" v="10"/>
        <pc:sldMkLst>
          <pc:docMk/>
          <pc:sldMk cId="330746512" sldId="263"/>
        </pc:sldMkLst>
        <pc:spChg chg="mod">
          <ac:chgData name="Julie Hamlin" userId="S::jhamlin@acdivoca.org::ec529cfb-28f7-45fd-a864-e9f612f19969" providerId="AD" clId="Web-{49D2F5A2-1430-03A3-694E-F3154AF6C80A}" dt="2024-08-13T18:36:29.997" v="10"/>
          <ac:spMkLst>
            <pc:docMk/>
            <pc:sldMk cId="330746512" sldId="263"/>
            <ac:spMk id="4" creationId="{18FCAC7A-165D-4B94-AEFF-3E173526E572}"/>
          </ac:spMkLst>
        </pc:spChg>
      </pc:sldChg>
      <pc:sldChg chg="modSp">
        <pc:chgData name="Julie Hamlin" userId="S::jhamlin@acdivoca.org::ec529cfb-28f7-45fd-a864-e9f612f19969" providerId="AD" clId="Web-{49D2F5A2-1430-03A3-694E-F3154AF6C80A}" dt="2024-08-13T18:38:20" v="32"/>
        <pc:sldMkLst>
          <pc:docMk/>
          <pc:sldMk cId="3769473830" sldId="275"/>
        </pc:sldMkLst>
        <pc:spChg chg="mod">
          <ac:chgData name="Julie Hamlin" userId="S::jhamlin@acdivoca.org::ec529cfb-28f7-45fd-a864-e9f612f19969" providerId="AD" clId="Web-{49D2F5A2-1430-03A3-694E-F3154AF6C80A}" dt="2024-08-13T18:38:20" v="32"/>
          <ac:spMkLst>
            <pc:docMk/>
            <pc:sldMk cId="3769473830" sldId="275"/>
            <ac:spMk id="5" creationId="{26217993-A6D0-4202-890E-C340AB7C21E9}"/>
          </ac:spMkLst>
        </pc:spChg>
      </pc:sldChg>
      <pc:sldChg chg="modSp">
        <pc:chgData name="Julie Hamlin" userId="S::jhamlin@acdivoca.org::ec529cfb-28f7-45fd-a864-e9f612f19969" providerId="AD" clId="Web-{49D2F5A2-1430-03A3-694E-F3154AF6C80A}" dt="2024-08-13T18:36:34.591" v="11"/>
        <pc:sldMkLst>
          <pc:docMk/>
          <pc:sldMk cId="4080350710" sldId="295"/>
        </pc:sldMkLst>
        <pc:spChg chg="mod">
          <ac:chgData name="Julie Hamlin" userId="S::jhamlin@acdivoca.org::ec529cfb-28f7-45fd-a864-e9f612f19969" providerId="AD" clId="Web-{49D2F5A2-1430-03A3-694E-F3154AF6C80A}" dt="2024-08-13T18:36:34.591" v="11"/>
          <ac:spMkLst>
            <pc:docMk/>
            <pc:sldMk cId="4080350710" sldId="295"/>
            <ac:spMk id="5" creationId="{26217993-A6D0-4202-890E-C340AB7C21E9}"/>
          </ac:spMkLst>
        </pc:spChg>
      </pc:sldChg>
      <pc:sldChg chg="modSp">
        <pc:chgData name="Julie Hamlin" userId="S::jhamlin@acdivoca.org::ec529cfb-28f7-45fd-a864-e9f612f19969" providerId="AD" clId="Web-{49D2F5A2-1430-03A3-694E-F3154AF6C80A}" dt="2024-08-13T18:40:25.005" v="51"/>
        <pc:sldMkLst>
          <pc:docMk/>
          <pc:sldMk cId="1697015287" sldId="297"/>
        </pc:sldMkLst>
        <pc:spChg chg="mod">
          <ac:chgData name="Julie Hamlin" userId="S::jhamlin@acdivoca.org::ec529cfb-28f7-45fd-a864-e9f612f19969" providerId="AD" clId="Web-{49D2F5A2-1430-03A3-694E-F3154AF6C80A}" dt="2024-08-13T18:40:25.005" v="51"/>
          <ac:spMkLst>
            <pc:docMk/>
            <pc:sldMk cId="1697015287" sldId="297"/>
            <ac:spMk id="14" creationId="{1FE265F8-8269-459E-A81D-40259ED40E3F}"/>
          </ac:spMkLst>
        </pc:spChg>
      </pc:sldChg>
      <pc:sldChg chg="modSp">
        <pc:chgData name="Julie Hamlin" userId="S::jhamlin@acdivoca.org::ec529cfb-28f7-45fd-a864-e9f612f19969" providerId="AD" clId="Web-{49D2F5A2-1430-03A3-694E-F3154AF6C80A}" dt="2024-08-13T18:46:47.924" v="154"/>
        <pc:sldMkLst>
          <pc:docMk/>
          <pc:sldMk cId="4200321620" sldId="320"/>
        </pc:sldMkLst>
        <pc:spChg chg="mod">
          <ac:chgData name="Julie Hamlin" userId="S::jhamlin@acdivoca.org::ec529cfb-28f7-45fd-a864-e9f612f19969" providerId="AD" clId="Web-{49D2F5A2-1430-03A3-694E-F3154AF6C80A}" dt="2024-08-13T18:46:47.924" v="154"/>
          <ac:spMkLst>
            <pc:docMk/>
            <pc:sldMk cId="4200321620" sldId="320"/>
            <ac:spMk id="2" creationId="{C556B3C5-614D-4A5F-9AC9-24117DDF4881}"/>
          </ac:spMkLst>
        </pc:spChg>
      </pc:sldChg>
      <pc:sldChg chg="modSp">
        <pc:chgData name="Julie Hamlin" userId="S::jhamlin@acdivoca.org::ec529cfb-28f7-45fd-a864-e9f612f19969" providerId="AD" clId="Web-{49D2F5A2-1430-03A3-694E-F3154AF6C80A}" dt="2024-08-13T18:36:44.904" v="14"/>
        <pc:sldMkLst>
          <pc:docMk/>
          <pc:sldMk cId="332202289" sldId="323"/>
        </pc:sldMkLst>
        <pc:spChg chg="mod">
          <ac:chgData name="Julie Hamlin" userId="S::jhamlin@acdivoca.org::ec529cfb-28f7-45fd-a864-e9f612f19969" providerId="AD" clId="Web-{49D2F5A2-1430-03A3-694E-F3154AF6C80A}" dt="2024-08-13T18:36:44.904" v="14"/>
          <ac:spMkLst>
            <pc:docMk/>
            <pc:sldMk cId="332202289" sldId="323"/>
            <ac:spMk id="2" creationId="{9F50A61D-6CC0-43B6-9F42-38AB3FE3C574}"/>
          </ac:spMkLst>
        </pc:spChg>
      </pc:sldChg>
      <pc:sldChg chg="modSp">
        <pc:chgData name="Julie Hamlin" userId="S::jhamlin@acdivoca.org::ec529cfb-28f7-45fd-a864-e9f612f19969" providerId="AD" clId="Web-{49D2F5A2-1430-03A3-694E-F3154AF6C80A}" dt="2024-08-13T18:36:50.638" v="15"/>
        <pc:sldMkLst>
          <pc:docMk/>
          <pc:sldMk cId="3567712161" sldId="324"/>
        </pc:sldMkLst>
        <pc:spChg chg="mod">
          <ac:chgData name="Julie Hamlin" userId="S::jhamlin@acdivoca.org::ec529cfb-28f7-45fd-a864-e9f612f19969" providerId="AD" clId="Web-{49D2F5A2-1430-03A3-694E-F3154AF6C80A}" dt="2024-08-13T18:36:50.638" v="15"/>
          <ac:spMkLst>
            <pc:docMk/>
            <pc:sldMk cId="3567712161" sldId="324"/>
            <ac:spMk id="2" creationId="{9F50A61D-6CC0-43B6-9F42-38AB3FE3C574}"/>
          </ac:spMkLst>
        </pc:spChg>
      </pc:sldChg>
      <pc:sldChg chg="modSp">
        <pc:chgData name="Julie Hamlin" userId="S::jhamlin@acdivoca.org::ec529cfb-28f7-45fd-a864-e9f612f19969" providerId="AD" clId="Web-{49D2F5A2-1430-03A3-694E-F3154AF6C80A}" dt="2024-08-13T18:38:23.844" v="33"/>
        <pc:sldMkLst>
          <pc:docMk/>
          <pc:sldMk cId="4270352535" sldId="326"/>
        </pc:sldMkLst>
        <pc:spChg chg="mod">
          <ac:chgData name="Julie Hamlin" userId="S::jhamlin@acdivoca.org::ec529cfb-28f7-45fd-a864-e9f612f19969" providerId="AD" clId="Web-{49D2F5A2-1430-03A3-694E-F3154AF6C80A}" dt="2024-08-13T18:38:23.844" v="33"/>
          <ac:spMkLst>
            <pc:docMk/>
            <pc:sldMk cId="4270352535" sldId="326"/>
            <ac:spMk id="2" creationId="{F6054AD7-0B06-4B9B-AA77-A7A84A02913A}"/>
          </ac:spMkLst>
        </pc:spChg>
      </pc:sldChg>
      <pc:sldChg chg="modSp ord">
        <pc:chgData name="Julie Hamlin" userId="S::jhamlin@acdivoca.org::ec529cfb-28f7-45fd-a864-e9f612f19969" providerId="AD" clId="Web-{49D2F5A2-1430-03A3-694E-F3154AF6C80A}" dt="2024-08-13T18:47:43.238" v="165" actId="20577"/>
        <pc:sldMkLst>
          <pc:docMk/>
          <pc:sldMk cId="2980056423" sldId="329"/>
        </pc:sldMkLst>
        <pc:spChg chg="mod">
          <ac:chgData name="Julie Hamlin" userId="S::jhamlin@acdivoca.org::ec529cfb-28f7-45fd-a864-e9f612f19969" providerId="AD" clId="Web-{49D2F5A2-1430-03A3-694E-F3154AF6C80A}" dt="2024-08-13T18:47:43.238" v="165" actId="20577"/>
          <ac:spMkLst>
            <pc:docMk/>
            <pc:sldMk cId="2980056423" sldId="329"/>
            <ac:spMk id="5" creationId="{5812CCDB-3076-47E9-B127-7C3E9A81325A}"/>
          </ac:spMkLst>
        </pc:spChg>
      </pc:sldChg>
      <pc:sldChg chg="modSp">
        <pc:chgData name="Julie Hamlin" userId="S::jhamlin@acdivoca.org::ec529cfb-28f7-45fd-a864-e9f612f19969" providerId="AD" clId="Web-{49D2F5A2-1430-03A3-694E-F3154AF6C80A}" dt="2024-08-13T18:38:16.532" v="31"/>
        <pc:sldMkLst>
          <pc:docMk/>
          <pc:sldMk cId="3613682166" sldId="330"/>
        </pc:sldMkLst>
        <pc:spChg chg="mod">
          <ac:chgData name="Julie Hamlin" userId="S::jhamlin@acdivoca.org::ec529cfb-28f7-45fd-a864-e9f612f19969" providerId="AD" clId="Web-{49D2F5A2-1430-03A3-694E-F3154AF6C80A}" dt="2024-08-13T18:38:16.532" v="31"/>
          <ac:spMkLst>
            <pc:docMk/>
            <pc:sldMk cId="3613682166" sldId="330"/>
            <ac:spMk id="2" creationId="{F6054AD7-0B06-4B9B-AA77-A7A84A02913A}"/>
          </ac:spMkLst>
        </pc:spChg>
      </pc:sldChg>
      <pc:sldChg chg="modSp">
        <pc:chgData name="Julie Hamlin" userId="S::jhamlin@acdivoca.org::ec529cfb-28f7-45fd-a864-e9f612f19969" providerId="AD" clId="Web-{49D2F5A2-1430-03A3-694E-F3154AF6C80A}" dt="2024-08-13T18:38:31.938" v="35"/>
        <pc:sldMkLst>
          <pc:docMk/>
          <pc:sldMk cId="9571504" sldId="338"/>
        </pc:sldMkLst>
        <pc:spChg chg="mod">
          <ac:chgData name="Julie Hamlin" userId="S::jhamlin@acdivoca.org::ec529cfb-28f7-45fd-a864-e9f612f19969" providerId="AD" clId="Web-{49D2F5A2-1430-03A3-694E-F3154AF6C80A}" dt="2024-08-13T18:38:31.938" v="35"/>
          <ac:spMkLst>
            <pc:docMk/>
            <pc:sldMk cId="9571504" sldId="338"/>
            <ac:spMk id="4" creationId="{18FCAC7A-165D-4B94-AEFF-3E173526E572}"/>
          </ac:spMkLst>
        </pc:spChg>
      </pc:sldChg>
      <pc:sldChg chg="modSp">
        <pc:chgData name="Julie Hamlin" userId="S::jhamlin@acdivoca.org::ec529cfb-28f7-45fd-a864-e9f612f19969" providerId="AD" clId="Web-{49D2F5A2-1430-03A3-694E-F3154AF6C80A}" dt="2024-08-13T18:40:56.209" v="57"/>
        <pc:sldMkLst>
          <pc:docMk/>
          <pc:sldMk cId="3708711190" sldId="339"/>
        </pc:sldMkLst>
        <pc:spChg chg="mod">
          <ac:chgData name="Julie Hamlin" userId="S::jhamlin@acdivoca.org::ec529cfb-28f7-45fd-a864-e9f612f19969" providerId="AD" clId="Web-{49D2F5A2-1430-03A3-694E-F3154AF6C80A}" dt="2024-08-13T18:40:56.209" v="57"/>
          <ac:spMkLst>
            <pc:docMk/>
            <pc:sldMk cId="3708711190" sldId="339"/>
            <ac:spMk id="4" creationId="{18FCAC7A-165D-4B94-AEFF-3E173526E572}"/>
          </ac:spMkLst>
        </pc:spChg>
      </pc:sldChg>
      <pc:sldChg chg="modSp">
        <pc:chgData name="Julie Hamlin" userId="S::jhamlin@acdivoca.org::ec529cfb-28f7-45fd-a864-e9f612f19969" providerId="AD" clId="Web-{49D2F5A2-1430-03A3-694E-F3154AF6C80A}" dt="2024-08-13T18:43:20.182" v="103"/>
        <pc:sldMkLst>
          <pc:docMk/>
          <pc:sldMk cId="2037066631" sldId="340"/>
        </pc:sldMkLst>
        <pc:spChg chg="mod">
          <ac:chgData name="Julie Hamlin" userId="S::jhamlin@acdivoca.org::ec529cfb-28f7-45fd-a864-e9f612f19969" providerId="AD" clId="Web-{49D2F5A2-1430-03A3-694E-F3154AF6C80A}" dt="2024-08-13T18:43:20.182" v="103"/>
          <ac:spMkLst>
            <pc:docMk/>
            <pc:sldMk cId="2037066631" sldId="340"/>
            <ac:spMk id="4" creationId="{18FCAC7A-165D-4B94-AEFF-3E173526E572}"/>
          </ac:spMkLst>
        </pc:spChg>
      </pc:sldChg>
      <pc:sldChg chg="modSp">
        <pc:chgData name="Julie Hamlin" userId="S::jhamlin@acdivoca.org::ec529cfb-28f7-45fd-a864-e9f612f19969" providerId="AD" clId="Web-{49D2F5A2-1430-03A3-694E-F3154AF6C80A}" dt="2024-08-13T18:41:28.991" v="68"/>
        <pc:sldMkLst>
          <pc:docMk/>
          <pc:sldMk cId="1177845948" sldId="341"/>
        </pc:sldMkLst>
        <pc:spChg chg="mod">
          <ac:chgData name="Julie Hamlin" userId="S::jhamlin@acdivoca.org::ec529cfb-28f7-45fd-a864-e9f612f19969" providerId="AD" clId="Web-{49D2F5A2-1430-03A3-694E-F3154AF6C80A}" dt="2024-08-13T18:41:28.991" v="68"/>
          <ac:spMkLst>
            <pc:docMk/>
            <pc:sldMk cId="1177845948" sldId="341"/>
            <ac:spMk id="4" creationId="{18FCAC7A-165D-4B94-AEFF-3E173526E572}"/>
          </ac:spMkLst>
        </pc:spChg>
      </pc:sldChg>
      <pc:sldChg chg="modSp">
        <pc:chgData name="Julie Hamlin" userId="S::jhamlin@acdivoca.org::ec529cfb-28f7-45fd-a864-e9f612f19969" providerId="AD" clId="Web-{49D2F5A2-1430-03A3-694E-F3154AF6C80A}" dt="2024-08-13T18:41:33.132" v="69"/>
        <pc:sldMkLst>
          <pc:docMk/>
          <pc:sldMk cId="87702296" sldId="342"/>
        </pc:sldMkLst>
        <pc:spChg chg="mod">
          <ac:chgData name="Julie Hamlin" userId="S::jhamlin@acdivoca.org::ec529cfb-28f7-45fd-a864-e9f612f19969" providerId="AD" clId="Web-{49D2F5A2-1430-03A3-694E-F3154AF6C80A}" dt="2024-08-13T18:41:33.132" v="69"/>
          <ac:spMkLst>
            <pc:docMk/>
            <pc:sldMk cId="87702296" sldId="342"/>
            <ac:spMk id="4" creationId="{18FCAC7A-165D-4B94-AEFF-3E173526E572}"/>
          </ac:spMkLst>
        </pc:spChg>
      </pc:sldChg>
      <pc:sldChg chg="modSp">
        <pc:chgData name="Julie Hamlin" userId="S::jhamlin@acdivoca.org::ec529cfb-28f7-45fd-a864-e9f612f19969" providerId="AD" clId="Web-{49D2F5A2-1430-03A3-694E-F3154AF6C80A}" dt="2024-08-13T18:41:26.835" v="67" actId="20577"/>
        <pc:sldMkLst>
          <pc:docMk/>
          <pc:sldMk cId="1852381372" sldId="345"/>
        </pc:sldMkLst>
        <pc:spChg chg="mod">
          <ac:chgData name="Julie Hamlin" userId="S::jhamlin@acdivoca.org::ec529cfb-28f7-45fd-a864-e9f612f19969" providerId="AD" clId="Web-{49D2F5A2-1430-03A3-694E-F3154AF6C80A}" dt="2024-08-13T18:41:26.835" v="67" actId="20577"/>
          <ac:spMkLst>
            <pc:docMk/>
            <pc:sldMk cId="1852381372" sldId="345"/>
            <ac:spMk id="4" creationId="{18FCAC7A-165D-4B94-AEFF-3E173526E572}"/>
          </ac:spMkLst>
        </pc:spChg>
      </pc:sldChg>
      <pc:sldChg chg="modSp">
        <pc:chgData name="Julie Hamlin" userId="S::jhamlin@acdivoca.org::ec529cfb-28f7-45fd-a864-e9f612f19969" providerId="AD" clId="Web-{49D2F5A2-1430-03A3-694E-F3154AF6C80A}" dt="2024-08-13T18:40:52.131" v="56"/>
        <pc:sldMkLst>
          <pc:docMk/>
          <pc:sldMk cId="2049936038" sldId="346"/>
        </pc:sldMkLst>
        <pc:spChg chg="mod">
          <ac:chgData name="Julie Hamlin" userId="S::jhamlin@acdivoca.org::ec529cfb-28f7-45fd-a864-e9f612f19969" providerId="AD" clId="Web-{49D2F5A2-1430-03A3-694E-F3154AF6C80A}" dt="2024-08-13T18:40:52.131" v="56"/>
          <ac:spMkLst>
            <pc:docMk/>
            <pc:sldMk cId="2049936038" sldId="346"/>
            <ac:spMk id="4" creationId="{18FCAC7A-165D-4B94-AEFF-3E173526E572}"/>
          </ac:spMkLst>
        </pc:spChg>
      </pc:sldChg>
      <pc:sldChg chg="modSp">
        <pc:chgData name="Julie Hamlin" userId="S::jhamlin@acdivoca.org::ec529cfb-28f7-45fd-a864-e9f612f19969" providerId="AD" clId="Web-{49D2F5A2-1430-03A3-694E-F3154AF6C80A}" dt="2024-08-13T18:43:23.354" v="104"/>
        <pc:sldMkLst>
          <pc:docMk/>
          <pc:sldMk cId="1772082790" sldId="347"/>
        </pc:sldMkLst>
        <pc:spChg chg="mod">
          <ac:chgData name="Julie Hamlin" userId="S::jhamlin@acdivoca.org::ec529cfb-28f7-45fd-a864-e9f612f19969" providerId="AD" clId="Web-{49D2F5A2-1430-03A3-694E-F3154AF6C80A}" dt="2024-08-13T18:43:23.354" v="104"/>
          <ac:spMkLst>
            <pc:docMk/>
            <pc:sldMk cId="1772082790" sldId="347"/>
            <ac:spMk id="4" creationId="{18FCAC7A-165D-4B94-AEFF-3E173526E572}"/>
          </ac:spMkLst>
        </pc:spChg>
      </pc:sldChg>
      <pc:sldChg chg="modSp">
        <pc:chgData name="Julie Hamlin" userId="S::jhamlin@acdivoca.org::ec529cfb-28f7-45fd-a864-e9f612f19969" providerId="AD" clId="Web-{49D2F5A2-1430-03A3-694E-F3154AF6C80A}" dt="2024-08-13T18:43:30.167" v="105"/>
        <pc:sldMkLst>
          <pc:docMk/>
          <pc:sldMk cId="3512744033" sldId="348"/>
        </pc:sldMkLst>
        <pc:spChg chg="mod">
          <ac:chgData name="Julie Hamlin" userId="S::jhamlin@acdivoca.org::ec529cfb-28f7-45fd-a864-e9f612f19969" providerId="AD" clId="Web-{49D2F5A2-1430-03A3-694E-F3154AF6C80A}" dt="2024-08-13T18:43:30.167" v="105"/>
          <ac:spMkLst>
            <pc:docMk/>
            <pc:sldMk cId="3512744033" sldId="348"/>
            <ac:spMk id="4" creationId="{18FCAC7A-165D-4B94-AEFF-3E173526E572}"/>
          </ac:spMkLst>
        </pc:spChg>
      </pc:sldChg>
      <pc:sldChg chg="modSp">
        <pc:chgData name="Julie Hamlin" userId="S::jhamlin@acdivoca.org::ec529cfb-28f7-45fd-a864-e9f612f19969" providerId="AD" clId="Web-{49D2F5A2-1430-03A3-694E-F3154AF6C80A}" dt="2024-08-13T18:46:56.721" v="156"/>
        <pc:sldMkLst>
          <pc:docMk/>
          <pc:sldMk cId="3219054303" sldId="351"/>
        </pc:sldMkLst>
        <pc:spChg chg="mod">
          <ac:chgData name="Julie Hamlin" userId="S::jhamlin@acdivoca.org::ec529cfb-28f7-45fd-a864-e9f612f19969" providerId="AD" clId="Web-{49D2F5A2-1430-03A3-694E-F3154AF6C80A}" dt="2024-08-13T18:46:56.721" v="156"/>
          <ac:spMkLst>
            <pc:docMk/>
            <pc:sldMk cId="3219054303" sldId="351"/>
            <ac:spMk id="2" creationId="{C556B3C5-614D-4A5F-9AC9-24117DDF4881}"/>
          </ac:spMkLst>
        </pc:spChg>
      </pc:sldChg>
      <pc:sldChg chg="modSp">
        <pc:chgData name="Julie Hamlin" userId="S::jhamlin@acdivoca.org::ec529cfb-28f7-45fd-a864-e9f612f19969" providerId="AD" clId="Web-{49D2F5A2-1430-03A3-694E-F3154AF6C80A}" dt="2024-08-13T18:42:06.570" v="79" actId="20577"/>
        <pc:sldMkLst>
          <pc:docMk/>
          <pc:sldMk cId="2714935372" sldId="352"/>
        </pc:sldMkLst>
        <pc:spChg chg="mod">
          <ac:chgData name="Julie Hamlin" userId="S::jhamlin@acdivoca.org::ec529cfb-28f7-45fd-a864-e9f612f19969" providerId="AD" clId="Web-{49D2F5A2-1430-03A3-694E-F3154AF6C80A}" dt="2024-08-13T18:42:06.570" v="79" actId="20577"/>
          <ac:spMkLst>
            <pc:docMk/>
            <pc:sldMk cId="2714935372" sldId="352"/>
            <ac:spMk id="4" creationId="{E334224D-16FE-4980-A7FF-B97CDE306895}"/>
          </ac:spMkLst>
        </pc:spChg>
      </pc:sldChg>
      <pc:sldChg chg="modSp">
        <pc:chgData name="Julie Hamlin" userId="S::jhamlin@acdivoca.org::ec529cfb-28f7-45fd-a864-e9f612f19969" providerId="AD" clId="Web-{49D2F5A2-1430-03A3-694E-F3154AF6C80A}" dt="2024-08-13T18:40:48.755" v="55"/>
        <pc:sldMkLst>
          <pc:docMk/>
          <pc:sldMk cId="1325306903" sldId="355"/>
        </pc:sldMkLst>
        <pc:spChg chg="mod">
          <ac:chgData name="Julie Hamlin" userId="S::jhamlin@acdivoca.org::ec529cfb-28f7-45fd-a864-e9f612f19969" providerId="AD" clId="Web-{49D2F5A2-1430-03A3-694E-F3154AF6C80A}" dt="2024-08-13T18:40:48.755" v="55"/>
          <ac:spMkLst>
            <pc:docMk/>
            <pc:sldMk cId="1325306903" sldId="355"/>
            <ac:spMk id="4" creationId="{18FCAC7A-165D-4B94-AEFF-3E173526E572}"/>
          </ac:spMkLst>
        </pc:spChg>
      </pc:sldChg>
      <pc:sldChg chg="modSp">
        <pc:chgData name="Julie Hamlin" userId="S::jhamlin@acdivoca.org::ec529cfb-28f7-45fd-a864-e9f612f19969" providerId="AD" clId="Web-{49D2F5A2-1430-03A3-694E-F3154AF6C80A}" dt="2024-08-13T18:41:36.007" v="70"/>
        <pc:sldMkLst>
          <pc:docMk/>
          <pc:sldMk cId="2368249901" sldId="356"/>
        </pc:sldMkLst>
        <pc:spChg chg="mod">
          <ac:chgData name="Julie Hamlin" userId="S::jhamlin@acdivoca.org::ec529cfb-28f7-45fd-a864-e9f612f19969" providerId="AD" clId="Web-{49D2F5A2-1430-03A3-694E-F3154AF6C80A}" dt="2024-08-13T18:41:36.007" v="70"/>
          <ac:spMkLst>
            <pc:docMk/>
            <pc:sldMk cId="2368249901" sldId="356"/>
            <ac:spMk id="4" creationId="{18FCAC7A-165D-4B94-AEFF-3E173526E572}"/>
          </ac:spMkLst>
        </pc:spChg>
      </pc:sldChg>
      <pc:sldChg chg="modSp">
        <pc:chgData name="Julie Hamlin" userId="S::jhamlin@acdivoca.org::ec529cfb-28f7-45fd-a864-e9f612f19969" providerId="AD" clId="Web-{49D2F5A2-1430-03A3-694E-F3154AF6C80A}" dt="2024-08-13T18:42:12.618" v="80"/>
        <pc:sldMkLst>
          <pc:docMk/>
          <pc:sldMk cId="697665661" sldId="358"/>
        </pc:sldMkLst>
        <pc:spChg chg="mod">
          <ac:chgData name="Julie Hamlin" userId="S::jhamlin@acdivoca.org::ec529cfb-28f7-45fd-a864-e9f612f19969" providerId="AD" clId="Web-{49D2F5A2-1430-03A3-694E-F3154AF6C80A}" dt="2024-08-13T18:42:12.618" v="80"/>
          <ac:spMkLst>
            <pc:docMk/>
            <pc:sldMk cId="697665661" sldId="358"/>
            <ac:spMk id="4" creationId="{E334224D-16FE-4980-A7FF-B97CDE306895}"/>
          </ac:spMkLst>
        </pc:spChg>
      </pc:sldChg>
      <pc:sldChg chg="modSp">
        <pc:chgData name="Julie Hamlin" userId="S::jhamlin@acdivoca.org::ec529cfb-28f7-45fd-a864-e9f612f19969" providerId="AD" clId="Web-{49D2F5A2-1430-03A3-694E-F3154AF6C80A}" dt="2024-08-13T18:42:15.399" v="81"/>
        <pc:sldMkLst>
          <pc:docMk/>
          <pc:sldMk cId="570179076" sldId="359"/>
        </pc:sldMkLst>
        <pc:spChg chg="mod">
          <ac:chgData name="Julie Hamlin" userId="S::jhamlin@acdivoca.org::ec529cfb-28f7-45fd-a864-e9f612f19969" providerId="AD" clId="Web-{49D2F5A2-1430-03A3-694E-F3154AF6C80A}" dt="2024-08-13T18:42:15.399" v="81"/>
          <ac:spMkLst>
            <pc:docMk/>
            <pc:sldMk cId="570179076" sldId="359"/>
            <ac:spMk id="4" creationId="{E334224D-16FE-4980-A7FF-B97CDE306895}"/>
          </ac:spMkLst>
        </pc:spChg>
      </pc:sldChg>
      <pc:sldChg chg="modSp">
        <pc:chgData name="Julie Hamlin" userId="S::jhamlin@acdivoca.org::ec529cfb-28f7-45fd-a864-e9f612f19969" providerId="AD" clId="Web-{49D2F5A2-1430-03A3-694E-F3154AF6C80A}" dt="2024-08-13T18:42:18.696" v="82"/>
        <pc:sldMkLst>
          <pc:docMk/>
          <pc:sldMk cId="274112941" sldId="360"/>
        </pc:sldMkLst>
        <pc:spChg chg="mod">
          <ac:chgData name="Julie Hamlin" userId="S::jhamlin@acdivoca.org::ec529cfb-28f7-45fd-a864-e9f612f19969" providerId="AD" clId="Web-{49D2F5A2-1430-03A3-694E-F3154AF6C80A}" dt="2024-08-13T18:42:18.696" v="82"/>
          <ac:spMkLst>
            <pc:docMk/>
            <pc:sldMk cId="274112941" sldId="360"/>
            <ac:spMk id="4" creationId="{E334224D-16FE-4980-A7FF-B97CDE306895}"/>
          </ac:spMkLst>
        </pc:spChg>
      </pc:sldChg>
      <pc:sldChg chg="modSp">
        <pc:chgData name="Julie Hamlin" userId="S::jhamlin@acdivoca.org::ec529cfb-28f7-45fd-a864-e9f612f19969" providerId="AD" clId="Web-{49D2F5A2-1430-03A3-694E-F3154AF6C80A}" dt="2024-08-13T18:41:55.211" v="77"/>
        <pc:sldMkLst>
          <pc:docMk/>
          <pc:sldMk cId="2300189466" sldId="363"/>
        </pc:sldMkLst>
        <pc:spChg chg="mod">
          <ac:chgData name="Julie Hamlin" userId="S::jhamlin@acdivoca.org::ec529cfb-28f7-45fd-a864-e9f612f19969" providerId="AD" clId="Web-{49D2F5A2-1430-03A3-694E-F3154AF6C80A}" dt="2024-08-13T18:41:55.211" v="77"/>
          <ac:spMkLst>
            <pc:docMk/>
            <pc:sldMk cId="2300189466" sldId="363"/>
            <ac:spMk id="14" creationId="{1FE265F8-8269-459E-A81D-40259ED40E3F}"/>
          </ac:spMkLst>
        </pc:spChg>
      </pc:sldChg>
      <pc:sldChg chg="modSp">
        <pc:chgData name="Julie Hamlin" userId="S::jhamlin@acdivoca.org::ec529cfb-28f7-45fd-a864-e9f612f19969" providerId="AD" clId="Web-{49D2F5A2-1430-03A3-694E-F3154AF6C80A}" dt="2024-08-13T18:42:23.571" v="84" actId="20577"/>
        <pc:sldMkLst>
          <pc:docMk/>
          <pc:sldMk cId="882793590" sldId="364"/>
        </pc:sldMkLst>
        <pc:spChg chg="mod">
          <ac:chgData name="Julie Hamlin" userId="S::jhamlin@acdivoca.org::ec529cfb-28f7-45fd-a864-e9f612f19969" providerId="AD" clId="Web-{49D2F5A2-1430-03A3-694E-F3154AF6C80A}" dt="2024-08-13T18:42:23.571" v="84" actId="20577"/>
          <ac:spMkLst>
            <pc:docMk/>
            <pc:sldMk cId="882793590" sldId="364"/>
            <ac:spMk id="4" creationId="{E334224D-16FE-4980-A7FF-B97CDE306895}"/>
          </ac:spMkLst>
        </pc:spChg>
      </pc:sldChg>
      <pc:sldChg chg="modSp">
        <pc:chgData name="Julie Hamlin" userId="S::jhamlin@acdivoca.org::ec529cfb-28f7-45fd-a864-e9f612f19969" providerId="AD" clId="Web-{49D2F5A2-1430-03A3-694E-F3154AF6C80A}" dt="2024-08-13T18:42:56.775" v="96"/>
        <pc:sldMkLst>
          <pc:docMk/>
          <pc:sldMk cId="1650159661" sldId="365"/>
        </pc:sldMkLst>
        <pc:spChg chg="mod">
          <ac:chgData name="Julie Hamlin" userId="S::jhamlin@acdivoca.org::ec529cfb-28f7-45fd-a864-e9f612f19969" providerId="AD" clId="Web-{49D2F5A2-1430-03A3-694E-F3154AF6C80A}" dt="2024-08-13T18:42:56.775" v="96"/>
          <ac:spMkLst>
            <pc:docMk/>
            <pc:sldMk cId="1650159661" sldId="365"/>
            <ac:spMk id="4" creationId="{E334224D-16FE-4980-A7FF-B97CDE306895}"/>
          </ac:spMkLst>
        </pc:spChg>
      </pc:sldChg>
      <pc:sldChg chg="modSp">
        <pc:chgData name="Julie Hamlin" userId="S::jhamlin@acdivoca.org::ec529cfb-28f7-45fd-a864-e9f612f19969" providerId="AD" clId="Web-{49D2F5A2-1430-03A3-694E-F3154AF6C80A}" dt="2024-08-13T18:42:25.165" v="85"/>
        <pc:sldMkLst>
          <pc:docMk/>
          <pc:sldMk cId="3860091046" sldId="366"/>
        </pc:sldMkLst>
        <pc:spChg chg="mod">
          <ac:chgData name="Julie Hamlin" userId="S::jhamlin@acdivoca.org::ec529cfb-28f7-45fd-a864-e9f612f19969" providerId="AD" clId="Web-{49D2F5A2-1430-03A3-694E-F3154AF6C80A}" dt="2024-08-13T18:42:25.165" v="85"/>
          <ac:spMkLst>
            <pc:docMk/>
            <pc:sldMk cId="3860091046" sldId="366"/>
            <ac:spMk id="3" creationId="{91B8418C-7AA4-4CD4-842A-470D23BC6623}"/>
          </ac:spMkLst>
        </pc:spChg>
      </pc:sldChg>
      <pc:sldChg chg="modSp">
        <pc:chgData name="Julie Hamlin" userId="S::jhamlin@acdivoca.org::ec529cfb-28f7-45fd-a864-e9f612f19969" providerId="AD" clId="Web-{49D2F5A2-1430-03A3-694E-F3154AF6C80A}" dt="2024-08-13T18:42:27.931" v="86"/>
        <pc:sldMkLst>
          <pc:docMk/>
          <pc:sldMk cId="3161149586" sldId="367"/>
        </pc:sldMkLst>
        <pc:spChg chg="mod">
          <ac:chgData name="Julie Hamlin" userId="S::jhamlin@acdivoca.org::ec529cfb-28f7-45fd-a864-e9f612f19969" providerId="AD" clId="Web-{49D2F5A2-1430-03A3-694E-F3154AF6C80A}" dt="2024-08-13T18:42:27.931" v="86"/>
          <ac:spMkLst>
            <pc:docMk/>
            <pc:sldMk cId="3161149586" sldId="367"/>
            <ac:spMk id="4" creationId="{E334224D-16FE-4980-A7FF-B97CDE306895}"/>
          </ac:spMkLst>
        </pc:spChg>
      </pc:sldChg>
      <pc:sldChg chg="modSp">
        <pc:chgData name="Julie Hamlin" userId="S::jhamlin@acdivoca.org::ec529cfb-28f7-45fd-a864-e9f612f19969" providerId="AD" clId="Web-{49D2F5A2-1430-03A3-694E-F3154AF6C80A}" dt="2024-08-13T18:38:00.797" v="29"/>
        <pc:sldMkLst>
          <pc:docMk/>
          <pc:sldMk cId="723865856" sldId="368"/>
        </pc:sldMkLst>
        <pc:spChg chg="mod">
          <ac:chgData name="Julie Hamlin" userId="S::jhamlin@acdivoca.org::ec529cfb-28f7-45fd-a864-e9f612f19969" providerId="AD" clId="Web-{49D2F5A2-1430-03A3-694E-F3154AF6C80A}" dt="2024-08-13T18:38:00.797" v="29"/>
          <ac:spMkLst>
            <pc:docMk/>
            <pc:sldMk cId="723865856" sldId="368"/>
            <ac:spMk id="8" creationId="{B16B23CC-AC60-0C2F-7DD3-D8793BB29D79}"/>
          </ac:spMkLst>
        </pc:spChg>
      </pc:sldChg>
      <pc:sldChg chg="modSp">
        <pc:chgData name="Julie Hamlin" userId="S::jhamlin@acdivoca.org::ec529cfb-28f7-45fd-a864-e9f612f19969" providerId="AD" clId="Web-{49D2F5A2-1430-03A3-694E-F3154AF6C80A}" dt="2024-08-13T18:40:43.083" v="54" actId="20577"/>
        <pc:sldMkLst>
          <pc:docMk/>
          <pc:sldMk cId="3788468580" sldId="369"/>
        </pc:sldMkLst>
        <pc:spChg chg="mod">
          <ac:chgData name="Julie Hamlin" userId="S::jhamlin@acdivoca.org::ec529cfb-28f7-45fd-a864-e9f612f19969" providerId="AD" clId="Web-{49D2F5A2-1430-03A3-694E-F3154AF6C80A}" dt="2024-08-13T18:40:43.083" v="54" actId="20577"/>
          <ac:spMkLst>
            <pc:docMk/>
            <pc:sldMk cId="3788468580" sldId="369"/>
            <ac:spMk id="4" creationId="{18FCAC7A-165D-4B94-AEFF-3E173526E572}"/>
          </ac:spMkLst>
        </pc:spChg>
      </pc:sldChg>
      <pc:sldChg chg="modSp">
        <pc:chgData name="Julie Hamlin" userId="S::jhamlin@acdivoca.org::ec529cfb-28f7-45fd-a864-e9f612f19969" providerId="AD" clId="Web-{49D2F5A2-1430-03A3-694E-F3154AF6C80A}" dt="2024-08-13T18:43:44.652" v="112"/>
        <pc:sldMkLst>
          <pc:docMk/>
          <pc:sldMk cId="1632919761" sldId="374"/>
        </pc:sldMkLst>
        <pc:spChg chg="mod">
          <ac:chgData name="Julie Hamlin" userId="S::jhamlin@acdivoca.org::ec529cfb-28f7-45fd-a864-e9f612f19969" providerId="AD" clId="Web-{49D2F5A2-1430-03A3-694E-F3154AF6C80A}" dt="2024-08-13T18:43:44.652" v="112"/>
          <ac:spMkLst>
            <pc:docMk/>
            <pc:sldMk cId="1632919761" sldId="374"/>
            <ac:spMk id="4" creationId="{18FCAC7A-165D-4B94-AEFF-3E173526E572}"/>
          </ac:spMkLst>
        </pc:spChg>
      </pc:sldChg>
      <pc:sldChg chg="modSp">
        <pc:chgData name="Julie Hamlin" userId="S::jhamlin@acdivoca.org::ec529cfb-28f7-45fd-a864-e9f612f19969" providerId="AD" clId="Web-{49D2F5A2-1430-03A3-694E-F3154AF6C80A}" dt="2024-08-13T18:42:45.681" v="93"/>
        <pc:sldMkLst>
          <pc:docMk/>
          <pc:sldMk cId="1055975651" sldId="375"/>
        </pc:sldMkLst>
        <pc:spChg chg="mod">
          <ac:chgData name="Julie Hamlin" userId="S::jhamlin@acdivoca.org::ec529cfb-28f7-45fd-a864-e9f612f19969" providerId="AD" clId="Web-{49D2F5A2-1430-03A3-694E-F3154AF6C80A}" dt="2024-08-13T18:42:45.681" v="93"/>
          <ac:spMkLst>
            <pc:docMk/>
            <pc:sldMk cId="1055975651" sldId="375"/>
            <ac:spMk id="14" creationId="{1FE265F8-8269-459E-A81D-40259ED40E3F}"/>
          </ac:spMkLst>
        </pc:spChg>
      </pc:sldChg>
      <pc:sldChg chg="modSp">
        <pc:chgData name="Julie Hamlin" userId="S::jhamlin@acdivoca.org::ec529cfb-28f7-45fd-a864-e9f612f19969" providerId="AD" clId="Web-{49D2F5A2-1430-03A3-694E-F3154AF6C80A}" dt="2024-08-13T18:42:49.556" v="94"/>
        <pc:sldMkLst>
          <pc:docMk/>
          <pc:sldMk cId="2609536275" sldId="377"/>
        </pc:sldMkLst>
        <pc:spChg chg="mod">
          <ac:chgData name="Julie Hamlin" userId="S::jhamlin@acdivoca.org::ec529cfb-28f7-45fd-a864-e9f612f19969" providerId="AD" clId="Web-{49D2F5A2-1430-03A3-694E-F3154AF6C80A}" dt="2024-08-13T18:42:49.556" v="94"/>
          <ac:spMkLst>
            <pc:docMk/>
            <pc:sldMk cId="2609536275" sldId="377"/>
            <ac:spMk id="4" creationId="{E334224D-16FE-4980-A7FF-B97CDE306895}"/>
          </ac:spMkLst>
        </pc:spChg>
      </pc:sldChg>
      <pc:sldChg chg="modSp">
        <pc:chgData name="Julie Hamlin" userId="S::jhamlin@acdivoca.org::ec529cfb-28f7-45fd-a864-e9f612f19969" providerId="AD" clId="Web-{49D2F5A2-1430-03A3-694E-F3154AF6C80A}" dt="2024-08-13T18:42:53.947" v="95"/>
        <pc:sldMkLst>
          <pc:docMk/>
          <pc:sldMk cId="2913271678" sldId="378"/>
        </pc:sldMkLst>
        <pc:spChg chg="mod">
          <ac:chgData name="Julie Hamlin" userId="S::jhamlin@acdivoca.org::ec529cfb-28f7-45fd-a864-e9f612f19969" providerId="AD" clId="Web-{49D2F5A2-1430-03A3-694E-F3154AF6C80A}" dt="2024-08-13T18:42:53.947" v="95"/>
          <ac:spMkLst>
            <pc:docMk/>
            <pc:sldMk cId="2913271678" sldId="378"/>
            <ac:spMk id="4" creationId="{E334224D-16FE-4980-A7FF-B97CDE306895}"/>
          </ac:spMkLst>
        </pc:spChg>
      </pc:sldChg>
      <pc:sldChg chg="modSp">
        <pc:chgData name="Julie Hamlin" userId="S::jhamlin@acdivoca.org::ec529cfb-28f7-45fd-a864-e9f612f19969" providerId="AD" clId="Web-{49D2F5A2-1430-03A3-694E-F3154AF6C80A}" dt="2024-08-13T18:46:13.329" v="150" actId="20577"/>
        <pc:sldMkLst>
          <pc:docMk/>
          <pc:sldMk cId="2037107123" sldId="383"/>
        </pc:sldMkLst>
        <pc:spChg chg="mod">
          <ac:chgData name="Julie Hamlin" userId="S::jhamlin@acdivoca.org::ec529cfb-28f7-45fd-a864-e9f612f19969" providerId="AD" clId="Web-{49D2F5A2-1430-03A3-694E-F3154AF6C80A}" dt="2024-08-13T18:46:13.329" v="150" actId="20577"/>
          <ac:spMkLst>
            <pc:docMk/>
            <pc:sldMk cId="2037107123" sldId="383"/>
            <ac:spMk id="4" creationId="{6C008CB0-87A0-4DB6-BCF5-F9ADAD2E743E}"/>
          </ac:spMkLst>
        </pc:spChg>
      </pc:sldChg>
      <pc:sldChg chg="modSp">
        <pc:chgData name="Julie Hamlin" userId="S::jhamlin@acdivoca.org::ec529cfb-28f7-45fd-a864-e9f612f19969" providerId="AD" clId="Web-{49D2F5A2-1430-03A3-694E-F3154AF6C80A}" dt="2024-08-13T18:36:15.481" v="7"/>
        <pc:sldMkLst>
          <pc:docMk/>
          <pc:sldMk cId="2815787464" sldId="384"/>
        </pc:sldMkLst>
        <pc:spChg chg="mod">
          <ac:chgData name="Julie Hamlin" userId="S::jhamlin@acdivoca.org::ec529cfb-28f7-45fd-a864-e9f612f19969" providerId="AD" clId="Web-{49D2F5A2-1430-03A3-694E-F3154AF6C80A}" dt="2024-08-13T18:36:15.481" v="7"/>
          <ac:spMkLst>
            <pc:docMk/>
            <pc:sldMk cId="2815787464" sldId="384"/>
            <ac:spMk id="4" creationId="{18FCAC7A-165D-4B94-AEFF-3E173526E572}"/>
          </ac:spMkLst>
        </pc:spChg>
      </pc:sldChg>
      <pc:sldChg chg="modSp">
        <pc:chgData name="Julie Hamlin" userId="S::jhamlin@acdivoca.org::ec529cfb-28f7-45fd-a864-e9f612f19969" providerId="AD" clId="Web-{49D2F5A2-1430-03A3-694E-F3154AF6C80A}" dt="2024-08-13T18:37:54.968" v="28"/>
        <pc:sldMkLst>
          <pc:docMk/>
          <pc:sldMk cId="2458018583" sldId="385"/>
        </pc:sldMkLst>
        <pc:spChg chg="mod">
          <ac:chgData name="Julie Hamlin" userId="S::jhamlin@acdivoca.org::ec529cfb-28f7-45fd-a864-e9f612f19969" providerId="AD" clId="Web-{49D2F5A2-1430-03A3-694E-F3154AF6C80A}" dt="2024-08-13T18:37:54.968" v="28"/>
          <ac:spMkLst>
            <pc:docMk/>
            <pc:sldMk cId="2458018583" sldId="385"/>
            <ac:spMk id="4" creationId="{E334224D-16FE-4980-A7FF-B97CDE306895}"/>
          </ac:spMkLst>
        </pc:spChg>
      </pc:sldChg>
      <pc:sldChg chg="modSp">
        <pc:chgData name="Julie Hamlin" userId="S::jhamlin@acdivoca.org::ec529cfb-28f7-45fd-a864-e9f612f19969" providerId="AD" clId="Web-{49D2F5A2-1430-03A3-694E-F3154AF6C80A}" dt="2024-08-13T18:48:54.553" v="174" actId="1076"/>
        <pc:sldMkLst>
          <pc:docMk/>
          <pc:sldMk cId="142559891" sldId="387"/>
        </pc:sldMkLst>
        <pc:spChg chg="mod">
          <ac:chgData name="Julie Hamlin" userId="S::jhamlin@acdivoca.org::ec529cfb-28f7-45fd-a864-e9f612f19969" providerId="AD" clId="Web-{49D2F5A2-1430-03A3-694E-F3154AF6C80A}" dt="2024-08-13T18:48:54.553" v="174" actId="1076"/>
          <ac:spMkLst>
            <pc:docMk/>
            <pc:sldMk cId="142559891" sldId="387"/>
            <ac:spMk id="5" creationId="{5812CCDB-3076-47E9-B127-7C3E9A81325A}"/>
          </ac:spMkLst>
        </pc:spChg>
      </pc:sldChg>
      <pc:sldChg chg="modSp">
        <pc:chgData name="Julie Hamlin" userId="S::jhamlin@acdivoca.org::ec529cfb-28f7-45fd-a864-e9f612f19969" providerId="AD" clId="Web-{49D2F5A2-1430-03A3-694E-F3154AF6C80A}" dt="2024-08-13T18:36:58.295" v="17"/>
        <pc:sldMkLst>
          <pc:docMk/>
          <pc:sldMk cId="1786987240" sldId="390"/>
        </pc:sldMkLst>
        <pc:spChg chg="mod">
          <ac:chgData name="Julie Hamlin" userId="S::jhamlin@acdivoca.org::ec529cfb-28f7-45fd-a864-e9f612f19969" providerId="AD" clId="Web-{49D2F5A2-1430-03A3-694E-F3154AF6C80A}" dt="2024-08-13T18:36:58.295" v="17"/>
          <ac:spMkLst>
            <pc:docMk/>
            <pc:sldMk cId="1786987240" sldId="390"/>
            <ac:spMk id="4" creationId="{18FCAC7A-165D-4B94-AEFF-3E173526E572}"/>
          </ac:spMkLst>
        </pc:spChg>
      </pc:sldChg>
      <pc:sldChg chg="modSp">
        <pc:chgData name="Julie Hamlin" userId="S::jhamlin@acdivoca.org::ec529cfb-28f7-45fd-a864-e9f612f19969" providerId="AD" clId="Web-{49D2F5A2-1430-03A3-694E-F3154AF6C80A}" dt="2024-08-13T18:46:52.267" v="155"/>
        <pc:sldMkLst>
          <pc:docMk/>
          <pc:sldMk cId="3328721929" sldId="391"/>
        </pc:sldMkLst>
        <pc:spChg chg="mod">
          <ac:chgData name="Julie Hamlin" userId="S::jhamlin@acdivoca.org::ec529cfb-28f7-45fd-a864-e9f612f19969" providerId="AD" clId="Web-{49D2F5A2-1430-03A3-694E-F3154AF6C80A}" dt="2024-08-13T18:46:52.267" v="155"/>
          <ac:spMkLst>
            <pc:docMk/>
            <pc:sldMk cId="3328721929" sldId="391"/>
            <ac:spMk id="2" creationId="{C556B3C5-614D-4A5F-9AC9-24117DDF4881}"/>
          </ac:spMkLst>
        </pc:spChg>
      </pc:sldChg>
      <pc:sldChg chg="modSp">
        <pc:chgData name="Julie Hamlin" userId="S::jhamlin@acdivoca.org::ec529cfb-28f7-45fd-a864-e9f612f19969" providerId="AD" clId="Web-{49D2F5A2-1430-03A3-694E-F3154AF6C80A}" dt="2024-08-13T18:41:17.600" v="65"/>
        <pc:sldMkLst>
          <pc:docMk/>
          <pc:sldMk cId="1114712066" sldId="392"/>
        </pc:sldMkLst>
        <pc:spChg chg="mod">
          <ac:chgData name="Julie Hamlin" userId="S::jhamlin@acdivoca.org::ec529cfb-28f7-45fd-a864-e9f612f19969" providerId="AD" clId="Web-{49D2F5A2-1430-03A3-694E-F3154AF6C80A}" dt="2024-08-13T18:41:17.600" v="65"/>
          <ac:spMkLst>
            <pc:docMk/>
            <pc:sldMk cId="1114712066" sldId="392"/>
            <ac:spMk id="4" creationId="{18FCAC7A-165D-4B94-AEFF-3E173526E572}"/>
          </ac:spMkLst>
        </pc:spChg>
      </pc:sldChg>
      <pc:sldChg chg="modSp">
        <pc:chgData name="Julie Hamlin" userId="S::jhamlin@acdivoca.org::ec529cfb-28f7-45fd-a864-e9f612f19969" providerId="AD" clId="Web-{49D2F5A2-1430-03A3-694E-F3154AF6C80A}" dt="2024-08-13T18:46:20.985" v="151"/>
        <pc:sldMkLst>
          <pc:docMk/>
          <pc:sldMk cId="2291963777" sldId="394"/>
        </pc:sldMkLst>
        <pc:spChg chg="mod">
          <ac:chgData name="Julie Hamlin" userId="S::jhamlin@acdivoca.org::ec529cfb-28f7-45fd-a864-e9f612f19969" providerId="AD" clId="Web-{49D2F5A2-1430-03A3-694E-F3154AF6C80A}" dt="2024-08-13T18:46:20.985" v="151"/>
          <ac:spMkLst>
            <pc:docMk/>
            <pc:sldMk cId="2291963777" sldId="394"/>
            <ac:spMk id="2" creationId="{C556B3C5-614D-4A5F-9AC9-24117DDF4881}"/>
          </ac:spMkLst>
        </pc:spChg>
      </pc:sldChg>
      <pc:sldChg chg="modSp">
        <pc:chgData name="Julie Hamlin" userId="S::jhamlin@acdivoca.org::ec529cfb-28f7-45fd-a864-e9f612f19969" providerId="AD" clId="Web-{49D2F5A2-1430-03A3-694E-F3154AF6C80A}" dt="2024-08-13T18:48:06.739" v="168" actId="20577"/>
        <pc:sldMkLst>
          <pc:docMk/>
          <pc:sldMk cId="3902852922" sldId="401"/>
        </pc:sldMkLst>
        <pc:spChg chg="mod">
          <ac:chgData name="Julie Hamlin" userId="S::jhamlin@acdivoca.org::ec529cfb-28f7-45fd-a864-e9f612f19969" providerId="AD" clId="Web-{49D2F5A2-1430-03A3-694E-F3154AF6C80A}" dt="2024-08-13T18:48:06.739" v="168" actId="20577"/>
          <ac:spMkLst>
            <pc:docMk/>
            <pc:sldMk cId="3902852922" sldId="401"/>
            <ac:spMk id="4" creationId="{6C008CB0-87A0-4DB6-BCF5-F9ADAD2E743E}"/>
          </ac:spMkLst>
        </pc:spChg>
      </pc:sldChg>
      <pc:sldChg chg="modSp">
        <pc:chgData name="Julie Hamlin" userId="S::jhamlin@acdivoca.org::ec529cfb-28f7-45fd-a864-e9f612f19969" providerId="AD" clId="Web-{49D2F5A2-1430-03A3-694E-F3154AF6C80A}" dt="2024-08-13T18:39:42.691" v="45" actId="20577"/>
        <pc:sldMkLst>
          <pc:docMk/>
          <pc:sldMk cId="3882505689" sldId="402"/>
        </pc:sldMkLst>
        <pc:spChg chg="mod">
          <ac:chgData name="Julie Hamlin" userId="S::jhamlin@acdivoca.org::ec529cfb-28f7-45fd-a864-e9f612f19969" providerId="AD" clId="Web-{49D2F5A2-1430-03A3-694E-F3154AF6C80A}" dt="2024-08-13T18:39:42.691" v="45" actId="20577"/>
          <ac:spMkLst>
            <pc:docMk/>
            <pc:sldMk cId="3882505689" sldId="402"/>
            <ac:spMk id="14" creationId="{1FE265F8-8269-459E-A81D-40259ED40E3F}"/>
          </ac:spMkLst>
        </pc:spChg>
      </pc:sldChg>
      <pc:sldChg chg="modSp">
        <pc:chgData name="Julie Hamlin" userId="S::jhamlin@acdivoca.org::ec529cfb-28f7-45fd-a864-e9f612f19969" providerId="AD" clId="Web-{49D2F5A2-1430-03A3-694E-F3154AF6C80A}" dt="2024-08-13T18:48:33.786" v="171"/>
        <pc:sldMkLst>
          <pc:docMk/>
          <pc:sldMk cId="4129190013" sldId="403"/>
        </pc:sldMkLst>
        <pc:spChg chg="mod">
          <ac:chgData name="Julie Hamlin" userId="S::jhamlin@acdivoca.org::ec529cfb-28f7-45fd-a864-e9f612f19969" providerId="AD" clId="Web-{49D2F5A2-1430-03A3-694E-F3154AF6C80A}" dt="2024-08-13T18:48:33.786" v="171"/>
          <ac:spMkLst>
            <pc:docMk/>
            <pc:sldMk cId="4129190013" sldId="403"/>
            <ac:spMk id="5" creationId="{5812CCDB-3076-47E9-B127-7C3E9A81325A}"/>
          </ac:spMkLst>
        </pc:spChg>
      </pc:sldChg>
      <pc:sldChg chg="modSp">
        <pc:chgData name="Julie Hamlin" userId="S::jhamlin@acdivoca.org::ec529cfb-28f7-45fd-a864-e9f612f19969" providerId="AD" clId="Web-{49D2F5A2-1430-03A3-694E-F3154AF6C80A}" dt="2024-08-13T18:48:39.818" v="172"/>
        <pc:sldMkLst>
          <pc:docMk/>
          <pc:sldMk cId="2461485113" sldId="404"/>
        </pc:sldMkLst>
        <pc:spChg chg="mod">
          <ac:chgData name="Julie Hamlin" userId="S::jhamlin@acdivoca.org::ec529cfb-28f7-45fd-a864-e9f612f19969" providerId="AD" clId="Web-{49D2F5A2-1430-03A3-694E-F3154AF6C80A}" dt="2024-08-13T18:48:39.818" v="172"/>
          <ac:spMkLst>
            <pc:docMk/>
            <pc:sldMk cId="2461485113" sldId="404"/>
            <ac:spMk id="5" creationId="{5812CCDB-3076-47E9-B127-7C3E9A81325A}"/>
          </ac:spMkLst>
        </pc:spChg>
      </pc:sldChg>
      <pc:sldChg chg="modSp">
        <pc:chgData name="Julie Hamlin" userId="S::jhamlin@acdivoca.org::ec529cfb-28f7-45fd-a864-e9f612f19969" providerId="AD" clId="Web-{49D2F5A2-1430-03A3-694E-F3154AF6C80A}" dt="2024-08-13T18:42:42.978" v="92" actId="20577"/>
        <pc:sldMkLst>
          <pc:docMk/>
          <pc:sldMk cId="932691733" sldId="405"/>
        </pc:sldMkLst>
        <pc:spChg chg="mod">
          <ac:chgData name="Julie Hamlin" userId="S::jhamlin@acdivoca.org::ec529cfb-28f7-45fd-a864-e9f612f19969" providerId="AD" clId="Web-{49D2F5A2-1430-03A3-694E-F3154AF6C80A}" dt="2024-08-13T18:42:42.978" v="92" actId="20577"/>
          <ac:spMkLst>
            <pc:docMk/>
            <pc:sldMk cId="932691733" sldId="405"/>
            <ac:spMk id="5" creationId="{5812CCDB-3076-47E9-B127-7C3E9A81325A}"/>
          </ac:spMkLst>
        </pc:spChg>
      </pc:sldChg>
      <pc:sldChg chg="modSp">
        <pc:chgData name="Julie Hamlin" userId="S::jhamlin@acdivoca.org::ec529cfb-28f7-45fd-a864-e9f612f19969" providerId="AD" clId="Web-{49D2F5A2-1430-03A3-694E-F3154AF6C80A}" dt="2024-08-13T18:43:17.088" v="102" actId="20577"/>
        <pc:sldMkLst>
          <pc:docMk/>
          <pc:sldMk cId="386838369" sldId="406"/>
        </pc:sldMkLst>
        <pc:spChg chg="mod">
          <ac:chgData name="Julie Hamlin" userId="S::jhamlin@acdivoca.org::ec529cfb-28f7-45fd-a864-e9f612f19969" providerId="AD" clId="Web-{49D2F5A2-1430-03A3-694E-F3154AF6C80A}" dt="2024-08-13T18:43:17.088" v="102" actId="20577"/>
          <ac:spMkLst>
            <pc:docMk/>
            <pc:sldMk cId="386838369" sldId="406"/>
            <ac:spMk id="5" creationId="{5812CCDB-3076-47E9-B127-7C3E9A81325A}"/>
          </ac:spMkLst>
        </pc:spChg>
      </pc:sldChg>
      <pc:sldChg chg="modSp">
        <pc:chgData name="Julie Hamlin" userId="S::jhamlin@acdivoca.org::ec529cfb-28f7-45fd-a864-e9f612f19969" providerId="AD" clId="Web-{49D2F5A2-1430-03A3-694E-F3154AF6C80A}" dt="2024-08-13T18:43:33.230" v="106"/>
        <pc:sldMkLst>
          <pc:docMk/>
          <pc:sldMk cId="1642621243" sldId="407"/>
        </pc:sldMkLst>
        <pc:spChg chg="mod">
          <ac:chgData name="Julie Hamlin" userId="S::jhamlin@acdivoca.org::ec529cfb-28f7-45fd-a864-e9f612f19969" providerId="AD" clId="Web-{49D2F5A2-1430-03A3-694E-F3154AF6C80A}" dt="2024-08-13T18:43:33.230" v="106"/>
          <ac:spMkLst>
            <pc:docMk/>
            <pc:sldMk cId="1642621243" sldId="407"/>
            <ac:spMk id="4" creationId="{18FCAC7A-165D-4B94-AEFF-3E173526E572}"/>
          </ac:spMkLst>
        </pc:spChg>
      </pc:sldChg>
      <pc:sldChg chg="modSp">
        <pc:chgData name="Julie Hamlin" userId="S::jhamlin@acdivoca.org::ec529cfb-28f7-45fd-a864-e9f612f19969" providerId="AD" clId="Web-{49D2F5A2-1430-03A3-694E-F3154AF6C80A}" dt="2024-08-13T18:43:42.683" v="111" actId="20577"/>
        <pc:sldMkLst>
          <pc:docMk/>
          <pc:sldMk cId="1544184461" sldId="408"/>
        </pc:sldMkLst>
        <pc:spChg chg="mod">
          <ac:chgData name="Julie Hamlin" userId="S::jhamlin@acdivoca.org::ec529cfb-28f7-45fd-a864-e9f612f19969" providerId="AD" clId="Web-{49D2F5A2-1430-03A3-694E-F3154AF6C80A}" dt="2024-08-13T18:43:42.683" v="111" actId="20577"/>
          <ac:spMkLst>
            <pc:docMk/>
            <pc:sldMk cId="1544184461" sldId="408"/>
            <ac:spMk id="5" creationId="{5812CCDB-3076-47E9-B127-7C3E9A81325A}"/>
          </ac:spMkLst>
        </pc:spChg>
      </pc:sldChg>
      <pc:sldChg chg="modSp">
        <pc:chgData name="Julie Hamlin" userId="S::jhamlin@acdivoca.org::ec529cfb-28f7-45fd-a864-e9f612f19969" providerId="AD" clId="Web-{49D2F5A2-1430-03A3-694E-F3154AF6C80A}" dt="2024-08-13T18:44:13.309" v="125" actId="20577"/>
        <pc:sldMkLst>
          <pc:docMk/>
          <pc:sldMk cId="1088225626" sldId="414"/>
        </pc:sldMkLst>
        <pc:spChg chg="mod">
          <ac:chgData name="Julie Hamlin" userId="S::jhamlin@acdivoca.org::ec529cfb-28f7-45fd-a864-e9f612f19969" providerId="AD" clId="Web-{49D2F5A2-1430-03A3-694E-F3154AF6C80A}" dt="2024-08-13T18:44:13.309" v="125" actId="20577"/>
          <ac:spMkLst>
            <pc:docMk/>
            <pc:sldMk cId="1088225626" sldId="414"/>
            <ac:spMk id="4" creationId="{6C008CB0-87A0-4DB6-BCF5-F9ADAD2E743E}"/>
          </ac:spMkLst>
        </pc:spChg>
      </pc:sldChg>
      <pc:sldChg chg="modSp">
        <pc:chgData name="Julie Hamlin" userId="S::jhamlin@acdivoca.org::ec529cfb-28f7-45fd-a864-e9f612f19969" providerId="AD" clId="Web-{49D2F5A2-1430-03A3-694E-F3154AF6C80A}" dt="2024-08-13T18:44:00.012" v="119"/>
        <pc:sldMkLst>
          <pc:docMk/>
          <pc:sldMk cId="4093988546" sldId="415"/>
        </pc:sldMkLst>
        <pc:spChg chg="mod">
          <ac:chgData name="Julie Hamlin" userId="S::jhamlin@acdivoca.org::ec529cfb-28f7-45fd-a864-e9f612f19969" providerId="AD" clId="Web-{49D2F5A2-1430-03A3-694E-F3154AF6C80A}" dt="2024-08-13T18:44:00.012" v="119"/>
          <ac:spMkLst>
            <pc:docMk/>
            <pc:sldMk cId="4093988546" sldId="415"/>
            <ac:spMk id="4" creationId="{18FCAC7A-165D-4B94-AEFF-3E173526E572}"/>
          </ac:spMkLst>
        </pc:spChg>
      </pc:sldChg>
      <pc:sldChg chg="modSp">
        <pc:chgData name="Julie Hamlin" userId="S::jhamlin@acdivoca.org::ec529cfb-28f7-45fd-a864-e9f612f19969" providerId="AD" clId="Web-{49D2F5A2-1430-03A3-694E-F3154AF6C80A}" dt="2024-08-13T18:43:57.730" v="118" actId="20577"/>
        <pc:sldMkLst>
          <pc:docMk/>
          <pc:sldMk cId="4230340739" sldId="416"/>
        </pc:sldMkLst>
        <pc:spChg chg="mod">
          <ac:chgData name="Julie Hamlin" userId="S::jhamlin@acdivoca.org::ec529cfb-28f7-45fd-a864-e9f612f19969" providerId="AD" clId="Web-{49D2F5A2-1430-03A3-694E-F3154AF6C80A}" dt="2024-08-13T18:43:57.730" v="118" actId="20577"/>
          <ac:spMkLst>
            <pc:docMk/>
            <pc:sldMk cId="4230340739" sldId="416"/>
            <ac:spMk id="5" creationId="{5812CCDB-3076-47E9-B127-7C3E9A81325A}"/>
          </ac:spMkLst>
        </pc:spChg>
      </pc:sldChg>
      <pc:sldChg chg="modSp">
        <pc:chgData name="Julie Hamlin" userId="S::jhamlin@acdivoca.org::ec529cfb-28f7-45fd-a864-e9f612f19969" providerId="AD" clId="Web-{49D2F5A2-1430-03A3-694E-F3154AF6C80A}" dt="2024-08-13T18:45:14.905" v="142"/>
        <pc:sldMkLst>
          <pc:docMk/>
          <pc:sldMk cId="66540435" sldId="417"/>
        </pc:sldMkLst>
        <pc:spChg chg="mod">
          <ac:chgData name="Julie Hamlin" userId="S::jhamlin@acdivoca.org::ec529cfb-28f7-45fd-a864-e9f612f19969" providerId="AD" clId="Web-{49D2F5A2-1430-03A3-694E-F3154AF6C80A}" dt="2024-08-13T18:45:14.905" v="142"/>
          <ac:spMkLst>
            <pc:docMk/>
            <pc:sldMk cId="66540435" sldId="417"/>
            <ac:spMk id="4" creationId="{18FCAC7A-165D-4B94-AEFF-3E173526E572}"/>
          </ac:spMkLst>
        </pc:spChg>
      </pc:sldChg>
      <pc:sldChg chg="modSp">
        <pc:chgData name="Julie Hamlin" userId="S::jhamlin@acdivoca.org::ec529cfb-28f7-45fd-a864-e9f612f19969" providerId="AD" clId="Web-{49D2F5A2-1430-03A3-694E-F3154AF6C80A}" dt="2024-08-13T18:44:49.045" v="135" actId="20577"/>
        <pc:sldMkLst>
          <pc:docMk/>
          <pc:sldMk cId="2107308542" sldId="418"/>
        </pc:sldMkLst>
        <pc:spChg chg="mod">
          <ac:chgData name="Julie Hamlin" userId="S::jhamlin@acdivoca.org::ec529cfb-28f7-45fd-a864-e9f612f19969" providerId="AD" clId="Web-{49D2F5A2-1430-03A3-694E-F3154AF6C80A}" dt="2024-08-13T18:44:49.045" v="135" actId="20577"/>
          <ac:spMkLst>
            <pc:docMk/>
            <pc:sldMk cId="2107308542" sldId="418"/>
            <ac:spMk id="4" creationId="{18FCAC7A-165D-4B94-AEFF-3E173526E572}"/>
          </ac:spMkLst>
        </pc:spChg>
      </pc:sldChg>
      <pc:sldChg chg="modSp">
        <pc:chgData name="Julie Hamlin" userId="S::jhamlin@acdivoca.org::ec529cfb-28f7-45fd-a864-e9f612f19969" providerId="AD" clId="Web-{49D2F5A2-1430-03A3-694E-F3154AF6C80A}" dt="2024-08-13T18:44:54.342" v="136"/>
        <pc:sldMkLst>
          <pc:docMk/>
          <pc:sldMk cId="3047254423" sldId="420"/>
        </pc:sldMkLst>
        <pc:spChg chg="mod">
          <ac:chgData name="Julie Hamlin" userId="S::jhamlin@acdivoca.org::ec529cfb-28f7-45fd-a864-e9f612f19969" providerId="AD" clId="Web-{49D2F5A2-1430-03A3-694E-F3154AF6C80A}" dt="2024-08-13T18:44:54.342" v="136"/>
          <ac:spMkLst>
            <pc:docMk/>
            <pc:sldMk cId="3047254423" sldId="420"/>
            <ac:spMk id="14" creationId="{1FE265F8-8269-459E-A81D-40259ED40E3F}"/>
          </ac:spMkLst>
        </pc:spChg>
      </pc:sldChg>
      <pc:sldChg chg="modSp">
        <pc:chgData name="Julie Hamlin" userId="S::jhamlin@acdivoca.org::ec529cfb-28f7-45fd-a864-e9f612f19969" providerId="AD" clId="Web-{49D2F5A2-1430-03A3-694E-F3154AF6C80A}" dt="2024-08-13T18:44:58.264" v="137"/>
        <pc:sldMkLst>
          <pc:docMk/>
          <pc:sldMk cId="649803297" sldId="421"/>
        </pc:sldMkLst>
        <pc:spChg chg="mod">
          <ac:chgData name="Julie Hamlin" userId="S::jhamlin@acdivoca.org::ec529cfb-28f7-45fd-a864-e9f612f19969" providerId="AD" clId="Web-{49D2F5A2-1430-03A3-694E-F3154AF6C80A}" dt="2024-08-13T18:44:58.264" v="137"/>
          <ac:spMkLst>
            <pc:docMk/>
            <pc:sldMk cId="649803297" sldId="421"/>
            <ac:spMk id="14" creationId="{1FE265F8-8269-459E-A81D-40259ED40E3F}"/>
          </ac:spMkLst>
        </pc:spChg>
      </pc:sldChg>
      <pc:sldChg chg="modSp">
        <pc:chgData name="Julie Hamlin" userId="S::jhamlin@acdivoca.org::ec529cfb-28f7-45fd-a864-e9f612f19969" providerId="AD" clId="Web-{49D2F5A2-1430-03A3-694E-F3154AF6C80A}" dt="2024-08-13T18:45:01.998" v="138"/>
        <pc:sldMkLst>
          <pc:docMk/>
          <pc:sldMk cId="1032266605" sldId="422"/>
        </pc:sldMkLst>
        <pc:spChg chg="mod">
          <ac:chgData name="Julie Hamlin" userId="S::jhamlin@acdivoca.org::ec529cfb-28f7-45fd-a864-e9f612f19969" providerId="AD" clId="Web-{49D2F5A2-1430-03A3-694E-F3154AF6C80A}" dt="2024-08-13T18:45:01.998" v="138"/>
          <ac:spMkLst>
            <pc:docMk/>
            <pc:sldMk cId="1032266605" sldId="422"/>
            <ac:spMk id="14" creationId="{1FE265F8-8269-459E-A81D-40259ED40E3F}"/>
          </ac:spMkLst>
        </pc:spChg>
      </pc:sldChg>
      <pc:sldChg chg="modSp">
        <pc:chgData name="Julie Hamlin" userId="S::jhamlin@acdivoca.org::ec529cfb-28f7-45fd-a864-e9f612f19969" providerId="AD" clId="Web-{49D2F5A2-1430-03A3-694E-F3154AF6C80A}" dt="2024-08-13T18:45:05.154" v="139"/>
        <pc:sldMkLst>
          <pc:docMk/>
          <pc:sldMk cId="563252227" sldId="423"/>
        </pc:sldMkLst>
        <pc:spChg chg="mod">
          <ac:chgData name="Julie Hamlin" userId="S::jhamlin@acdivoca.org::ec529cfb-28f7-45fd-a864-e9f612f19969" providerId="AD" clId="Web-{49D2F5A2-1430-03A3-694E-F3154AF6C80A}" dt="2024-08-13T18:45:05.154" v="139"/>
          <ac:spMkLst>
            <pc:docMk/>
            <pc:sldMk cId="563252227" sldId="423"/>
            <ac:spMk id="14" creationId="{1FE265F8-8269-459E-A81D-40259ED40E3F}"/>
          </ac:spMkLst>
        </pc:spChg>
      </pc:sldChg>
      <pc:sldChg chg="modSp">
        <pc:chgData name="Julie Hamlin" userId="S::jhamlin@acdivoca.org::ec529cfb-28f7-45fd-a864-e9f612f19969" providerId="AD" clId="Web-{49D2F5A2-1430-03A3-694E-F3154AF6C80A}" dt="2024-08-13T18:45:08.451" v="140"/>
        <pc:sldMkLst>
          <pc:docMk/>
          <pc:sldMk cId="411136320" sldId="424"/>
        </pc:sldMkLst>
        <pc:spChg chg="mod">
          <ac:chgData name="Julie Hamlin" userId="S::jhamlin@acdivoca.org::ec529cfb-28f7-45fd-a864-e9f612f19969" providerId="AD" clId="Web-{49D2F5A2-1430-03A3-694E-F3154AF6C80A}" dt="2024-08-13T18:45:08.451" v="140"/>
          <ac:spMkLst>
            <pc:docMk/>
            <pc:sldMk cId="411136320" sldId="424"/>
            <ac:spMk id="14" creationId="{1FE265F8-8269-459E-A81D-40259ED40E3F}"/>
          </ac:spMkLst>
        </pc:spChg>
      </pc:sldChg>
      <pc:sldChg chg="modSp">
        <pc:chgData name="Julie Hamlin" userId="S::jhamlin@acdivoca.org::ec529cfb-28f7-45fd-a864-e9f612f19969" providerId="AD" clId="Web-{49D2F5A2-1430-03A3-694E-F3154AF6C80A}" dt="2024-08-13T18:45:11.092" v="141"/>
        <pc:sldMkLst>
          <pc:docMk/>
          <pc:sldMk cId="768433779" sldId="425"/>
        </pc:sldMkLst>
        <pc:spChg chg="mod">
          <ac:chgData name="Julie Hamlin" userId="S::jhamlin@acdivoca.org::ec529cfb-28f7-45fd-a864-e9f612f19969" providerId="AD" clId="Web-{49D2F5A2-1430-03A3-694E-F3154AF6C80A}" dt="2024-08-13T18:45:11.092" v="141"/>
          <ac:spMkLst>
            <pc:docMk/>
            <pc:sldMk cId="768433779" sldId="425"/>
            <ac:spMk id="14" creationId="{1FE265F8-8269-459E-A81D-40259ED40E3F}"/>
          </ac:spMkLst>
        </pc:spChg>
      </pc:sldChg>
      <pc:sldChg chg="modSp">
        <pc:chgData name="Julie Hamlin" userId="S::jhamlin@acdivoca.org::ec529cfb-28f7-45fd-a864-e9f612f19969" providerId="AD" clId="Web-{49D2F5A2-1430-03A3-694E-F3154AF6C80A}" dt="2024-08-13T18:35:32.370" v="1" actId="20577"/>
        <pc:sldMkLst>
          <pc:docMk/>
          <pc:sldMk cId="2774870670" sldId="427"/>
        </pc:sldMkLst>
        <pc:spChg chg="mod">
          <ac:chgData name="Julie Hamlin" userId="S::jhamlin@acdivoca.org::ec529cfb-28f7-45fd-a864-e9f612f19969" providerId="AD" clId="Web-{49D2F5A2-1430-03A3-694E-F3154AF6C80A}" dt="2024-08-13T18:35:32.370" v="1" actId="20577"/>
          <ac:spMkLst>
            <pc:docMk/>
            <pc:sldMk cId="2774870670" sldId="427"/>
            <ac:spMk id="4" creationId="{18FCAC7A-165D-4B94-AEFF-3E173526E572}"/>
          </ac:spMkLst>
        </pc:spChg>
      </pc:sldChg>
      <pc:sldChg chg="modSp">
        <pc:chgData name="Julie Hamlin" userId="S::jhamlin@acdivoca.org::ec529cfb-28f7-45fd-a864-e9f612f19969" providerId="AD" clId="Web-{49D2F5A2-1430-03A3-694E-F3154AF6C80A}" dt="2024-08-13T18:36:07.246" v="5" actId="20577"/>
        <pc:sldMkLst>
          <pc:docMk/>
          <pc:sldMk cId="2235377698" sldId="428"/>
        </pc:sldMkLst>
        <pc:spChg chg="mod">
          <ac:chgData name="Julie Hamlin" userId="S::jhamlin@acdivoca.org::ec529cfb-28f7-45fd-a864-e9f612f19969" providerId="AD" clId="Web-{49D2F5A2-1430-03A3-694E-F3154AF6C80A}" dt="2024-08-13T18:36:07.246" v="5" actId="20577"/>
          <ac:spMkLst>
            <pc:docMk/>
            <pc:sldMk cId="2235377698" sldId="428"/>
            <ac:spMk id="4" creationId="{18FCAC7A-165D-4B94-AEFF-3E173526E572}"/>
          </ac:spMkLst>
        </pc:spChg>
      </pc:sldChg>
      <pc:sldChg chg="modSp">
        <pc:chgData name="Julie Hamlin" userId="S::jhamlin@acdivoca.org::ec529cfb-28f7-45fd-a864-e9f612f19969" providerId="AD" clId="Web-{49D2F5A2-1430-03A3-694E-F3154AF6C80A}" dt="2024-08-13T18:36:09.949" v="6"/>
        <pc:sldMkLst>
          <pc:docMk/>
          <pc:sldMk cId="4278581093" sldId="429"/>
        </pc:sldMkLst>
        <pc:spChg chg="mod">
          <ac:chgData name="Julie Hamlin" userId="S::jhamlin@acdivoca.org::ec529cfb-28f7-45fd-a864-e9f612f19969" providerId="AD" clId="Web-{49D2F5A2-1430-03A3-694E-F3154AF6C80A}" dt="2024-08-13T18:36:09.949" v="6"/>
          <ac:spMkLst>
            <pc:docMk/>
            <pc:sldMk cId="4278581093" sldId="429"/>
            <ac:spMk id="4" creationId="{18FCAC7A-165D-4B94-AEFF-3E173526E572}"/>
          </ac:spMkLst>
        </pc:spChg>
      </pc:sldChg>
      <pc:sldChg chg="modSp">
        <pc:chgData name="Julie Hamlin" userId="S::jhamlin@acdivoca.org::ec529cfb-28f7-45fd-a864-e9f612f19969" providerId="AD" clId="Web-{49D2F5A2-1430-03A3-694E-F3154AF6C80A}" dt="2024-08-13T18:36:25.622" v="9"/>
        <pc:sldMkLst>
          <pc:docMk/>
          <pc:sldMk cId="2499310905" sldId="430"/>
        </pc:sldMkLst>
        <pc:spChg chg="mod">
          <ac:chgData name="Julie Hamlin" userId="S::jhamlin@acdivoca.org::ec529cfb-28f7-45fd-a864-e9f612f19969" providerId="AD" clId="Web-{49D2F5A2-1430-03A3-694E-F3154AF6C80A}" dt="2024-08-13T18:36:25.622" v="9"/>
          <ac:spMkLst>
            <pc:docMk/>
            <pc:sldMk cId="2499310905" sldId="430"/>
            <ac:spMk id="14" creationId="{1FE265F8-8269-459E-A81D-40259ED40E3F}"/>
          </ac:spMkLst>
        </pc:spChg>
      </pc:sldChg>
      <pc:sldChg chg="modSp">
        <pc:chgData name="Julie Hamlin" userId="S::jhamlin@acdivoca.org::ec529cfb-28f7-45fd-a864-e9f612f19969" providerId="AD" clId="Web-{49D2F5A2-1430-03A3-694E-F3154AF6C80A}" dt="2024-08-13T18:38:26.423" v="34"/>
        <pc:sldMkLst>
          <pc:docMk/>
          <pc:sldMk cId="4128201662" sldId="432"/>
        </pc:sldMkLst>
        <pc:spChg chg="mod">
          <ac:chgData name="Julie Hamlin" userId="S::jhamlin@acdivoca.org::ec529cfb-28f7-45fd-a864-e9f612f19969" providerId="AD" clId="Web-{49D2F5A2-1430-03A3-694E-F3154AF6C80A}" dt="2024-08-13T18:38:26.423" v="34"/>
          <ac:spMkLst>
            <pc:docMk/>
            <pc:sldMk cId="4128201662" sldId="432"/>
            <ac:spMk id="2" creationId="{F6054AD7-0B06-4B9B-AA77-A7A84A02913A}"/>
          </ac:spMkLst>
        </pc:spChg>
      </pc:sldChg>
      <pc:sldChg chg="modSp">
        <pc:chgData name="Julie Hamlin" userId="S::jhamlin@acdivoca.org::ec529cfb-28f7-45fd-a864-e9f612f19969" providerId="AD" clId="Web-{49D2F5A2-1430-03A3-694E-F3154AF6C80A}" dt="2024-08-13T18:38:50.376" v="40" actId="20577"/>
        <pc:sldMkLst>
          <pc:docMk/>
          <pc:sldMk cId="4083647369" sldId="434"/>
        </pc:sldMkLst>
        <pc:spChg chg="mod">
          <ac:chgData name="Julie Hamlin" userId="S::jhamlin@acdivoca.org::ec529cfb-28f7-45fd-a864-e9f612f19969" providerId="AD" clId="Web-{49D2F5A2-1430-03A3-694E-F3154AF6C80A}" dt="2024-08-13T18:38:50.376" v="40" actId="20577"/>
          <ac:spMkLst>
            <pc:docMk/>
            <pc:sldMk cId="4083647369" sldId="434"/>
            <ac:spMk id="35" creationId="{84810E6A-4704-E145-C2B2-97B90075DA09}"/>
          </ac:spMkLst>
        </pc:spChg>
      </pc:sldChg>
      <pc:sldChg chg="modSp">
        <pc:chgData name="Julie Hamlin" userId="S::jhamlin@acdivoca.org::ec529cfb-28f7-45fd-a864-e9f612f19969" providerId="AD" clId="Web-{49D2F5A2-1430-03A3-694E-F3154AF6C80A}" dt="2024-08-13T18:41:39.304" v="71"/>
        <pc:sldMkLst>
          <pc:docMk/>
          <pc:sldMk cId="2846033720" sldId="435"/>
        </pc:sldMkLst>
        <pc:spChg chg="mod">
          <ac:chgData name="Julie Hamlin" userId="S::jhamlin@acdivoca.org::ec529cfb-28f7-45fd-a864-e9f612f19969" providerId="AD" clId="Web-{49D2F5A2-1430-03A3-694E-F3154AF6C80A}" dt="2024-08-13T18:41:39.304" v="71"/>
          <ac:spMkLst>
            <pc:docMk/>
            <pc:sldMk cId="2846033720" sldId="435"/>
            <ac:spMk id="2" creationId="{F6054AD7-0B06-4B9B-AA77-A7A84A02913A}"/>
          </ac:spMkLst>
        </pc:spChg>
      </pc:sldChg>
      <pc:sldChg chg="modSp">
        <pc:chgData name="Julie Hamlin" userId="S::jhamlin@acdivoca.org::ec529cfb-28f7-45fd-a864-e9f612f19969" providerId="AD" clId="Web-{49D2F5A2-1430-03A3-694E-F3154AF6C80A}" dt="2024-08-13T18:42:32.915" v="87"/>
        <pc:sldMkLst>
          <pc:docMk/>
          <pc:sldMk cId="4013805078" sldId="436"/>
        </pc:sldMkLst>
        <pc:spChg chg="mod">
          <ac:chgData name="Julie Hamlin" userId="S::jhamlin@acdivoca.org::ec529cfb-28f7-45fd-a864-e9f612f19969" providerId="AD" clId="Web-{49D2F5A2-1430-03A3-694E-F3154AF6C80A}" dt="2024-08-13T18:42:32.915" v="87"/>
          <ac:spMkLst>
            <pc:docMk/>
            <pc:sldMk cId="4013805078" sldId="436"/>
            <ac:spMk id="2" creationId="{F6054AD7-0B06-4B9B-AA77-A7A84A02913A}"/>
          </ac:spMkLst>
        </pc:spChg>
      </pc:sldChg>
      <pc:sldChg chg="modSp">
        <pc:chgData name="Julie Hamlin" userId="S::jhamlin@acdivoca.org::ec529cfb-28f7-45fd-a864-e9f612f19969" providerId="AD" clId="Web-{49D2F5A2-1430-03A3-694E-F3154AF6C80A}" dt="2024-08-13T18:43:47.964" v="113"/>
        <pc:sldMkLst>
          <pc:docMk/>
          <pc:sldMk cId="3578305950" sldId="437"/>
        </pc:sldMkLst>
        <pc:spChg chg="mod">
          <ac:chgData name="Julie Hamlin" userId="S::jhamlin@acdivoca.org::ec529cfb-28f7-45fd-a864-e9f612f19969" providerId="AD" clId="Web-{49D2F5A2-1430-03A3-694E-F3154AF6C80A}" dt="2024-08-13T18:43:47.964" v="113"/>
          <ac:spMkLst>
            <pc:docMk/>
            <pc:sldMk cId="3578305950" sldId="437"/>
            <ac:spMk id="2" creationId="{F6054AD7-0B06-4B9B-AA77-A7A84A02913A}"/>
          </ac:spMkLst>
        </pc:spChg>
      </pc:sldChg>
      <pc:sldChg chg="modSp">
        <pc:chgData name="Julie Hamlin" userId="S::jhamlin@acdivoca.org::ec529cfb-28f7-45fd-a864-e9f612f19969" providerId="AD" clId="Web-{49D2F5A2-1430-03A3-694E-F3154AF6C80A}" dt="2024-08-13T18:44:34.091" v="132" actId="20577"/>
        <pc:sldMkLst>
          <pc:docMk/>
          <pc:sldMk cId="2539913593" sldId="439"/>
        </pc:sldMkLst>
        <pc:spChg chg="mod">
          <ac:chgData name="Julie Hamlin" userId="S::jhamlin@acdivoca.org::ec529cfb-28f7-45fd-a864-e9f612f19969" providerId="AD" clId="Web-{49D2F5A2-1430-03A3-694E-F3154AF6C80A}" dt="2024-08-13T18:44:34.091" v="132" actId="20577"/>
          <ac:spMkLst>
            <pc:docMk/>
            <pc:sldMk cId="2539913593" sldId="439"/>
            <ac:spMk id="35" creationId="{84810E6A-4704-E145-C2B2-97B90075DA09}"/>
          </ac:spMkLst>
        </pc:spChg>
      </pc:sldChg>
      <pc:sldChg chg="modSp">
        <pc:chgData name="Julie Hamlin" userId="S::jhamlin@acdivoca.org::ec529cfb-28f7-45fd-a864-e9f612f19969" providerId="AD" clId="Web-{49D2F5A2-1430-03A3-694E-F3154AF6C80A}" dt="2024-08-13T18:35:56.730" v="2"/>
        <pc:sldMkLst>
          <pc:docMk/>
          <pc:sldMk cId="3529525914" sldId="440"/>
        </pc:sldMkLst>
        <pc:spChg chg="mod">
          <ac:chgData name="Julie Hamlin" userId="S::jhamlin@acdivoca.org::ec529cfb-28f7-45fd-a864-e9f612f19969" providerId="AD" clId="Web-{49D2F5A2-1430-03A3-694E-F3154AF6C80A}" dt="2024-08-13T18:35:56.730" v="2"/>
          <ac:spMkLst>
            <pc:docMk/>
            <pc:sldMk cId="3529525914" sldId="440"/>
            <ac:spMk id="4" creationId="{18FCAC7A-165D-4B94-AEFF-3E173526E572}"/>
          </ac:spMkLst>
        </pc:spChg>
      </pc:sldChg>
      <pc:sldChg chg="modSp">
        <pc:chgData name="Julie Hamlin" userId="S::jhamlin@acdivoca.org::ec529cfb-28f7-45fd-a864-e9f612f19969" providerId="AD" clId="Web-{49D2F5A2-1430-03A3-694E-F3154AF6C80A}" dt="2024-08-13T18:36:01.168" v="3"/>
        <pc:sldMkLst>
          <pc:docMk/>
          <pc:sldMk cId="3303989520" sldId="441"/>
        </pc:sldMkLst>
        <pc:spChg chg="mod">
          <ac:chgData name="Julie Hamlin" userId="S::jhamlin@acdivoca.org::ec529cfb-28f7-45fd-a864-e9f612f19969" providerId="AD" clId="Web-{49D2F5A2-1430-03A3-694E-F3154AF6C80A}" dt="2024-08-13T18:36:01.168" v="3"/>
          <ac:spMkLst>
            <pc:docMk/>
            <pc:sldMk cId="3303989520" sldId="441"/>
            <ac:spMk id="4" creationId="{18FCAC7A-165D-4B94-AEFF-3E173526E572}"/>
          </ac:spMkLst>
        </pc:spChg>
      </pc:sldChg>
    </pc:docChg>
  </pc:docChgLst>
  <pc:docChgLst>
    <pc:chgData name="Ydun Donahoe" userId="1f5559bf-44c7-41de-8901-9abb28896b1a" providerId="ADAL" clId="{6C32B3D0-72D5-4514-B3DC-AD9A829935D2}"/>
    <pc:docChg chg="undo custSel addSld delSld modSld sldOrd modMainMaster addSection delSection modSection">
      <pc:chgData name="Ydun Donahoe" userId="1f5559bf-44c7-41de-8901-9abb28896b1a" providerId="ADAL" clId="{6C32B3D0-72D5-4514-B3DC-AD9A829935D2}" dt="2024-08-13T22:32:47.875" v="2919" actId="20577"/>
      <pc:docMkLst>
        <pc:docMk/>
      </pc:docMkLst>
      <pc:sldChg chg="modSp mod ord modNotesTx">
        <pc:chgData name="Ydun Donahoe" userId="1f5559bf-44c7-41de-8901-9abb28896b1a" providerId="ADAL" clId="{6C32B3D0-72D5-4514-B3DC-AD9A829935D2}" dt="2024-07-31T19:44:42.441" v="1657"/>
        <pc:sldMkLst>
          <pc:docMk/>
          <pc:sldMk cId="65062760" sldId="256"/>
        </pc:sldMkLst>
        <pc:spChg chg="mod">
          <ac:chgData name="Ydun Donahoe" userId="1f5559bf-44c7-41de-8901-9abb28896b1a" providerId="ADAL" clId="{6C32B3D0-72D5-4514-B3DC-AD9A829935D2}" dt="2024-07-31T19:44:07.657" v="1656" actId="207"/>
          <ac:spMkLst>
            <pc:docMk/>
            <pc:sldMk cId="65062760" sldId="256"/>
            <ac:spMk id="4" creationId="{6C008CB0-87A0-4DB6-BCF5-F9ADAD2E743E}"/>
          </ac:spMkLst>
        </pc:spChg>
      </pc:sldChg>
      <pc:sldChg chg="add del ord setBg">
        <pc:chgData name="Ydun Donahoe" userId="1f5559bf-44c7-41de-8901-9abb28896b1a" providerId="ADAL" clId="{6C32B3D0-72D5-4514-B3DC-AD9A829935D2}" dt="2024-07-31T19:35:46.688" v="965" actId="47"/>
        <pc:sldMkLst>
          <pc:docMk/>
          <pc:sldMk cId="2041904607" sldId="260"/>
        </pc:sldMkLst>
      </pc:sldChg>
      <pc:sldChg chg="modSp mod">
        <pc:chgData name="Ydun Donahoe" userId="1f5559bf-44c7-41de-8901-9abb28896b1a" providerId="ADAL" clId="{6C32B3D0-72D5-4514-B3DC-AD9A829935D2}" dt="2024-08-13T22:26:42.682" v="2701" actId="27636"/>
        <pc:sldMkLst>
          <pc:docMk/>
          <pc:sldMk cId="330746512" sldId="263"/>
        </pc:sldMkLst>
        <pc:spChg chg="mod">
          <ac:chgData name="Ydun Donahoe" userId="1f5559bf-44c7-41de-8901-9abb28896b1a" providerId="ADAL" clId="{6C32B3D0-72D5-4514-B3DC-AD9A829935D2}" dt="2024-08-13T22:26:42.682" v="2701" actId="27636"/>
          <ac:spMkLst>
            <pc:docMk/>
            <pc:sldMk cId="330746512" sldId="263"/>
            <ac:spMk id="5" creationId="{1EF03E7E-80E9-4281-9A34-F18EA09D9357}"/>
          </ac:spMkLst>
        </pc:spChg>
      </pc:sldChg>
      <pc:sldChg chg="modSp mod">
        <pc:chgData name="Ydun Donahoe" userId="1f5559bf-44c7-41de-8901-9abb28896b1a" providerId="ADAL" clId="{6C32B3D0-72D5-4514-B3DC-AD9A829935D2}" dt="2024-07-31T19:21:23.322" v="399" actId="1076"/>
        <pc:sldMkLst>
          <pc:docMk/>
          <pc:sldMk cId="4200321620" sldId="320"/>
        </pc:sldMkLst>
        <pc:spChg chg="mod">
          <ac:chgData name="Ydun Donahoe" userId="1f5559bf-44c7-41de-8901-9abb28896b1a" providerId="ADAL" clId="{6C32B3D0-72D5-4514-B3DC-AD9A829935D2}" dt="2024-07-31T19:21:23.322" v="399" actId="1076"/>
          <ac:spMkLst>
            <pc:docMk/>
            <pc:sldMk cId="4200321620" sldId="320"/>
            <ac:spMk id="2" creationId="{C556B3C5-614D-4A5F-9AC9-24117DDF4881}"/>
          </ac:spMkLst>
        </pc:spChg>
      </pc:sldChg>
      <pc:sldChg chg="modSp mod">
        <pc:chgData name="Ydun Donahoe" userId="1f5559bf-44c7-41de-8901-9abb28896b1a" providerId="ADAL" clId="{6C32B3D0-72D5-4514-B3DC-AD9A829935D2}" dt="2024-08-13T22:23:07.457" v="2679" actId="20577"/>
        <pc:sldMkLst>
          <pc:docMk/>
          <pc:sldMk cId="3567712161" sldId="324"/>
        </pc:sldMkLst>
        <pc:spChg chg="mod">
          <ac:chgData name="Ydun Donahoe" userId="1f5559bf-44c7-41de-8901-9abb28896b1a" providerId="ADAL" clId="{6C32B3D0-72D5-4514-B3DC-AD9A829935D2}" dt="2024-07-31T19:21:36.677" v="400" actId="1076"/>
          <ac:spMkLst>
            <pc:docMk/>
            <pc:sldMk cId="3567712161" sldId="324"/>
            <ac:spMk id="2" creationId="{9F50A61D-6CC0-43B6-9F42-38AB3FE3C574}"/>
          </ac:spMkLst>
        </pc:spChg>
        <pc:spChg chg="mod">
          <ac:chgData name="Ydun Donahoe" userId="1f5559bf-44c7-41de-8901-9abb28896b1a" providerId="ADAL" clId="{6C32B3D0-72D5-4514-B3DC-AD9A829935D2}" dt="2024-08-13T22:23:07.457" v="2679" actId="20577"/>
          <ac:spMkLst>
            <pc:docMk/>
            <pc:sldMk cId="3567712161" sldId="324"/>
            <ac:spMk id="3" creationId="{6795F8A6-627F-4B34-AD94-E1688D7D2D89}"/>
          </ac:spMkLst>
        </pc:spChg>
        <pc:spChg chg="mod">
          <ac:chgData name="Ydun Donahoe" userId="1f5559bf-44c7-41de-8901-9abb28896b1a" providerId="ADAL" clId="{6C32B3D0-72D5-4514-B3DC-AD9A829935D2}" dt="2024-07-31T19:22:05.738" v="412" actId="1076"/>
          <ac:spMkLst>
            <pc:docMk/>
            <pc:sldMk cId="3567712161" sldId="324"/>
            <ac:spMk id="4" creationId="{DA537527-78E6-9904-420E-50221D72D24A}"/>
          </ac:spMkLst>
        </pc:spChg>
      </pc:sldChg>
      <pc:sldChg chg="modSp mod">
        <pc:chgData name="Ydun Donahoe" userId="1f5559bf-44c7-41de-8901-9abb28896b1a" providerId="ADAL" clId="{6C32B3D0-72D5-4514-B3DC-AD9A829935D2}" dt="2024-07-31T19:24:09.075" v="444" actId="113"/>
        <pc:sldMkLst>
          <pc:docMk/>
          <pc:sldMk cId="2980056423" sldId="329"/>
        </pc:sldMkLst>
        <pc:spChg chg="mod">
          <ac:chgData name="Ydun Donahoe" userId="1f5559bf-44c7-41de-8901-9abb28896b1a" providerId="ADAL" clId="{6C32B3D0-72D5-4514-B3DC-AD9A829935D2}" dt="2024-07-31T19:24:09.075" v="444" actId="113"/>
          <ac:spMkLst>
            <pc:docMk/>
            <pc:sldMk cId="2980056423" sldId="329"/>
            <ac:spMk id="5" creationId="{5812CCDB-3076-47E9-B127-7C3E9A81325A}"/>
          </ac:spMkLst>
        </pc:spChg>
      </pc:sldChg>
      <pc:sldChg chg="modSp mod">
        <pc:chgData name="Ydun Donahoe" userId="1f5559bf-44c7-41de-8901-9abb28896b1a" providerId="ADAL" clId="{6C32B3D0-72D5-4514-B3DC-AD9A829935D2}" dt="2024-08-13T22:24:23.150" v="2688" actId="207"/>
        <pc:sldMkLst>
          <pc:docMk/>
          <pc:sldMk cId="3613682166" sldId="330"/>
        </pc:sldMkLst>
        <pc:spChg chg="mod">
          <ac:chgData name="Ydun Donahoe" userId="1f5559bf-44c7-41de-8901-9abb28896b1a" providerId="ADAL" clId="{6C32B3D0-72D5-4514-B3DC-AD9A829935D2}" dt="2024-08-13T22:24:23.150" v="2688" actId="207"/>
          <ac:spMkLst>
            <pc:docMk/>
            <pc:sldMk cId="3613682166" sldId="330"/>
            <ac:spMk id="4" creationId="{B8CDF2E3-61D1-4C98-BB14-CF04E04212C7}"/>
          </ac:spMkLst>
        </pc:spChg>
      </pc:sldChg>
      <pc:sldChg chg="modSp del mod ord">
        <pc:chgData name="Ydun Donahoe" userId="1f5559bf-44c7-41de-8901-9abb28896b1a" providerId="ADAL" clId="{6C32B3D0-72D5-4514-B3DC-AD9A829935D2}" dt="2024-08-13T22:27:12.220" v="2724" actId="47"/>
        <pc:sldMkLst>
          <pc:docMk/>
          <pc:sldMk cId="9571504" sldId="338"/>
        </pc:sldMkLst>
        <pc:spChg chg="mod">
          <ac:chgData name="Ydun Donahoe" userId="1f5559bf-44c7-41de-8901-9abb28896b1a" providerId="ADAL" clId="{6C32B3D0-72D5-4514-B3DC-AD9A829935D2}" dt="2024-07-31T19:32:14.041" v="934" actId="20577"/>
          <ac:spMkLst>
            <pc:docMk/>
            <pc:sldMk cId="9571504" sldId="338"/>
            <ac:spMk id="4" creationId="{18FCAC7A-165D-4B94-AEFF-3E173526E572}"/>
          </ac:spMkLst>
        </pc:spChg>
        <pc:spChg chg="mod">
          <ac:chgData name="Ydun Donahoe" userId="1f5559bf-44c7-41de-8901-9abb28896b1a" providerId="ADAL" clId="{6C32B3D0-72D5-4514-B3DC-AD9A829935D2}" dt="2024-07-31T19:38:32.566" v="1210" actId="1076"/>
          <ac:spMkLst>
            <pc:docMk/>
            <pc:sldMk cId="9571504" sldId="338"/>
            <ac:spMk id="5" creationId="{1EF03E7E-80E9-4281-9A34-F18EA09D9357}"/>
          </ac:spMkLst>
        </pc:spChg>
      </pc:sldChg>
      <pc:sldChg chg="modSp mod">
        <pc:chgData name="Ydun Donahoe" userId="1f5559bf-44c7-41de-8901-9abb28896b1a" providerId="ADAL" clId="{6C32B3D0-72D5-4514-B3DC-AD9A829935D2}" dt="2024-07-31T19:48:19.866" v="1803" actId="1076"/>
        <pc:sldMkLst>
          <pc:docMk/>
          <pc:sldMk cId="2037066631" sldId="340"/>
        </pc:sldMkLst>
        <pc:spChg chg="mod">
          <ac:chgData name="Ydun Donahoe" userId="1f5559bf-44c7-41de-8901-9abb28896b1a" providerId="ADAL" clId="{6C32B3D0-72D5-4514-B3DC-AD9A829935D2}" dt="2024-07-31T19:48:19.866" v="1803" actId="1076"/>
          <ac:spMkLst>
            <pc:docMk/>
            <pc:sldMk cId="2037066631" sldId="340"/>
            <ac:spMk id="4" creationId="{18FCAC7A-165D-4B94-AEFF-3E173526E572}"/>
          </ac:spMkLst>
        </pc:spChg>
      </pc:sldChg>
      <pc:sldChg chg="modSp mod">
        <pc:chgData name="Ydun Donahoe" userId="1f5559bf-44c7-41de-8901-9abb28896b1a" providerId="ADAL" clId="{6C32B3D0-72D5-4514-B3DC-AD9A829935D2}" dt="2024-08-13T22:26:42.560" v="2698" actId="27636"/>
        <pc:sldMkLst>
          <pc:docMk/>
          <pc:sldMk cId="1772082790" sldId="347"/>
        </pc:sldMkLst>
        <pc:spChg chg="mod">
          <ac:chgData name="Ydun Donahoe" userId="1f5559bf-44c7-41de-8901-9abb28896b1a" providerId="ADAL" clId="{6C32B3D0-72D5-4514-B3DC-AD9A829935D2}" dt="2024-07-31T19:48:51.524" v="1804" actId="1076"/>
          <ac:spMkLst>
            <pc:docMk/>
            <pc:sldMk cId="1772082790" sldId="347"/>
            <ac:spMk id="4" creationId="{18FCAC7A-165D-4B94-AEFF-3E173526E572}"/>
          </ac:spMkLst>
        </pc:spChg>
        <pc:spChg chg="mod">
          <ac:chgData name="Ydun Donahoe" userId="1f5559bf-44c7-41de-8901-9abb28896b1a" providerId="ADAL" clId="{6C32B3D0-72D5-4514-B3DC-AD9A829935D2}" dt="2024-08-13T22:26:42.560" v="2698" actId="27636"/>
          <ac:spMkLst>
            <pc:docMk/>
            <pc:sldMk cId="1772082790" sldId="347"/>
            <ac:spMk id="5" creationId="{1EF03E7E-80E9-4281-9A34-F18EA09D9357}"/>
          </ac:spMkLst>
        </pc:spChg>
      </pc:sldChg>
      <pc:sldChg chg="modSp mod">
        <pc:chgData name="Ydun Donahoe" userId="1f5559bf-44c7-41de-8901-9abb28896b1a" providerId="ADAL" clId="{6C32B3D0-72D5-4514-B3DC-AD9A829935D2}" dt="2024-07-31T19:48:57.664" v="1805" actId="1076"/>
        <pc:sldMkLst>
          <pc:docMk/>
          <pc:sldMk cId="3512744033" sldId="348"/>
        </pc:sldMkLst>
        <pc:spChg chg="mod">
          <ac:chgData name="Ydun Donahoe" userId="1f5559bf-44c7-41de-8901-9abb28896b1a" providerId="ADAL" clId="{6C32B3D0-72D5-4514-B3DC-AD9A829935D2}" dt="2024-07-31T19:48:57.664" v="1805" actId="1076"/>
          <ac:spMkLst>
            <pc:docMk/>
            <pc:sldMk cId="3512744033" sldId="348"/>
            <ac:spMk id="4" creationId="{18FCAC7A-165D-4B94-AEFF-3E173526E572}"/>
          </ac:spMkLst>
        </pc:spChg>
      </pc:sldChg>
      <pc:sldChg chg="modSp mod">
        <pc:chgData name="Ydun Donahoe" userId="1f5559bf-44c7-41de-8901-9abb28896b1a" providerId="ADAL" clId="{6C32B3D0-72D5-4514-B3DC-AD9A829935D2}" dt="2024-07-31T19:23:20.408" v="431" actId="1076"/>
        <pc:sldMkLst>
          <pc:docMk/>
          <pc:sldMk cId="3219054303" sldId="351"/>
        </pc:sldMkLst>
        <pc:spChg chg="mod">
          <ac:chgData name="Ydun Donahoe" userId="1f5559bf-44c7-41de-8901-9abb28896b1a" providerId="ADAL" clId="{6C32B3D0-72D5-4514-B3DC-AD9A829935D2}" dt="2024-07-31T19:23:20.408" v="431" actId="1076"/>
          <ac:spMkLst>
            <pc:docMk/>
            <pc:sldMk cId="3219054303" sldId="351"/>
            <ac:spMk id="2" creationId="{C556B3C5-614D-4A5F-9AC9-24117DDF4881}"/>
          </ac:spMkLst>
        </pc:spChg>
      </pc:sldChg>
      <pc:sldChg chg="modSp mod">
        <pc:chgData name="Ydun Donahoe" userId="1f5559bf-44c7-41de-8901-9abb28896b1a" providerId="ADAL" clId="{6C32B3D0-72D5-4514-B3DC-AD9A829935D2}" dt="2024-07-31T19:47:32.508" v="1799" actId="1076"/>
        <pc:sldMkLst>
          <pc:docMk/>
          <pc:sldMk cId="274112941" sldId="360"/>
        </pc:sldMkLst>
        <pc:spChg chg="mod">
          <ac:chgData name="Ydun Donahoe" userId="1f5559bf-44c7-41de-8901-9abb28896b1a" providerId="ADAL" clId="{6C32B3D0-72D5-4514-B3DC-AD9A829935D2}" dt="2024-07-31T19:47:32.508" v="1799" actId="1076"/>
          <ac:spMkLst>
            <pc:docMk/>
            <pc:sldMk cId="274112941" sldId="360"/>
            <ac:spMk id="4" creationId="{E334224D-16FE-4980-A7FF-B97CDE306895}"/>
          </ac:spMkLst>
        </pc:spChg>
      </pc:sldChg>
      <pc:sldChg chg="modSp mod">
        <pc:chgData name="Ydun Donahoe" userId="1f5559bf-44c7-41de-8901-9abb28896b1a" providerId="ADAL" clId="{6C32B3D0-72D5-4514-B3DC-AD9A829935D2}" dt="2024-07-31T19:47:39.017" v="1800" actId="1076"/>
        <pc:sldMkLst>
          <pc:docMk/>
          <pc:sldMk cId="882793590" sldId="364"/>
        </pc:sldMkLst>
        <pc:spChg chg="mod">
          <ac:chgData name="Ydun Donahoe" userId="1f5559bf-44c7-41de-8901-9abb28896b1a" providerId="ADAL" clId="{6C32B3D0-72D5-4514-B3DC-AD9A829935D2}" dt="2024-07-31T19:47:39.017" v="1800" actId="1076"/>
          <ac:spMkLst>
            <pc:docMk/>
            <pc:sldMk cId="882793590" sldId="364"/>
            <ac:spMk id="4" creationId="{E334224D-16FE-4980-A7FF-B97CDE306895}"/>
          </ac:spMkLst>
        </pc:spChg>
      </pc:sldChg>
      <pc:sldChg chg="modSp mod">
        <pc:chgData name="Ydun Donahoe" userId="1f5559bf-44c7-41de-8901-9abb28896b1a" providerId="ADAL" clId="{6C32B3D0-72D5-4514-B3DC-AD9A829935D2}" dt="2024-07-31T19:48:07.994" v="1802" actId="1076"/>
        <pc:sldMkLst>
          <pc:docMk/>
          <pc:sldMk cId="1650159661" sldId="365"/>
        </pc:sldMkLst>
        <pc:spChg chg="mod">
          <ac:chgData name="Ydun Donahoe" userId="1f5559bf-44c7-41de-8901-9abb28896b1a" providerId="ADAL" clId="{6C32B3D0-72D5-4514-B3DC-AD9A829935D2}" dt="2024-07-31T19:48:07.994" v="1802" actId="1076"/>
          <ac:spMkLst>
            <pc:docMk/>
            <pc:sldMk cId="1650159661" sldId="365"/>
            <ac:spMk id="4" creationId="{E334224D-16FE-4980-A7FF-B97CDE306895}"/>
          </ac:spMkLst>
        </pc:spChg>
      </pc:sldChg>
      <pc:sldChg chg="modSp mod">
        <pc:chgData name="Ydun Donahoe" userId="1f5559bf-44c7-41de-8901-9abb28896b1a" providerId="ADAL" clId="{6C32B3D0-72D5-4514-B3DC-AD9A829935D2}" dt="2024-07-31T19:47:44.525" v="1801" actId="1076"/>
        <pc:sldMkLst>
          <pc:docMk/>
          <pc:sldMk cId="3860091046" sldId="366"/>
        </pc:sldMkLst>
        <pc:spChg chg="mod">
          <ac:chgData name="Ydun Donahoe" userId="1f5559bf-44c7-41de-8901-9abb28896b1a" providerId="ADAL" clId="{6C32B3D0-72D5-4514-B3DC-AD9A829935D2}" dt="2024-07-31T19:47:44.525" v="1801" actId="1076"/>
          <ac:spMkLst>
            <pc:docMk/>
            <pc:sldMk cId="3860091046" sldId="366"/>
            <ac:spMk id="3" creationId="{91B8418C-7AA4-4CD4-842A-470D23BC6623}"/>
          </ac:spMkLst>
        </pc:spChg>
      </pc:sldChg>
      <pc:sldChg chg="addSp delSp modSp mod">
        <pc:chgData name="Ydun Donahoe" userId="1f5559bf-44c7-41de-8901-9abb28896b1a" providerId="ADAL" clId="{6C32B3D0-72D5-4514-B3DC-AD9A829935D2}" dt="2024-07-31T19:23:58.910" v="443" actId="1076"/>
        <pc:sldMkLst>
          <pc:docMk/>
          <pc:sldMk cId="723865856" sldId="368"/>
        </pc:sldMkLst>
        <pc:spChg chg="del">
          <ac:chgData name="Ydun Donahoe" userId="1f5559bf-44c7-41de-8901-9abb28896b1a" providerId="ADAL" clId="{6C32B3D0-72D5-4514-B3DC-AD9A829935D2}" dt="2024-07-31T19:23:49.146" v="439" actId="478"/>
          <ac:spMkLst>
            <pc:docMk/>
            <pc:sldMk cId="723865856" sldId="368"/>
            <ac:spMk id="4" creationId="{E334224D-16FE-4980-A7FF-B97CDE306895}"/>
          </ac:spMkLst>
        </pc:spChg>
        <pc:spChg chg="add del mod">
          <ac:chgData name="Ydun Donahoe" userId="1f5559bf-44c7-41de-8901-9abb28896b1a" providerId="ADAL" clId="{6C32B3D0-72D5-4514-B3DC-AD9A829935D2}" dt="2024-07-31T19:23:51.766" v="440"/>
          <ac:spMkLst>
            <pc:docMk/>
            <pc:sldMk cId="723865856" sldId="368"/>
            <ac:spMk id="7" creationId="{DC6709A0-BD49-FF6D-7AB8-E9269CF272FB}"/>
          </ac:spMkLst>
        </pc:spChg>
        <pc:spChg chg="add mod">
          <ac:chgData name="Ydun Donahoe" userId="1f5559bf-44c7-41de-8901-9abb28896b1a" providerId="ADAL" clId="{6C32B3D0-72D5-4514-B3DC-AD9A829935D2}" dt="2024-07-31T19:23:58.910" v="443" actId="1076"/>
          <ac:spMkLst>
            <pc:docMk/>
            <pc:sldMk cId="723865856" sldId="368"/>
            <ac:spMk id="8" creationId="{B16B23CC-AC60-0C2F-7DD3-D8793BB29D79}"/>
          </ac:spMkLst>
        </pc:spChg>
        <pc:spChg chg="mod">
          <ac:chgData name="Ydun Donahoe" userId="1f5559bf-44c7-41de-8901-9abb28896b1a" providerId="ADAL" clId="{6C32B3D0-72D5-4514-B3DC-AD9A829935D2}" dt="2024-07-31T19:23:30.734" v="433" actId="404"/>
          <ac:spMkLst>
            <pc:docMk/>
            <pc:sldMk cId="723865856" sldId="368"/>
            <ac:spMk id="9" creationId="{47BAB0B5-1398-4510-AD6E-1FF4E36AFFA7}"/>
          </ac:spMkLst>
        </pc:spChg>
      </pc:sldChg>
      <pc:sldChg chg="modSp mod">
        <pc:chgData name="Ydun Donahoe" userId="1f5559bf-44c7-41de-8901-9abb28896b1a" providerId="ADAL" clId="{6C32B3D0-72D5-4514-B3DC-AD9A829935D2}" dt="2024-07-31T19:23:44.612" v="438" actId="1076"/>
        <pc:sldMkLst>
          <pc:docMk/>
          <pc:sldMk cId="2458018583" sldId="385"/>
        </pc:sldMkLst>
        <pc:spChg chg="mod">
          <ac:chgData name="Ydun Donahoe" userId="1f5559bf-44c7-41de-8901-9abb28896b1a" providerId="ADAL" clId="{6C32B3D0-72D5-4514-B3DC-AD9A829935D2}" dt="2024-07-31T19:23:44.612" v="438" actId="1076"/>
          <ac:spMkLst>
            <pc:docMk/>
            <pc:sldMk cId="2458018583" sldId="385"/>
            <ac:spMk id="4" creationId="{E334224D-16FE-4980-A7FF-B97CDE306895}"/>
          </ac:spMkLst>
        </pc:spChg>
        <pc:spChg chg="mod">
          <ac:chgData name="Ydun Donahoe" userId="1f5559bf-44c7-41de-8901-9abb28896b1a" providerId="ADAL" clId="{6C32B3D0-72D5-4514-B3DC-AD9A829935D2}" dt="2024-07-31T19:23:25.397" v="432" actId="404"/>
          <ac:spMkLst>
            <pc:docMk/>
            <pc:sldMk cId="2458018583" sldId="385"/>
            <ac:spMk id="9" creationId="{47BAB0B5-1398-4510-AD6E-1FF4E36AFFA7}"/>
          </ac:spMkLst>
        </pc:spChg>
      </pc:sldChg>
      <pc:sldChg chg="del">
        <pc:chgData name="Ydun Donahoe" userId="1f5559bf-44c7-41de-8901-9abb28896b1a" providerId="ADAL" clId="{6C32B3D0-72D5-4514-B3DC-AD9A829935D2}" dt="2024-07-31T19:53:11.838" v="1901" actId="47"/>
        <pc:sldMkLst>
          <pc:docMk/>
          <pc:sldMk cId="2971702502" sldId="388"/>
        </pc:sldMkLst>
      </pc:sldChg>
      <pc:sldChg chg="del ord">
        <pc:chgData name="Ydun Donahoe" userId="1f5559bf-44c7-41de-8901-9abb28896b1a" providerId="ADAL" clId="{6C32B3D0-72D5-4514-B3DC-AD9A829935D2}" dt="2024-07-31T19:59:16.361" v="2493" actId="47"/>
        <pc:sldMkLst>
          <pc:docMk/>
          <pc:sldMk cId="4124295170" sldId="389"/>
        </pc:sldMkLst>
      </pc:sldChg>
      <pc:sldChg chg="modSp mod">
        <pc:chgData name="Ydun Donahoe" userId="1f5559bf-44c7-41de-8901-9abb28896b1a" providerId="ADAL" clId="{6C32B3D0-72D5-4514-B3DC-AD9A829935D2}" dt="2024-07-31T19:23:01.981" v="430" actId="27636"/>
        <pc:sldMkLst>
          <pc:docMk/>
          <pc:sldMk cId="1786987240" sldId="390"/>
        </pc:sldMkLst>
        <pc:spChg chg="mod">
          <ac:chgData name="Ydun Donahoe" userId="1f5559bf-44c7-41de-8901-9abb28896b1a" providerId="ADAL" clId="{6C32B3D0-72D5-4514-B3DC-AD9A829935D2}" dt="2024-07-31T19:23:01.981" v="430" actId="27636"/>
          <ac:spMkLst>
            <pc:docMk/>
            <pc:sldMk cId="1786987240" sldId="390"/>
            <ac:spMk id="5" creationId="{1EF03E7E-80E9-4281-9A34-F18EA09D9357}"/>
          </ac:spMkLst>
        </pc:spChg>
      </pc:sldChg>
      <pc:sldChg chg="modSp mod">
        <pc:chgData name="Ydun Donahoe" userId="1f5559bf-44c7-41de-8901-9abb28896b1a" providerId="ADAL" clId="{6C32B3D0-72D5-4514-B3DC-AD9A829935D2}" dt="2024-07-31T19:22:55.460" v="428" actId="1076"/>
        <pc:sldMkLst>
          <pc:docMk/>
          <pc:sldMk cId="3328721929" sldId="391"/>
        </pc:sldMkLst>
        <pc:spChg chg="mod">
          <ac:chgData name="Ydun Donahoe" userId="1f5559bf-44c7-41de-8901-9abb28896b1a" providerId="ADAL" clId="{6C32B3D0-72D5-4514-B3DC-AD9A829935D2}" dt="2024-07-31T19:22:55.460" v="428" actId="1076"/>
          <ac:spMkLst>
            <pc:docMk/>
            <pc:sldMk cId="3328721929" sldId="391"/>
            <ac:spMk id="2" creationId="{C556B3C5-614D-4A5F-9AC9-24117DDF4881}"/>
          </ac:spMkLst>
        </pc:spChg>
      </pc:sldChg>
      <pc:sldChg chg="addSp modSp mod modNotesTx">
        <pc:chgData name="Ydun Donahoe" userId="1f5559bf-44c7-41de-8901-9abb28896b1a" providerId="ADAL" clId="{6C32B3D0-72D5-4514-B3DC-AD9A829935D2}" dt="2024-07-31T19:46:49.164" v="1798" actId="208"/>
        <pc:sldMkLst>
          <pc:docMk/>
          <pc:sldMk cId="1114712066" sldId="392"/>
        </pc:sldMkLst>
        <pc:spChg chg="add mod">
          <ac:chgData name="Ydun Donahoe" userId="1f5559bf-44c7-41de-8901-9abb28896b1a" providerId="ADAL" clId="{6C32B3D0-72D5-4514-B3DC-AD9A829935D2}" dt="2024-07-31T19:46:49.164" v="1798" actId="208"/>
          <ac:spMkLst>
            <pc:docMk/>
            <pc:sldMk cId="1114712066" sldId="392"/>
            <ac:spMk id="7" creationId="{34973BBB-AD65-1629-7168-2164403D8F2E}"/>
          </ac:spMkLst>
        </pc:spChg>
      </pc:sldChg>
      <pc:sldChg chg="modSp mod">
        <pc:chgData name="Ydun Donahoe" userId="1f5559bf-44c7-41de-8901-9abb28896b1a" providerId="ADAL" clId="{6C32B3D0-72D5-4514-B3DC-AD9A829935D2}" dt="2024-07-31T19:20:58.840" v="398" actId="1076"/>
        <pc:sldMkLst>
          <pc:docMk/>
          <pc:sldMk cId="2291963777" sldId="394"/>
        </pc:sldMkLst>
        <pc:spChg chg="mod">
          <ac:chgData name="Ydun Donahoe" userId="1f5559bf-44c7-41de-8901-9abb28896b1a" providerId="ADAL" clId="{6C32B3D0-72D5-4514-B3DC-AD9A829935D2}" dt="2024-07-31T19:20:58.840" v="398" actId="1076"/>
          <ac:spMkLst>
            <pc:docMk/>
            <pc:sldMk cId="2291963777" sldId="394"/>
            <ac:spMk id="2" creationId="{C556B3C5-614D-4A5F-9AC9-24117DDF4881}"/>
          </ac:spMkLst>
        </pc:spChg>
      </pc:sldChg>
      <pc:sldChg chg="del">
        <pc:chgData name="Ydun Donahoe" userId="1f5559bf-44c7-41de-8901-9abb28896b1a" providerId="ADAL" clId="{6C32B3D0-72D5-4514-B3DC-AD9A829935D2}" dt="2024-07-31T19:30:20.668" v="928" actId="2696"/>
        <pc:sldMkLst>
          <pc:docMk/>
          <pc:sldMk cId="3772788388" sldId="395"/>
        </pc:sldMkLst>
      </pc:sldChg>
      <pc:sldChg chg="del">
        <pc:chgData name="Ydun Donahoe" userId="1f5559bf-44c7-41de-8901-9abb28896b1a" providerId="ADAL" clId="{6C32B3D0-72D5-4514-B3DC-AD9A829935D2}" dt="2024-07-31T19:30:20.668" v="928" actId="2696"/>
        <pc:sldMkLst>
          <pc:docMk/>
          <pc:sldMk cId="2965549301" sldId="396"/>
        </pc:sldMkLst>
      </pc:sldChg>
      <pc:sldChg chg="del">
        <pc:chgData name="Ydun Donahoe" userId="1f5559bf-44c7-41de-8901-9abb28896b1a" providerId="ADAL" clId="{6C32B3D0-72D5-4514-B3DC-AD9A829935D2}" dt="2024-07-31T19:30:20.668" v="928" actId="2696"/>
        <pc:sldMkLst>
          <pc:docMk/>
          <pc:sldMk cId="1017680154" sldId="397"/>
        </pc:sldMkLst>
      </pc:sldChg>
      <pc:sldChg chg="del">
        <pc:chgData name="Ydun Donahoe" userId="1f5559bf-44c7-41de-8901-9abb28896b1a" providerId="ADAL" clId="{6C32B3D0-72D5-4514-B3DC-AD9A829935D2}" dt="2024-07-31T19:30:20.668" v="928" actId="2696"/>
        <pc:sldMkLst>
          <pc:docMk/>
          <pc:sldMk cId="2304382287" sldId="398"/>
        </pc:sldMkLst>
      </pc:sldChg>
      <pc:sldChg chg="del">
        <pc:chgData name="Ydun Donahoe" userId="1f5559bf-44c7-41de-8901-9abb28896b1a" providerId="ADAL" clId="{6C32B3D0-72D5-4514-B3DC-AD9A829935D2}" dt="2024-07-31T19:30:20.668" v="928" actId="2696"/>
        <pc:sldMkLst>
          <pc:docMk/>
          <pc:sldMk cId="660475637" sldId="399"/>
        </pc:sldMkLst>
      </pc:sldChg>
      <pc:sldChg chg="del">
        <pc:chgData name="Ydun Donahoe" userId="1f5559bf-44c7-41de-8901-9abb28896b1a" providerId="ADAL" clId="{6C32B3D0-72D5-4514-B3DC-AD9A829935D2}" dt="2024-07-31T19:30:20.668" v="928" actId="2696"/>
        <pc:sldMkLst>
          <pc:docMk/>
          <pc:sldMk cId="1971422000" sldId="400"/>
        </pc:sldMkLst>
      </pc:sldChg>
      <pc:sldChg chg="modSp mod ord">
        <pc:chgData name="Ydun Donahoe" userId="1f5559bf-44c7-41de-8901-9abb28896b1a" providerId="ADAL" clId="{6C32B3D0-72D5-4514-B3DC-AD9A829935D2}" dt="2024-07-31T19:30:32.790" v="932" actId="20577"/>
        <pc:sldMkLst>
          <pc:docMk/>
          <pc:sldMk cId="3902852922" sldId="401"/>
        </pc:sldMkLst>
        <pc:spChg chg="mod">
          <ac:chgData name="Ydun Donahoe" userId="1f5559bf-44c7-41de-8901-9abb28896b1a" providerId="ADAL" clId="{6C32B3D0-72D5-4514-B3DC-AD9A829935D2}" dt="2024-07-31T19:30:32.790" v="932" actId="20577"/>
          <ac:spMkLst>
            <pc:docMk/>
            <pc:sldMk cId="3902852922" sldId="401"/>
            <ac:spMk id="5" creationId="{F87B16A8-679A-488F-B1CE-DDA3A9874E6F}"/>
          </ac:spMkLst>
        </pc:spChg>
      </pc:sldChg>
      <pc:sldChg chg="modSp mod ord">
        <pc:chgData name="Ydun Donahoe" userId="1f5559bf-44c7-41de-8901-9abb28896b1a" providerId="ADAL" clId="{6C32B3D0-72D5-4514-B3DC-AD9A829935D2}" dt="2024-08-13T22:26:42.422" v="2696" actId="27636"/>
        <pc:sldMkLst>
          <pc:docMk/>
          <pc:sldMk cId="3882505689" sldId="402"/>
        </pc:sldMkLst>
        <pc:spChg chg="mod">
          <ac:chgData name="Ydun Donahoe" userId="1f5559bf-44c7-41de-8901-9abb28896b1a" providerId="ADAL" clId="{6C32B3D0-72D5-4514-B3DC-AD9A829935D2}" dt="2024-08-13T22:26:42.422" v="2696" actId="27636"/>
          <ac:spMkLst>
            <pc:docMk/>
            <pc:sldMk cId="3882505689" sldId="402"/>
            <ac:spMk id="6" creationId="{1D17C934-6764-4423-B644-E2AE401A3DB4}"/>
          </ac:spMkLst>
        </pc:spChg>
        <pc:spChg chg="mod">
          <ac:chgData name="Ydun Donahoe" userId="1f5559bf-44c7-41de-8901-9abb28896b1a" providerId="ADAL" clId="{6C32B3D0-72D5-4514-B3DC-AD9A829935D2}" dt="2024-07-31T19:45:07.574" v="1658" actId="20577"/>
          <ac:spMkLst>
            <pc:docMk/>
            <pc:sldMk cId="3882505689" sldId="402"/>
            <ac:spMk id="14" creationId="{1FE265F8-8269-459E-A81D-40259ED40E3F}"/>
          </ac:spMkLst>
        </pc:spChg>
      </pc:sldChg>
      <pc:sldChg chg="modSp mod">
        <pc:chgData name="Ydun Donahoe" userId="1f5559bf-44c7-41de-8901-9abb28896b1a" providerId="ADAL" clId="{6C32B3D0-72D5-4514-B3DC-AD9A829935D2}" dt="2024-08-13T22:26:42.461" v="2697" actId="27636"/>
        <pc:sldMkLst>
          <pc:docMk/>
          <pc:sldMk cId="4129190013" sldId="403"/>
        </pc:sldMkLst>
        <pc:spChg chg="mod">
          <ac:chgData name="Ydun Donahoe" userId="1f5559bf-44c7-41de-8901-9abb28896b1a" providerId="ADAL" clId="{6C32B3D0-72D5-4514-B3DC-AD9A829935D2}" dt="2024-08-13T22:26:42.461" v="2697" actId="27636"/>
          <ac:spMkLst>
            <pc:docMk/>
            <pc:sldMk cId="4129190013" sldId="403"/>
            <ac:spMk id="5" creationId="{5812CCDB-3076-47E9-B127-7C3E9A81325A}"/>
          </ac:spMkLst>
        </pc:spChg>
      </pc:sldChg>
      <pc:sldChg chg="modSp mod">
        <pc:chgData name="Ydun Donahoe" userId="1f5559bf-44c7-41de-8901-9abb28896b1a" providerId="ADAL" clId="{6C32B3D0-72D5-4514-B3DC-AD9A829935D2}" dt="2024-07-31T19:49:40.494" v="1806" actId="1076"/>
        <pc:sldMkLst>
          <pc:docMk/>
          <pc:sldMk cId="1642621243" sldId="407"/>
        </pc:sldMkLst>
        <pc:spChg chg="mod">
          <ac:chgData name="Ydun Donahoe" userId="1f5559bf-44c7-41de-8901-9abb28896b1a" providerId="ADAL" clId="{6C32B3D0-72D5-4514-B3DC-AD9A829935D2}" dt="2024-07-31T19:49:40.494" v="1806" actId="1076"/>
          <ac:spMkLst>
            <pc:docMk/>
            <pc:sldMk cId="1642621243" sldId="407"/>
            <ac:spMk id="4" creationId="{18FCAC7A-165D-4B94-AEFF-3E173526E572}"/>
          </ac:spMkLst>
        </pc:spChg>
      </pc:sldChg>
      <pc:sldChg chg="del">
        <pc:chgData name="Ydun Donahoe" userId="1f5559bf-44c7-41de-8901-9abb28896b1a" providerId="ADAL" clId="{6C32B3D0-72D5-4514-B3DC-AD9A829935D2}" dt="2024-07-31T19:53:11.838" v="1901" actId="47"/>
        <pc:sldMkLst>
          <pc:docMk/>
          <pc:sldMk cId="1703595633" sldId="409"/>
        </pc:sldMkLst>
      </pc:sldChg>
      <pc:sldChg chg="del">
        <pc:chgData name="Ydun Donahoe" userId="1f5559bf-44c7-41de-8901-9abb28896b1a" providerId="ADAL" clId="{6C32B3D0-72D5-4514-B3DC-AD9A829935D2}" dt="2024-07-31T19:53:11.838" v="1901" actId="47"/>
        <pc:sldMkLst>
          <pc:docMk/>
          <pc:sldMk cId="2145858932" sldId="410"/>
        </pc:sldMkLst>
      </pc:sldChg>
      <pc:sldChg chg="del">
        <pc:chgData name="Ydun Donahoe" userId="1f5559bf-44c7-41de-8901-9abb28896b1a" providerId="ADAL" clId="{6C32B3D0-72D5-4514-B3DC-AD9A829935D2}" dt="2024-07-31T19:53:11.838" v="1901" actId="47"/>
        <pc:sldMkLst>
          <pc:docMk/>
          <pc:sldMk cId="1613426066" sldId="411"/>
        </pc:sldMkLst>
      </pc:sldChg>
      <pc:sldChg chg="del">
        <pc:chgData name="Ydun Donahoe" userId="1f5559bf-44c7-41de-8901-9abb28896b1a" providerId="ADAL" clId="{6C32B3D0-72D5-4514-B3DC-AD9A829935D2}" dt="2024-07-31T19:53:11.838" v="1901" actId="47"/>
        <pc:sldMkLst>
          <pc:docMk/>
          <pc:sldMk cId="972051970" sldId="412"/>
        </pc:sldMkLst>
      </pc:sldChg>
      <pc:sldChg chg="del">
        <pc:chgData name="Ydun Donahoe" userId="1f5559bf-44c7-41de-8901-9abb28896b1a" providerId="ADAL" clId="{6C32B3D0-72D5-4514-B3DC-AD9A829935D2}" dt="2024-07-31T19:30:20.668" v="928" actId="2696"/>
        <pc:sldMkLst>
          <pc:docMk/>
          <pc:sldMk cId="2172139057" sldId="413"/>
        </pc:sldMkLst>
      </pc:sldChg>
      <pc:sldChg chg="modSp mod ord modNotesTx">
        <pc:chgData name="Ydun Donahoe" userId="1f5559bf-44c7-41de-8901-9abb28896b1a" providerId="ADAL" clId="{6C32B3D0-72D5-4514-B3DC-AD9A829935D2}" dt="2024-07-31T19:57:51.949" v="2387" actId="20577"/>
        <pc:sldMkLst>
          <pc:docMk/>
          <pc:sldMk cId="1088225626" sldId="414"/>
        </pc:sldMkLst>
        <pc:spChg chg="mod">
          <ac:chgData name="Ydun Donahoe" userId="1f5559bf-44c7-41de-8901-9abb28896b1a" providerId="ADAL" clId="{6C32B3D0-72D5-4514-B3DC-AD9A829935D2}" dt="2024-07-31T19:57:41.492" v="2375" actId="207"/>
          <ac:spMkLst>
            <pc:docMk/>
            <pc:sldMk cId="1088225626" sldId="414"/>
            <ac:spMk id="4" creationId="{6C008CB0-87A0-4DB6-BCF5-F9ADAD2E743E}"/>
          </ac:spMkLst>
        </pc:spChg>
      </pc:sldChg>
      <pc:sldChg chg="modSp mod ord">
        <pc:chgData name="Ydun Donahoe" userId="1f5559bf-44c7-41de-8901-9abb28896b1a" providerId="ADAL" clId="{6C32B3D0-72D5-4514-B3DC-AD9A829935D2}" dt="2024-07-31T20:02:01.732" v="2521" actId="1076"/>
        <pc:sldMkLst>
          <pc:docMk/>
          <pc:sldMk cId="66540435" sldId="417"/>
        </pc:sldMkLst>
        <pc:spChg chg="mod">
          <ac:chgData name="Ydun Donahoe" userId="1f5559bf-44c7-41de-8901-9abb28896b1a" providerId="ADAL" clId="{6C32B3D0-72D5-4514-B3DC-AD9A829935D2}" dt="2024-07-31T20:01:40.023" v="2519" actId="1076"/>
          <ac:spMkLst>
            <pc:docMk/>
            <pc:sldMk cId="66540435" sldId="417"/>
            <ac:spMk id="4" creationId="{18FCAC7A-165D-4B94-AEFF-3E173526E572}"/>
          </ac:spMkLst>
        </pc:spChg>
        <pc:spChg chg="mod">
          <ac:chgData name="Ydun Donahoe" userId="1f5559bf-44c7-41de-8901-9abb28896b1a" providerId="ADAL" clId="{6C32B3D0-72D5-4514-B3DC-AD9A829935D2}" dt="2024-07-31T20:02:01.732" v="2521" actId="1076"/>
          <ac:spMkLst>
            <pc:docMk/>
            <pc:sldMk cId="66540435" sldId="417"/>
            <ac:spMk id="5" creationId="{1EF03E7E-80E9-4281-9A34-F18EA09D9357}"/>
          </ac:spMkLst>
        </pc:spChg>
      </pc:sldChg>
      <pc:sldChg chg="modSp mod ord">
        <pc:chgData name="Ydun Donahoe" userId="1f5559bf-44c7-41de-8901-9abb28896b1a" providerId="ADAL" clId="{6C32B3D0-72D5-4514-B3DC-AD9A829935D2}" dt="2024-07-31T20:00:31.058" v="2504" actId="2711"/>
        <pc:sldMkLst>
          <pc:docMk/>
          <pc:sldMk cId="2107308542" sldId="418"/>
        </pc:sldMkLst>
        <pc:spChg chg="mod">
          <ac:chgData name="Ydun Donahoe" userId="1f5559bf-44c7-41de-8901-9abb28896b1a" providerId="ADAL" clId="{6C32B3D0-72D5-4514-B3DC-AD9A829935D2}" dt="2024-07-31T19:57:26.781" v="2374" actId="1076"/>
          <ac:spMkLst>
            <pc:docMk/>
            <pc:sldMk cId="2107308542" sldId="418"/>
            <ac:spMk id="4" creationId="{18FCAC7A-165D-4B94-AEFF-3E173526E572}"/>
          </ac:spMkLst>
        </pc:spChg>
        <pc:spChg chg="mod">
          <ac:chgData name="Ydun Donahoe" userId="1f5559bf-44c7-41de-8901-9abb28896b1a" providerId="ADAL" clId="{6C32B3D0-72D5-4514-B3DC-AD9A829935D2}" dt="2024-07-31T20:00:31.058" v="2504" actId="2711"/>
          <ac:spMkLst>
            <pc:docMk/>
            <pc:sldMk cId="2107308542" sldId="418"/>
            <ac:spMk id="5" creationId="{1EF03E7E-80E9-4281-9A34-F18EA09D9357}"/>
          </ac:spMkLst>
        </pc:spChg>
      </pc:sldChg>
      <pc:sldChg chg="modSp mod ord">
        <pc:chgData name="Ydun Donahoe" userId="1f5559bf-44c7-41de-8901-9abb28896b1a" providerId="ADAL" clId="{6C32B3D0-72D5-4514-B3DC-AD9A829935D2}" dt="2024-07-31T20:00:41.269" v="2505" actId="2711"/>
        <pc:sldMkLst>
          <pc:docMk/>
          <pc:sldMk cId="3047254423" sldId="420"/>
        </pc:sldMkLst>
        <pc:spChg chg="mod">
          <ac:chgData name="Ydun Donahoe" userId="1f5559bf-44c7-41de-8901-9abb28896b1a" providerId="ADAL" clId="{6C32B3D0-72D5-4514-B3DC-AD9A829935D2}" dt="2024-07-31T20:00:41.269" v="2505" actId="2711"/>
          <ac:spMkLst>
            <pc:docMk/>
            <pc:sldMk cId="3047254423" sldId="420"/>
            <ac:spMk id="6" creationId="{1D17C934-6764-4423-B644-E2AE401A3DB4}"/>
          </ac:spMkLst>
        </pc:spChg>
        <pc:spChg chg="mod">
          <ac:chgData name="Ydun Donahoe" userId="1f5559bf-44c7-41de-8901-9abb28896b1a" providerId="ADAL" clId="{6C32B3D0-72D5-4514-B3DC-AD9A829935D2}" dt="2024-07-31T19:58:43.539" v="2488" actId="20577"/>
          <ac:spMkLst>
            <pc:docMk/>
            <pc:sldMk cId="3047254423" sldId="420"/>
            <ac:spMk id="14" creationId="{1FE265F8-8269-459E-A81D-40259ED40E3F}"/>
          </ac:spMkLst>
        </pc:spChg>
      </pc:sldChg>
      <pc:sldChg chg="modSp mod ord">
        <pc:chgData name="Ydun Donahoe" userId="1f5559bf-44c7-41de-8901-9abb28896b1a" providerId="ADAL" clId="{6C32B3D0-72D5-4514-B3DC-AD9A829935D2}" dt="2024-08-13T22:26:42.589" v="2699" actId="27636"/>
        <pc:sldMkLst>
          <pc:docMk/>
          <pc:sldMk cId="649803297" sldId="421"/>
        </pc:sldMkLst>
        <pc:spChg chg="mod">
          <ac:chgData name="Ydun Donahoe" userId="1f5559bf-44c7-41de-8901-9abb28896b1a" providerId="ADAL" clId="{6C32B3D0-72D5-4514-B3DC-AD9A829935D2}" dt="2024-08-13T22:26:42.589" v="2699" actId="27636"/>
          <ac:spMkLst>
            <pc:docMk/>
            <pc:sldMk cId="649803297" sldId="421"/>
            <ac:spMk id="6" creationId="{1D17C934-6764-4423-B644-E2AE401A3DB4}"/>
          </ac:spMkLst>
        </pc:spChg>
        <pc:spChg chg="mod">
          <ac:chgData name="Ydun Donahoe" userId="1f5559bf-44c7-41de-8901-9abb28896b1a" providerId="ADAL" clId="{6C32B3D0-72D5-4514-B3DC-AD9A829935D2}" dt="2024-07-31T19:58:54.358" v="2491" actId="1076"/>
          <ac:spMkLst>
            <pc:docMk/>
            <pc:sldMk cId="649803297" sldId="421"/>
            <ac:spMk id="14" creationId="{1FE265F8-8269-459E-A81D-40259ED40E3F}"/>
          </ac:spMkLst>
        </pc:spChg>
      </pc:sldChg>
      <pc:sldChg chg="modSp mod ord">
        <pc:chgData name="Ydun Donahoe" userId="1f5559bf-44c7-41de-8901-9abb28896b1a" providerId="ADAL" clId="{6C32B3D0-72D5-4514-B3DC-AD9A829935D2}" dt="2024-07-31T20:00:53.699" v="2508" actId="2711"/>
        <pc:sldMkLst>
          <pc:docMk/>
          <pc:sldMk cId="1032266605" sldId="422"/>
        </pc:sldMkLst>
        <pc:spChg chg="mod">
          <ac:chgData name="Ydun Donahoe" userId="1f5559bf-44c7-41de-8901-9abb28896b1a" providerId="ADAL" clId="{6C32B3D0-72D5-4514-B3DC-AD9A829935D2}" dt="2024-07-31T20:00:53.699" v="2508" actId="2711"/>
          <ac:spMkLst>
            <pc:docMk/>
            <pc:sldMk cId="1032266605" sldId="422"/>
            <ac:spMk id="6" creationId="{1D17C934-6764-4423-B644-E2AE401A3DB4}"/>
          </ac:spMkLst>
        </pc:spChg>
        <pc:spChg chg="mod">
          <ac:chgData name="Ydun Donahoe" userId="1f5559bf-44c7-41de-8901-9abb28896b1a" providerId="ADAL" clId="{6C32B3D0-72D5-4514-B3DC-AD9A829935D2}" dt="2024-07-31T19:59:24.600" v="2495" actId="1076"/>
          <ac:spMkLst>
            <pc:docMk/>
            <pc:sldMk cId="1032266605" sldId="422"/>
            <ac:spMk id="14" creationId="{1FE265F8-8269-459E-A81D-40259ED40E3F}"/>
          </ac:spMkLst>
        </pc:spChg>
      </pc:sldChg>
      <pc:sldChg chg="modSp mod ord">
        <pc:chgData name="Ydun Donahoe" userId="1f5559bf-44c7-41de-8901-9abb28896b1a" providerId="ADAL" clId="{6C32B3D0-72D5-4514-B3DC-AD9A829935D2}" dt="2024-07-31T20:01:03.241" v="2510" actId="1076"/>
        <pc:sldMkLst>
          <pc:docMk/>
          <pc:sldMk cId="563252227" sldId="423"/>
        </pc:sldMkLst>
        <pc:spChg chg="mod">
          <ac:chgData name="Ydun Donahoe" userId="1f5559bf-44c7-41de-8901-9abb28896b1a" providerId="ADAL" clId="{6C32B3D0-72D5-4514-B3DC-AD9A829935D2}" dt="2024-07-31T20:01:03.241" v="2510" actId="1076"/>
          <ac:spMkLst>
            <pc:docMk/>
            <pc:sldMk cId="563252227" sldId="423"/>
            <ac:spMk id="6" creationId="{1D17C934-6764-4423-B644-E2AE401A3DB4}"/>
          </ac:spMkLst>
        </pc:spChg>
        <pc:spChg chg="mod">
          <ac:chgData name="Ydun Donahoe" userId="1f5559bf-44c7-41de-8901-9abb28896b1a" providerId="ADAL" clId="{6C32B3D0-72D5-4514-B3DC-AD9A829935D2}" dt="2024-07-31T19:59:37.358" v="2497" actId="1076"/>
          <ac:spMkLst>
            <pc:docMk/>
            <pc:sldMk cId="563252227" sldId="423"/>
            <ac:spMk id="14" creationId="{1FE265F8-8269-459E-A81D-40259ED40E3F}"/>
          </ac:spMkLst>
        </pc:spChg>
      </pc:sldChg>
      <pc:sldChg chg="modSp mod ord">
        <pc:chgData name="Ydun Donahoe" userId="1f5559bf-44c7-41de-8901-9abb28896b1a" providerId="ADAL" clId="{6C32B3D0-72D5-4514-B3DC-AD9A829935D2}" dt="2024-08-13T22:26:42.640" v="2700" actId="27636"/>
        <pc:sldMkLst>
          <pc:docMk/>
          <pc:sldMk cId="411136320" sldId="424"/>
        </pc:sldMkLst>
        <pc:spChg chg="mod">
          <ac:chgData name="Ydun Donahoe" userId="1f5559bf-44c7-41de-8901-9abb28896b1a" providerId="ADAL" clId="{6C32B3D0-72D5-4514-B3DC-AD9A829935D2}" dt="2024-08-13T22:26:42.640" v="2700" actId="27636"/>
          <ac:spMkLst>
            <pc:docMk/>
            <pc:sldMk cId="411136320" sldId="424"/>
            <ac:spMk id="6" creationId="{1D17C934-6764-4423-B644-E2AE401A3DB4}"/>
          </ac:spMkLst>
        </pc:spChg>
        <pc:spChg chg="mod">
          <ac:chgData name="Ydun Donahoe" userId="1f5559bf-44c7-41de-8901-9abb28896b1a" providerId="ADAL" clId="{6C32B3D0-72D5-4514-B3DC-AD9A829935D2}" dt="2024-07-31T20:01:12.109" v="2512" actId="1076"/>
          <ac:spMkLst>
            <pc:docMk/>
            <pc:sldMk cId="411136320" sldId="424"/>
            <ac:spMk id="14" creationId="{1FE265F8-8269-459E-A81D-40259ED40E3F}"/>
          </ac:spMkLst>
        </pc:spChg>
      </pc:sldChg>
      <pc:sldChg chg="modSp mod ord">
        <pc:chgData name="Ydun Donahoe" userId="1f5559bf-44c7-41de-8901-9abb28896b1a" providerId="ADAL" clId="{6C32B3D0-72D5-4514-B3DC-AD9A829935D2}" dt="2024-07-31T20:02:30.764" v="2522"/>
        <pc:sldMkLst>
          <pc:docMk/>
          <pc:sldMk cId="768433779" sldId="425"/>
        </pc:sldMkLst>
        <pc:spChg chg="mod">
          <ac:chgData name="Ydun Donahoe" userId="1f5559bf-44c7-41de-8901-9abb28896b1a" providerId="ADAL" clId="{6C32B3D0-72D5-4514-B3DC-AD9A829935D2}" dt="2024-07-31T20:01:29.184" v="2517" actId="2711"/>
          <ac:spMkLst>
            <pc:docMk/>
            <pc:sldMk cId="768433779" sldId="425"/>
            <ac:spMk id="6" creationId="{1D17C934-6764-4423-B644-E2AE401A3DB4}"/>
          </ac:spMkLst>
        </pc:spChg>
        <pc:spChg chg="mod">
          <ac:chgData name="Ydun Donahoe" userId="1f5559bf-44c7-41de-8901-9abb28896b1a" providerId="ADAL" clId="{6C32B3D0-72D5-4514-B3DC-AD9A829935D2}" dt="2024-07-31T20:02:30.764" v="2522"/>
          <ac:spMkLst>
            <pc:docMk/>
            <pc:sldMk cId="768433779" sldId="425"/>
            <ac:spMk id="14" creationId="{1FE265F8-8269-459E-A81D-40259ED40E3F}"/>
          </ac:spMkLst>
        </pc:spChg>
      </pc:sldChg>
      <pc:sldChg chg="modSp mod modNotesTx">
        <pc:chgData name="Ydun Donahoe" userId="1f5559bf-44c7-41de-8901-9abb28896b1a" providerId="ADAL" clId="{6C32B3D0-72D5-4514-B3DC-AD9A829935D2}" dt="2024-08-13T22:32:47.875" v="2919" actId="20577"/>
        <pc:sldMkLst>
          <pc:docMk/>
          <pc:sldMk cId="532770162" sldId="426"/>
        </pc:sldMkLst>
        <pc:spChg chg="mod">
          <ac:chgData name="Ydun Donahoe" userId="1f5559bf-44c7-41de-8901-9abb28896b1a" providerId="ADAL" clId="{6C32B3D0-72D5-4514-B3DC-AD9A829935D2}" dt="2024-07-31T20:03:54.607" v="2535" actId="20577"/>
          <ac:spMkLst>
            <pc:docMk/>
            <pc:sldMk cId="532770162" sldId="426"/>
            <ac:spMk id="4" creationId="{6C008CB0-87A0-4DB6-BCF5-F9ADAD2E743E}"/>
          </ac:spMkLst>
        </pc:spChg>
        <pc:spChg chg="mod">
          <ac:chgData name="Ydun Donahoe" userId="1f5559bf-44c7-41de-8901-9abb28896b1a" providerId="ADAL" clId="{6C32B3D0-72D5-4514-B3DC-AD9A829935D2}" dt="2024-08-13T22:32:47.875" v="2919" actId="20577"/>
          <ac:spMkLst>
            <pc:docMk/>
            <pc:sldMk cId="532770162" sldId="426"/>
            <ac:spMk id="5" creationId="{F87B16A8-679A-488F-B1CE-DDA3A9874E6F}"/>
          </ac:spMkLst>
        </pc:spChg>
      </pc:sldChg>
      <pc:sldChg chg="addSp delSp modSp del mod">
        <pc:chgData name="Ydun Donahoe" userId="1f5559bf-44c7-41de-8901-9abb28896b1a" providerId="ADAL" clId="{6C32B3D0-72D5-4514-B3DC-AD9A829935D2}" dt="2024-08-13T22:21:50.215" v="2676" actId="47"/>
        <pc:sldMkLst>
          <pc:docMk/>
          <pc:sldMk cId="2774870670" sldId="427"/>
        </pc:sldMkLst>
        <pc:spChg chg="mod">
          <ac:chgData name="Ydun Donahoe" userId="1f5559bf-44c7-41de-8901-9abb28896b1a" providerId="ADAL" clId="{6C32B3D0-72D5-4514-B3DC-AD9A829935D2}" dt="2024-07-31T20:05:05.426" v="2573" actId="1076"/>
          <ac:spMkLst>
            <pc:docMk/>
            <pc:sldMk cId="2774870670" sldId="427"/>
            <ac:spMk id="4" creationId="{18FCAC7A-165D-4B94-AEFF-3E173526E572}"/>
          </ac:spMkLst>
        </pc:spChg>
        <pc:spChg chg="mod">
          <ac:chgData name="Ydun Donahoe" userId="1f5559bf-44c7-41de-8901-9abb28896b1a" providerId="ADAL" clId="{6C32B3D0-72D5-4514-B3DC-AD9A829935D2}" dt="2024-07-31T20:05:08.799" v="2574" actId="1076"/>
          <ac:spMkLst>
            <pc:docMk/>
            <pc:sldMk cId="2774870670" sldId="427"/>
            <ac:spMk id="5" creationId="{1EF03E7E-80E9-4281-9A34-F18EA09D9357}"/>
          </ac:spMkLst>
        </pc:spChg>
        <pc:spChg chg="add mod">
          <ac:chgData name="Ydun Donahoe" userId="1f5559bf-44c7-41de-8901-9abb28896b1a" providerId="ADAL" clId="{6C32B3D0-72D5-4514-B3DC-AD9A829935D2}" dt="2024-07-31T20:05:40.104" v="2599" actId="1076"/>
          <ac:spMkLst>
            <pc:docMk/>
            <pc:sldMk cId="2774870670" sldId="427"/>
            <ac:spMk id="9" creationId="{BE135FAA-BBAD-8790-7BC2-CD8EE2582210}"/>
          </ac:spMkLst>
        </pc:spChg>
        <pc:spChg chg="add mod">
          <ac:chgData name="Ydun Donahoe" userId="1f5559bf-44c7-41de-8901-9abb28896b1a" providerId="ADAL" clId="{6C32B3D0-72D5-4514-B3DC-AD9A829935D2}" dt="2024-07-31T20:06:33.166" v="2613" actId="20577"/>
          <ac:spMkLst>
            <pc:docMk/>
            <pc:sldMk cId="2774870670" sldId="427"/>
            <ac:spMk id="19" creationId="{B307EDE9-C0B3-64CA-B748-C1DE2192F238}"/>
          </ac:spMkLst>
        </pc:spChg>
        <pc:grpChg chg="del mod">
          <ac:chgData name="Ydun Donahoe" userId="1f5559bf-44c7-41de-8901-9abb28896b1a" providerId="ADAL" clId="{6C32B3D0-72D5-4514-B3DC-AD9A829935D2}" dt="2024-07-31T20:06:21.927" v="2607"/>
          <ac:grpSpMkLst>
            <pc:docMk/>
            <pc:sldMk cId="2774870670" sldId="427"/>
            <ac:grpSpMk id="16" creationId="{FD3A4C04-7CF4-889C-CC7A-1A86C7ED8B32}"/>
          </ac:grpSpMkLst>
        </pc:grpChg>
        <pc:grpChg chg="mod">
          <ac:chgData name="Ydun Donahoe" userId="1f5559bf-44c7-41de-8901-9abb28896b1a" providerId="ADAL" clId="{6C32B3D0-72D5-4514-B3DC-AD9A829935D2}" dt="2024-07-31T20:06:21.927" v="2607"/>
          <ac:grpSpMkLst>
            <pc:docMk/>
            <pc:sldMk cId="2774870670" sldId="427"/>
            <ac:grpSpMk id="18" creationId="{53A9D5BA-4CF5-FE9A-FFAD-1CF26E6E5FFE}"/>
          </ac:grpSpMkLst>
        </pc:grpChg>
        <pc:picChg chg="del">
          <ac:chgData name="Ydun Donahoe" userId="1f5559bf-44c7-41de-8901-9abb28896b1a" providerId="ADAL" clId="{6C32B3D0-72D5-4514-B3DC-AD9A829935D2}" dt="2024-07-31T20:03:32.303" v="2523" actId="478"/>
          <ac:picMkLst>
            <pc:docMk/>
            <pc:sldMk cId="2774870670" sldId="427"/>
            <ac:picMk id="2" creationId="{00E0E6E3-E8FB-AADA-E341-C85E93611C73}"/>
          </ac:picMkLst>
        </pc:picChg>
        <pc:picChg chg="add mod">
          <ac:chgData name="Ydun Donahoe" userId="1f5559bf-44c7-41de-8901-9abb28896b1a" providerId="ADAL" clId="{6C32B3D0-72D5-4514-B3DC-AD9A829935D2}" dt="2024-07-31T20:05:15.607" v="2577" actId="14100"/>
          <ac:picMkLst>
            <pc:docMk/>
            <pc:sldMk cId="2774870670" sldId="427"/>
            <ac:picMk id="8" creationId="{2F32BF97-4E8A-2BEA-5A29-C4669A177AB6}"/>
          </ac:picMkLst>
        </pc:picChg>
        <pc:inkChg chg="add mod">
          <ac:chgData name="Ydun Donahoe" userId="1f5559bf-44c7-41de-8901-9abb28896b1a" providerId="ADAL" clId="{6C32B3D0-72D5-4514-B3DC-AD9A829935D2}" dt="2024-07-31T20:06:21.927" v="2607"/>
          <ac:inkMkLst>
            <pc:docMk/>
            <pc:sldMk cId="2774870670" sldId="427"/>
            <ac:inkMk id="12" creationId="{A33D10C4-6F81-A025-6246-8811A35BD810}"/>
          </ac:inkMkLst>
        </pc:inkChg>
        <pc:inkChg chg="add mod">
          <ac:chgData name="Ydun Donahoe" userId="1f5559bf-44c7-41de-8901-9abb28896b1a" providerId="ADAL" clId="{6C32B3D0-72D5-4514-B3DC-AD9A829935D2}" dt="2024-07-31T20:06:21.927" v="2607"/>
          <ac:inkMkLst>
            <pc:docMk/>
            <pc:sldMk cId="2774870670" sldId="427"/>
            <ac:inkMk id="13" creationId="{4423D606-60C2-CFC6-4379-2A7183B743B2}"/>
          </ac:inkMkLst>
        </pc:inkChg>
        <pc:inkChg chg="add">
          <ac:chgData name="Ydun Donahoe" userId="1f5559bf-44c7-41de-8901-9abb28896b1a" providerId="ADAL" clId="{6C32B3D0-72D5-4514-B3DC-AD9A829935D2}" dt="2024-07-31T20:06:15.057" v="2603" actId="9405"/>
          <ac:inkMkLst>
            <pc:docMk/>
            <pc:sldMk cId="2774870670" sldId="427"/>
            <ac:inkMk id="14" creationId="{9B7F4142-9116-E07A-E0F8-00B5977B96B6}"/>
          </ac:inkMkLst>
        </pc:inkChg>
        <pc:inkChg chg="add mod">
          <ac:chgData name="Ydun Donahoe" userId="1f5559bf-44c7-41de-8901-9abb28896b1a" providerId="ADAL" clId="{6C32B3D0-72D5-4514-B3DC-AD9A829935D2}" dt="2024-07-31T20:06:21.927" v="2607"/>
          <ac:inkMkLst>
            <pc:docMk/>
            <pc:sldMk cId="2774870670" sldId="427"/>
            <ac:inkMk id="15" creationId="{8571BBFE-9186-0DE7-F1B7-92130AEB39B6}"/>
          </ac:inkMkLst>
        </pc:inkChg>
        <pc:inkChg chg="add mod">
          <ac:chgData name="Ydun Donahoe" userId="1f5559bf-44c7-41de-8901-9abb28896b1a" providerId="ADAL" clId="{6C32B3D0-72D5-4514-B3DC-AD9A829935D2}" dt="2024-07-31T20:06:21.927" v="2607"/>
          <ac:inkMkLst>
            <pc:docMk/>
            <pc:sldMk cId="2774870670" sldId="427"/>
            <ac:inkMk id="17" creationId="{238FC12C-A704-3E39-CC30-A7D0598982DF}"/>
          </ac:inkMkLst>
        </pc:inkChg>
        <pc:cxnChg chg="add">
          <ac:chgData name="Ydun Donahoe" userId="1f5559bf-44c7-41de-8901-9abb28896b1a" providerId="ADAL" clId="{6C32B3D0-72D5-4514-B3DC-AD9A829935D2}" dt="2024-07-31T20:05:51.488" v="2600" actId="11529"/>
          <ac:cxnSpMkLst>
            <pc:docMk/>
            <pc:sldMk cId="2774870670" sldId="427"/>
            <ac:cxnSpMk id="11" creationId="{0A3D629A-F5BD-A6AD-A55B-C7B04FF5BFA9}"/>
          </ac:cxnSpMkLst>
        </pc:cxnChg>
      </pc:sldChg>
      <pc:sldChg chg="modSp mod">
        <pc:chgData name="Ydun Donahoe" userId="1f5559bf-44c7-41de-8901-9abb28896b1a" providerId="ADAL" clId="{6C32B3D0-72D5-4514-B3DC-AD9A829935D2}" dt="2024-08-13T22:26:23.546" v="2694" actId="1076"/>
        <pc:sldMkLst>
          <pc:docMk/>
          <pc:sldMk cId="2235377698" sldId="428"/>
        </pc:sldMkLst>
        <pc:spChg chg="mod">
          <ac:chgData name="Ydun Donahoe" userId="1f5559bf-44c7-41de-8901-9abb28896b1a" providerId="ADAL" clId="{6C32B3D0-72D5-4514-B3DC-AD9A829935D2}" dt="2024-08-13T22:26:23.546" v="2694" actId="1076"/>
          <ac:spMkLst>
            <pc:docMk/>
            <pc:sldMk cId="2235377698" sldId="428"/>
            <ac:spMk id="2" creationId="{65B87A16-478E-9CF3-DF13-A13E23EFBD5F}"/>
          </ac:spMkLst>
        </pc:spChg>
        <pc:spChg chg="mod">
          <ac:chgData name="Ydun Donahoe" userId="1f5559bf-44c7-41de-8901-9abb28896b1a" providerId="ADAL" clId="{6C32B3D0-72D5-4514-B3DC-AD9A829935D2}" dt="2024-07-31T19:16:52.754" v="95" actId="20577"/>
          <ac:spMkLst>
            <pc:docMk/>
            <pc:sldMk cId="2235377698" sldId="428"/>
            <ac:spMk id="5" creationId="{1EF03E7E-80E9-4281-9A34-F18EA09D9357}"/>
          </ac:spMkLst>
        </pc:spChg>
      </pc:sldChg>
      <pc:sldChg chg="modSp mod">
        <pc:chgData name="Ydun Donahoe" userId="1f5559bf-44c7-41de-8901-9abb28896b1a" providerId="ADAL" clId="{6C32B3D0-72D5-4514-B3DC-AD9A829935D2}" dt="2024-07-31T19:20:43.014" v="397" actId="20577"/>
        <pc:sldMkLst>
          <pc:docMk/>
          <pc:sldMk cId="4278581093" sldId="429"/>
        </pc:sldMkLst>
        <pc:spChg chg="mod">
          <ac:chgData name="Ydun Donahoe" userId="1f5559bf-44c7-41de-8901-9abb28896b1a" providerId="ADAL" clId="{6C32B3D0-72D5-4514-B3DC-AD9A829935D2}" dt="2024-07-31T19:20:43.014" v="397" actId="20577"/>
          <ac:spMkLst>
            <pc:docMk/>
            <pc:sldMk cId="4278581093" sldId="429"/>
            <ac:spMk id="5" creationId="{1EF03E7E-80E9-4281-9A34-F18EA09D9357}"/>
          </ac:spMkLst>
        </pc:spChg>
      </pc:sldChg>
      <pc:sldChg chg="del">
        <pc:chgData name="Ydun Donahoe" userId="1f5559bf-44c7-41de-8901-9abb28896b1a" providerId="ADAL" clId="{6C32B3D0-72D5-4514-B3DC-AD9A829935D2}" dt="2024-07-31T19:30:20.668" v="928" actId="2696"/>
        <pc:sldMkLst>
          <pc:docMk/>
          <pc:sldMk cId="1749240424" sldId="431"/>
        </pc:sldMkLst>
      </pc:sldChg>
      <pc:sldChg chg="addSp delSp modSp add mod modNotesTx">
        <pc:chgData name="Ydun Donahoe" userId="1f5559bf-44c7-41de-8901-9abb28896b1a" providerId="ADAL" clId="{6C32B3D0-72D5-4514-B3DC-AD9A829935D2}" dt="2024-07-31T19:29:52.384" v="925" actId="20577"/>
        <pc:sldMkLst>
          <pc:docMk/>
          <pc:sldMk cId="4128201662" sldId="432"/>
        </pc:sldMkLst>
        <pc:spChg chg="mod">
          <ac:chgData name="Ydun Donahoe" userId="1f5559bf-44c7-41de-8901-9abb28896b1a" providerId="ADAL" clId="{6C32B3D0-72D5-4514-B3DC-AD9A829935D2}" dt="2024-07-31T19:24:50.449" v="464" actId="20577"/>
          <ac:spMkLst>
            <pc:docMk/>
            <pc:sldMk cId="4128201662" sldId="432"/>
            <ac:spMk id="2" creationId="{F6054AD7-0B06-4B9B-AA77-A7A84A02913A}"/>
          </ac:spMkLst>
        </pc:spChg>
        <pc:spChg chg="del">
          <ac:chgData name="Ydun Donahoe" userId="1f5559bf-44c7-41de-8901-9abb28896b1a" providerId="ADAL" clId="{6C32B3D0-72D5-4514-B3DC-AD9A829935D2}" dt="2024-07-31T19:24:54.308" v="465" actId="478"/>
          <ac:spMkLst>
            <pc:docMk/>
            <pc:sldMk cId="4128201662" sldId="432"/>
            <ac:spMk id="4" creationId="{B8CDF2E3-61D1-4C98-BB14-CF04E04212C7}"/>
          </ac:spMkLst>
        </pc:spChg>
        <pc:spChg chg="del">
          <ac:chgData name="Ydun Donahoe" userId="1f5559bf-44c7-41de-8901-9abb28896b1a" providerId="ADAL" clId="{6C32B3D0-72D5-4514-B3DC-AD9A829935D2}" dt="2024-07-31T19:24:54.308" v="465" actId="478"/>
          <ac:spMkLst>
            <pc:docMk/>
            <pc:sldMk cId="4128201662" sldId="432"/>
            <ac:spMk id="6" creationId="{D956841E-D642-42F3-8952-0BBD2F57B665}"/>
          </ac:spMkLst>
        </pc:spChg>
        <pc:spChg chg="del">
          <ac:chgData name="Ydun Donahoe" userId="1f5559bf-44c7-41de-8901-9abb28896b1a" providerId="ADAL" clId="{6C32B3D0-72D5-4514-B3DC-AD9A829935D2}" dt="2024-07-31T19:24:56.545" v="466" actId="478"/>
          <ac:spMkLst>
            <pc:docMk/>
            <pc:sldMk cId="4128201662" sldId="432"/>
            <ac:spMk id="7" creationId="{ED096C93-7DC3-4D60-8C71-1F8AB23D5175}"/>
          </ac:spMkLst>
        </pc:spChg>
        <pc:spChg chg="del">
          <ac:chgData name="Ydun Donahoe" userId="1f5559bf-44c7-41de-8901-9abb28896b1a" providerId="ADAL" clId="{6C32B3D0-72D5-4514-B3DC-AD9A829935D2}" dt="2024-07-31T19:24:56.545" v="466" actId="478"/>
          <ac:spMkLst>
            <pc:docMk/>
            <pc:sldMk cId="4128201662" sldId="432"/>
            <ac:spMk id="8" creationId="{BB3026C5-670E-4D2A-8535-0EDB0FF5E37A}"/>
          </ac:spMkLst>
        </pc:spChg>
        <pc:spChg chg="del">
          <ac:chgData name="Ydun Donahoe" userId="1f5559bf-44c7-41de-8901-9abb28896b1a" providerId="ADAL" clId="{6C32B3D0-72D5-4514-B3DC-AD9A829935D2}" dt="2024-07-31T19:24:54.308" v="465" actId="478"/>
          <ac:spMkLst>
            <pc:docMk/>
            <pc:sldMk cId="4128201662" sldId="432"/>
            <ac:spMk id="9" creationId="{9836950B-FA4A-4620-8531-BDD4AA774168}"/>
          </ac:spMkLst>
        </pc:spChg>
        <pc:spChg chg="del">
          <ac:chgData name="Ydun Donahoe" userId="1f5559bf-44c7-41de-8901-9abb28896b1a" providerId="ADAL" clId="{6C32B3D0-72D5-4514-B3DC-AD9A829935D2}" dt="2024-07-31T19:24:57.650" v="467" actId="478"/>
          <ac:spMkLst>
            <pc:docMk/>
            <pc:sldMk cId="4128201662" sldId="432"/>
            <ac:spMk id="10" creationId="{E0013E51-74F8-489A-BF10-E130091E1C44}"/>
          </ac:spMkLst>
        </pc:spChg>
        <pc:spChg chg="add mod">
          <ac:chgData name="Ydun Donahoe" userId="1f5559bf-44c7-41de-8901-9abb28896b1a" providerId="ADAL" clId="{6C32B3D0-72D5-4514-B3DC-AD9A829935D2}" dt="2024-07-31T19:29:41.576" v="904" actId="20577"/>
          <ac:spMkLst>
            <pc:docMk/>
            <pc:sldMk cId="4128201662" sldId="432"/>
            <ac:spMk id="12" creationId="{EF41255D-7B49-CBAC-9105-931BEAE7F9FE}"/>
          </ac:spMkLst>
        </pc:spChg>
        <pc:spChg chg="del">
          <ac:chgData name="Ydun Donahoe" userId="1f5559bf-44c7-41de-8901-9abb28896b1a" providerId="ADAL" clId="{6C32B3D0-72D5-4514-B3DC-AD9A829935D2}" dt="2024-07-31T19:24:56.545" v="466" actId="478"/>
          <ac:spMkLst>
            <pc:docMk/>
            <pc:sldMk cId="4128201662" sldId="432"/>
            <ac:spMk id="15" creationId="{25001156-7DAE-4D87-8260-3E2322B934D7}"/>
          </ac:spMkLst>
        </pc:spChg>
        <pc:spChg chg="del mod">
          <ac:chgData name="Ydun Donahoe" userId="1f5559bf-44c7-41de-8901-9abb28896b1a" providerId="ADAL" clId="{6C32B3D0-72D5-4514-B3DC-AD9A829935D2}" dt="2024-07-31T19:24:59.741" v="470" actId="478"/>
          <ac:spMkLst>
            <pc:docMk/>
            <pc:sldMk cId="4128201662" sldId="432"/>
            <ac:spMk id="20" creationId="{B93A74DF-2C9C-4199-BB40-48810FD948D9}"/>
          </ac:spMkLst>
        </pc:spChg>
        <pc:spChg chg="del">
          <ac:chgData name="Ydun Donahoe" userId="1f5559bf-44c7-41de-8901-9abb28896b1a" providerId="ADAL" clId="{6C32B3D0-72D5-4514-B3DC-AD9A829935D2}" dt="2024-07-31T19:24:56.545" v="466" actId="478"/>
          <ac:spMkLst>
            <pc:docMk/>
            <pc:sldMk cId="4128201662" sldId="432"/>
            <ac:spMk id="22" creationId="{5CE89BD3-9809-4191-A4E9-155C05DC8077}"/>
          </ac:spMkLst>
        </pc:spChg>
        <pc:spChg chg="del">
          <ac:chgData name="Ydun Donahoe" userId="1f5559bf-44c7-41de-8901-9abb28896b1a" providerId="ADAL" clId="{6C32B3D0-72D5-4514-B3DC-AD9A829935D2}" dt="2024-07-31T19:24:56.545" v="466" actId="478"/>
          <ac:spMkLst>
            <pc:docMk/>
            <pc:sldMk cId="4128201662" sldId="432"/>
            <ac:spMk id="28" creationId="{E78B1B02-A370-46FD-9017-B308C6285DB6}"/>
          </ac:spMkLst>
        </pc:spChg>
        <pc:spChg chg="del">
          <ac:chgData name="Ydun Donahoe" userId="1f5559bf-44c7-41de-8901-9abb28896b1a" providerId="ADAL" clId="{6C32B3D0-72D5-4514-B3DC-AD9A829935D2}" dt="2024-07-31T19:24:54.308" v="465" actId="478"/>
          <ac:spMkLst>
            <pc:docMk/>
            <pc:sldMk cId="4128201662" sldId="432"/>
            <ac:spMk id="29" creationId="{3C2A35D5-1A95-45AE-9526-7FB3E4C85F2E}"/>
          </ac:spMkLst>
        </pc:spChg>
        <pc:spChg chg="del">
          <ac:chgData name="Ydun Donahoe" userId="1f5559bf-44c7-41de-8901-9abb28896b1a" providerId="ADAL" clId="{6C32B3D0-72D5-4514-B3DC-AD9A829935D2}" dt="2024-07-31T19:24:56.545" v="466" actId="478"/>
          <ac:spMkLst>
            <pc:docMk/>
            <pc:sldMk cId="4128201662" sldId="432"/>
            <ac:spMk id="30" creationId="{A261D758-CC2F-422D-8ACE-4F387EB5BCAB}"/>
          </ac:spMkLst>
        </pc:spChg>
        <pc:spChg chg="del">
          <ac:chgData name="Ydun Donahoe" userId="1f5559bf-44c7-41de-8901-9abb28896b1a" providerId="ADAL" clId="{6C32B3D0-72D5-4514-B3DC-AD9A829935D2}" dt="2024-07-31T19:24:59.154" v="469" actId="478"/>
          <ac:spMkLst>
            <pc:docMk/>
            <pc:sldMk cId="4128201662" sldId="432"/>
            <ac:spMk id="31" creationId="{0301F1F7-2C33-4FFA-B11E-AD69F6794C3A}"/>
          </ac:spMkLst>
        </pc:spChg>
        <pc:spChg chg="del">
          <ac:chgData name="Ydun Donahoe" userId="1f5559bf-44c7-41de-8901-9abb28896b1a" providerId="ADAL" clId="{6C32B3D0-72D5-4514-B3DC-AD9A829935D2}" dt="2024-07-31T19:24:54.308" v="465" actId="478"/>
          <ac:spMkLst>
            <pc:docMk/>
            <pc:sldMk cId="4128201662" sldId="432"/>
            <ac:spMk id="33" creationId="{4E5AFB37-7E27-4B04-A28E-C0A918689A6C}"/>
          </ac:spMkLst>
        </pc:spChg>
        <pc:spChg chg="del">
          <ac:chgData name="Ydun Donahoe" userId="1f5559bf-44c7-41de-8901-9abb28896b1a" providerId="ADAL" clId="{6C32B3D0-72D5-4514-B3DC-AD9A829935D2}" dt="2024-07-31T19:25:01.131" v="471" actId="478"/>
          <ac:spMkLst>
            <pc:docMk/>
            <pc:sldMk cId="4128201662" sldId="432"/>
            <ac:spMk id="35" creationId="{FABD3448-A332-4D5F-8ECC-B1DA46406A66}"/>
          </ac:spMkLst>
        </pc:spChg>
        <pc:spChg chg="del">
          <ac:chgData name="Ydun Donahoe" userId="1f5559bf-44c7-41de-8901-9abb28896b1a" providerId="ADAL" clId="{6C32B3D0-72D5-4514-B3DC-AD9A829935D2}" dt="2024-07-31T19:24:54.308" v="465" actId="478"/>
          <ac:spMkLst>
            <pc:docMk/>
            <pc:sldMk cId="4128201662" sldId="432"/>
            <ac:spMk id="36" creationId="{F10A0A7D-2D3D-48C0-ACD3-A3BEBF0DBBEB}"/>
          </ac:spMkLst>
        </pc:spChg>
        <pc:spChg chg="del">
          <ac:chgData name="Ydun Donahoe" userId="1f5559bf-44c7-41de-8901-9abb28896b1a" providerId="ADAL" clId="{6C32B3D0-72D5-4514-B3DC-AD9A829935D2}" dt="2024-07-31T19:24:56.545" v="466" actId="478"/>
          <ac:spMkLst>
            <pc:docMk/>
            <pc:sldMk cId="4128201662" sldId="432"/>
            <ac:spMk id="37" creationId="{A44AD19C-76D5-4896-9EDE-DA5225728D75}"/>
          </ac:spMkLst>
        </pc:spChg>
        <pc:spChg chg="del">
          <ac:chgData name="Ydun Donahoe" userId="1f5559bf-44c7-41de-8901-9abb28896b1a" providerId="ADAL" clId="{6C32B3D0-72D5-4514-B3DC-AD9A829935D2}" dt="2024-07-31T19:24:54.308" v="465" actId="478"/>
          <ac:spMkLst>
            <pc:docMk/>
            <pc:sldMk cId="4128201662" sldId="432"/>
            <ac:spMk id="39" creationId="{6D4A9038-72F0-41C7-A152-DF7FC7BC484C}"/>
          </ac:spMkLst>
        </pc:spChg>
      </pc:sldChg>
      <pc:sldChg chg="addSp delSp modSp add del mod ord modNotesTx">
        <pc:chgData name="Ydun Donahoe" userId="1f5559bf-44c7-41de-8901-9abb28896b1a" providerId="ADAL" clId="{6C32B3D0-72D5-4514-B3DC-AD9A829935D2}" dt="2024-08-13T22:27:40.140" v="2726" actId="47"/>
        <pc:sldMkLst>
          <pc:docMk/>
          <pc:sldMk cId="3249644575" sldId="433"/>
        </pc:sldMkLst>
        <pc:spChg chg="del">
          <ac:chgData name="Ydun Donahoe" userId="1f5559bf-44c7-41de-8901-9abb28896b1a" providerId="ADAL" clId="{6C32B3D0-72D5-4514-B3DC-AD9A829935D2}" dt="2024-07-31T19:35:33.602" v="962" actId="478"/>
          <ac:spMkLst>
            <pc:docMk/>
            <pc:sldMk cId="3249644575" sldId="433"/>
            <ac:spMk id="4" creationId="{6C008CB0-87A0-4DB6-BCF5-F9ADAD2E743E}"/>
          </ac:spMkLst>
        </pc:spChg>
        <pc:spChg chg="add del mod">
          <ac:chgData name="Ydun Donahoe" userId="1f5559bf-44c7-41de-8901-9abb28896b1a" providerId="ADAL" clId="{6C32B3D0-72D5-4514-B3DC-AD9A829935D2}" dt="2024-07-31T19:35:36.579" v="963" actId="478"/>
          <ac:spMkLst>
            <pc:docMk/>
            <pc:sldMk cId="3249644575" sldId="433"/>
            <ac:spMk id="7" creationId="{F8E4CFE5-64ED-B3D1-D11A-C2CECDBEDFF4}"/>
          </ac:spMkLst>
        </pc:spChg>
        <pc:spChg chg="add del mod">
          <ac:chgData name="Ydun Donahoe" userId="1f5559bf-44c7-41de-8901-9abb28896b1a" providerId="ADAL" clId="{6C32B3D0-72D5-4514-B3DC-AD9A829935D2}" dt="2024-07-31T19:39:20.672" v="1246" actId="478"/>
          <ac:spMkLst>
            <pc:docMk/>
            <pc:sldMk cId="3249644575" sldId="433"/>
            <ac:spMk id="12" creationId="{8C6F6AFA-8DE7-86A0-DFB6-50007C46FFD3}"/>
          </ac:spMkLst>
        </pc:spChg>
        <pc:spChg chg="add del mod">
          <ac:chgData name="Ydun Donahoe" userId="1f5559bf-44c7-41de-8901-9abb28896b1a" providerId="ADAL" clId="{6C32B3D0-72D5-4514-B3DC-AD9A829935D2}" dt="2024-07-31T19:39:20.672" v="1246" actId="478"/>
          <ac:spMkLst>
            <pc:docMk/>
            <pc:sldMk cId="3249644575" sldId="433"/>
            <ac:spMk id="17" creationId="{CD8A7380-3C93-54B2-EAAD-7C2F862F90F7}"/>
          </ac:spMkLst>
        </pc:spChg>
        <pc:spChg chg="add del mod">
          <ac:chgData name="Ydun Donahoe" userId="1f5559bf-44c7-41de-8901-9abb28896b1a" providerId="ADAL" clId="{6C32B3D0-72D5-4514-B3DC-AD9A829935D2}" dt="2024-07-31T19:39:24.256" v="1248" actId="478"/>
          <ac:spMkLst>
            <pc:docMk/>
            <pc:sldMk cId="3249644575" sldId="433"/>
            <ac:spMk id="18" creationId="{7A41153C-6011-36B2-8249-FDB97FF92254}"/>
          </ac:spMkLst>
        </pc:spChg>
        <pc:spChg chg="add del mod">
          <ac:chgData name="Ydun Donahoe" userId="1f5559bf-44c7-41de-8901-9abb28896b1a" providerId="ADAL" clId="{6C32B3D0-72D5-4514-B3DC-AD9A829935D2}" dt="2024-07-31T19:39:20.672" v="1246" actId="478"/>
          <ac:spMkLst>
            <pc:docMk/>
            <pc:sldMk cId="3249644575" sldId="433"/>
            <ac:spMk id="19" creationId="{1E131F12-475B-C6B5-24A3-46E66A01E5DF}"/>
          </ac:spMkLst>
        </pc:spChg>
        <pc:spChg chg="add del mod">
          <ac:chgData name="Ydun Donahoe" userId="1f5559bf-44c7-41de-8901-9abb28896b1a" providerId="ADAL" clId="{6C32B3D0-72D5-4514-B3DC-AD9A829935D2}" dt="2024-07-31T19:39:20.672" v="1246" actId="478"/>
          <ac:spMkLst>
            <pc:docMk/>
            <pc:sldMk cId="3249644575" sldId="433"/>
            <ac:spMk id="20" creationId="{1C04491F-A80B-145E-B919-07F39A145EBC}"/>
          </ac:spMkLst>
        </pc:spChg>
        <pc:spChg chg="add del mod">
          <ac:chgData name="Ydun Donahoe" userId="1f5559bf-44c7-41de-8901-9abb28896b1a" providerId="ADAL" clId="{6C32B3D0-72D5-4514-B3DC-AD9A829935D2}" dt="2024-07-31T19:39:20.672" v="1246" actId="478"/>
          <ac:spMkLst>
            <pc:docMk/>
            <pc:sldMk cId="3249644575" sldId="433"/>
            <ac:spMk id="21" creationId="{D8AD3583-73ED-9BBB-B104-A832A83F1151}"/>
          </ac:spMkLst>
        </pc:spChg>
        <pc:spChg chg="add del mod">
          <ac:chgData name="Ydun Donahoe" userId="1f5559bf-44c7-41de-8901-9abb28896b1a" providerId="ADAL" clId="{6C32B3D0-72D5-4514-B3DC-AD9A829935D2}" dt="2024-07-31T19:39:20.672" v="1246" actId="478"/>
          <ac:spMkLst>
            <pc:docMk/>
            <pc:sldMk cId="3249644575" sldId="433"/>
            <ac:spMk id="22" creationId="{380D4C1F-B2CF-02CE-8721-22486C0505A7}"/>
          </ac:spMkLst>
        </pc:spChg>
        <pc:spChg chg="add del mod">
          <ac:chgData name="Ydun Donahoe" userId="1f5559bf-44c7-41de-8901-9abb28896b1a" providerId="ADAL" clId="{6C32B3D0-72D5-4514-B3DC-AD9A829935D2}" dt="2024-07-31T19:39:25.554" v="1249" actId="478"/>
          <ac:spMkLst>
            <pc:docMk/>
            <pc:sldMk cId="3249644575" sldId="433"/>
            <ac:spMk id="23" creationId="{6D603387-9AEE-1745-7706-E2C182081E06}"/>
          </ac:spMkLst>
        </pc:spChg>
        <pc:spChg chg="add del mod">
          <ac:chgData name="Ydun Donahoe" userId="1f5559bf-44c7-41de-8901-9abb28896b1a" providerId="ADAL" clId="{6C32B3D0-72D5-4514-B3DC-AD9A829935D2}" dt="2024-07-31T19:39:20.672" v="1246" actId="478"/>
          <ac:spMkLst>
            <pc:docMk/>
            <pc:sldMk cId="3249644575" sldId="433"/>
            <ac:spMk id="24" creationId="{7BF56341-521F-4B72-DCC7-B03C610CDC3C}"/>
          </ac:spMkLst>
        </pc:spChg>
        <pc:spChg chg="add del mod">
          <ac:chgData name="Ydun Donahoe" userId="1f5559bf-44c7-41de-8901-9abb28896b1a" providerId="ADAL" clId="{6C32B3D0-72D5-4514-B3DC-AD9A829935D2}" dt="2024-07-31T19:39:20.672" v="1246" actId="478"/>
          <ac:spMkLst>
            <pc:docMk/>
            <pc:sldMk cId="3249644575" sldId="433"/>
            <ac:spMk id="25" creationId="{02593AF8-AF99-ED82-F2D6-895B649ABECC}"/>
          </ac:spMkLst>
        </pc:spChg>
        <pc:spChg chg="add del mod">
          <ac:chgData name="Ydun Donahoe" userId="1f5559bf-44c7-41de-8901-9abb28896b1a" providerId="ADAL" clId="{6C32B3D0-72D5-4514-B3DC-AD9A829935D2}" dt="2024-07-31T19:39:20.672" v="1246" actId="478"/>
          <ac:spMkLst>
            <pc:docMk/>
            <pc:sldMk cId="3249644575" sldId="433"/>
            <ac:spMk id="26" creationId="{66340C41-7FA7-1F48-A1FA-311E1DA2A443}"/>
          </ac:spMkLst>
        </pc:spChg>
        <pc:spChg chg="add del mod">
          <ac:chgData name="Ydun Donahoe" userId="1f5559bf-44c7-41de-8901-9abb28896b1a" providerId="ADAL" clId="{6C32B3D0-72D5-4514-B3DC-AD9A829935D2}" dt="2024-07-31T19:39:23.180" v="1247" actId="478"/>
          <ac:spMkLst>
            <pc:docMk/>
            <pc:sldMk cId="3249644575" sldId="433"/>
            <ac:spMk id="27" creationId="{E251361D-DA98-43C0-F49A-A43907D32A27}"/>
          </ac:spMkLst>
        </pc:spChg>
        <pc:spChg chg="add del mod">
          <ac:chgData name="Ydun Donahoe" userId="1f5559bf-44c7-41de-8901-9abb28896b1a" providerId="ADAL" clId="{6C32B3D0-72D5-4514-B3DC-AD9A829935D2}" dt="2024-07-31T19:39:20.672" v="1246" actId="478"/>
          <ac:spMkLst>
            <pc:docMk/>
            <pc:sldMk cId="3249644575" sldId="433"/>
            <ac:spMk id="28" creationId="{7B0F516D-FA9D-199C-4127-45B3A7624E3E}"/>
          </ac:spMkLst>
        </pc:spChg>
        <pc:spChg chg="add del mod">
          <ac:chgData name="Ydun Donahoe" userId="1f5559bf-44c7-41de-8901-9abb28896b1a" providerId="ADAL" clId="{6C32B3D0-72D5-4514-B3DC-AD9A829935D2}" dt="2024-07-31T19:39:20.672" v="1246" actId="478"/>
          <ac:spMkLst>
            <pc:docMk/>
            <pc:sldMk cId="3249644575" sldId="433"/>
            <ac:spMk id="29" creationId="{FBA7BB78-FF1A-EA7A-F279-34EBB4E71220}"/>
          </ac:spMkLst>
        </pc:spChg>
        <pc:spChg chg="add del mod">
          <ac:chgData name="Ydun Donahoe" userId="1f5559bf-44c7-41de-8901-9abb28896b1a" providerId="ADAL" clId="{6C32B3D0-72D5-4514-B3DC-AD9A829935D2}" dt="2024-07-31T19:39:20.672" v="1246" actId="478"/>
          <ac:spMkLst>
            <pc:docMk/>
            <pc:sldMk cId="3249644575" sldId="433"/>
            <ac:spMk id="30" creationId="{CF217625-426C-773F-8370-5C398FC29A90}"/>
          </ac:spMkLst>
        </pc:spChg>
        <pc:spChg chg="add del mod">
          <ac:chgData name="Ydun Donahoe" userId="1f5559bf-44c7-41de-8901-9abb28896b1a" providerId="ADAL" clId="{6C32B3D0-72D5-4514-B3DC-AD9A829935D2}" dt="2024-07-31T19:39:20.672" v="1246" actId="478"/>
          <ac:spMkLst>
            <pc:docMk/>
            <pc:sldMk cId="3249644575" sldId="433"/>
            <ac:spMk id="31" creationId="{91E1D186-6F6E-2D61-04EE-30C9F7E0E668}"/>
          </ac:spMkLst>
        </pc:spChg>
        <pc:spChg chg="add del mod">
          <ac:chgData name="Ydun Donahoe" userId="1f5559bf-44c7-41de-8901-9abb28896b1a" providerId="ADAL" clId="{6C32B3D0-72D5-4514-B3DC-AD9A829935D2}" dt="2024-07-31T19:39:05.956" v="1214" actId="478"/>
          <ac:spMkLst>
            <pc:docMk/>
            <pc:sldMk cId="3249644575" sldId="433"/>
            <ac:spMk id="32" creationId="{5274BFE3-BEA0-C605-C186-4D4148917468}"/>
          </ac:spMkLst>
        </pc:spChg>
        <pc:spChg chg="add del mod">
          <ac:chgData name="Ydun Donahoe" userId="1f5559bf-44c7-41de-8901-9abb28896b1a" providerId="ADAL" clId="{6C32B3D0-72D5-4514-B3DC-AD9A829935D2}" dt="2024-07-31T19:40:48.504" v="1258" actId="21"/>
          <ac:spMkLst>
            <pc:docMk/>
            <pc:sldMk cId="3249644575" sldId="433"/>
            <ac:spMk id="35" creationId="{84810E6A-4704-E145-C2B2-97B90075DA09}"/>
          </ac:spMkLst>
        </pc:spChg>
        <pc:picChg chg="add del mod">
          <ac:chgData name="Ydun Donahoe" userId="1f5559bf-44c7-41de-8901-9abb28896b1a" providerId="ADAL" clId="{6C32B3D0-72D5-4514-B3DC-AD9A829935D2}" dt="2024-07-31T19:39:20.672" v="1246" actId="478"/>
          <ac:picMkLst>
            <pc:docMk/>
            <pc:sldMk cId="3249644575" sldId="433"/>
            <ac:picMk id="8" creationId="{FB49BCBF-403B-6B29-EE6B-9C7FE446B420}"/>
          </ac:picMkLst>
        </pc:picChg>
        <pc:picChg chg="add del mod">
          <ac:chgData name="Ydun Donahoe" userId="1f5559bf-44c7-41de-8901-9abb28896b1a" providerId="ADAL" clId="{6C32B3D0-72D5-4514-B3DC-AD9A829935D2}" dt="2024-07-31T19:39:20.672" v="1246" actId="478"/>
          <ac:picMkLst>
            <pc:docMk/>
            <pc:sldMk cId="3249644575" sldId="433"/>
            <ac:picMk id="9" creationId="{33BCFA04-AAAC-36A3-2290-18F9E98899B9}"/>
          </ac:picMkLst>
        </pc:picChg>
        <pc:picChg chg="add del mod">
          <ac:chgData name="Ydun Donahoe" userId="1f5559bf-44c7-41de-8901-9abb28896b1a" providerId="ADAL" clId="{6C32B3D0-72D5-4514-B3DC-AD9A829935D2}" dt="2024-07-31T19:39:20.672" v="1246" actId="478"/>
          <ac:picMkLst>
            <pc:docMk/>
            <pc:sldMk cId="3249644575" sldId="433"/>
            <ac:picMk id="10" creationId="{2BE541A9-22E6-1E06-5378-871917FCBCA3}"/>
          </ac:picMkLst>
        </pc:picChg>
        <pc:picChg chg="add del mod">
          <ac:chgData name="Ydun Donahoe" userId="1f5559bf-44c7-41de-8901-9abb28896b1a" providerId="ADAL" clId="{6C32B3D0-72D5-4514-B3DC-AD9A829935D2}" dt="2024-07-31T19:39:20.672" v="1246" actId="478"/>
          <ac:picMkLst>
            <pc:docMk/>
            <pc:sldMk cId="3249644575" sldId="433"/>
            <ac:picMk id="11" creationId="{8C9FF004-5027-242D-7060-47A8823955AE}"/>
          </ac:picMkLst>
        </pc:picChg>
        <pc:picChg chg="add del mod">
          <ac:chgData name="Ydun Donahoe" userId="1f5559bf-44c7-41de-8901-9abb28896b1a" providerId="ADAL" clId="{6C32B3D0-72D5-4514-B3DC-AD9A829935D2}" dt="2024-07-31T19:39:20.672" v="1246" actId="478"/>
          <ac:picMkLst>
            <pc:docMk/>
            <pc:sldMk cId="3249644575" sldId="433"/>
            <ac:picMk id="13" creationId="{39FD1C69-10B0-79C4-7313-7B2007910B46}"/>
          </ac:picMkLst>
        </pc:picChg>
        <pc:picChg chg="add del mod">
          <ac:chgData name="Ydun Donahoe" userId="1f5559bf-44c7-41de-8901-9abb28896b1a" providerId="ADAL" clId="{6C32B3D0-72D5-4514-B3DC-AD9A829935D2}" dt="2024-07-31T19:39:20.672" v="1246" actId="478"/>
          <ac:picMkLst>
            <pc:docMk/>
            <pc:sldMk cId="3249644575" sldId="433"/>
            <ac:picMk id="14" creationId="{22FCFB95-2E36-FD49-447D-2D993979F916}"/>
          </ac:picMkLst>
        </pc:picChg>
        <pc:picChg chg="add del mod">
          <ac:chgData name="Ydun Donahoe" userId="1f5559bf-44c7-41de-8901-9abb28896b1a" providerId="ADAL" clId="{6C32B3D0-72D5-4514-B3DC-AD9A829935D2}" dt="2024-07-31T19:39:20.672" v="1246" actId="478"/>
          <ac:picMkLst>
            <pc:docMk/>
            <pc:sldMk cId="3249644575" sldId="433"/>
            <ac:picMk id="15" creationId="{8582DED4-4E59-CB0B-E5F7-0F81072BDC7E}"/>
          </ac:picMkLst>
        </pc:picChg>
        <pc:picChg chg="add del mod">
          <ac:chgData name="Ydun Donahoe" userId="1f5559bf-44c7-41de-8901-9abb28896b1a" providerId="ADAL" clId="{6C32B3D0-72D5-4514-B3DC-AD9A829935D2}" dt="2024-07-31T19:39:20.672" v="1246" actId="478"/>
          <ac:picMkLst>
            <pc:docMk/>
            <pc:sldMk cId="3249644575" sldId="433"/>
            <ac:picMk id="16" creationId="{110A8056-BF5A-92FA-9263-60EDBB9AA5B8}"/>
          </ac:picMkLst>
        </pc:picChg>
        <pc:picChg chg="add mod">
          <ac:chgData name="Ydun Donahoe" userId="1f5559bf-44c7-41de-8901-9abb28896b1a" providerId="ADAL" clId="{6C32B3D0-72D5-4514-B3DC-AD9A829935D2}" dt="2024-07-31T19:40:56.429" v="1260" actId="1076"/>
          <ac:picMkLst>
            <pc:docMk/>
            <pc:sldMk cId="3249644575" sldId="433"/>
            <ac:picMk id="37" creationId="{D60FF454-517D-D605-4DE5-C7F440049D62}"/>
          </ac:picMkLst>
        </pc:picChg>
        <pc:cxnChg chg="add del mod">
          <ac:chgData name="Ydun Donahoe" userId="1f5559bf-44c7-41de-8901-9abb28896b1a" providerId="ADAL" clId="{6C32B3D0-72D5-4514-B3DC-AD9A829935D2}" dt="2024-07-31T19:39:07.143" v="1215" actId="478"/>
          <ac:cxnSpMkLst>
            <pc:docMk/>
            <pc:sldMk cId="3249644575" sldId="433"/>
            <ac:cxnSpMk id="33" creationId="{0CCB6914-C636-182C-3CC4-7725984DD887}"/>
          </ac:cxnSpMkLst>
        </pc:cxnChg>
      </pc:sldChg>
      <pc:sldChg chg="add del">
        <pc:chgData name="Ydun Donahoe" userId="1f5559bf-44c7-41de-8901-9abb28896b1a" providerId="ADAL" clId="{6C32B3D0-72D5-4514-B3DC-AD9A829935D2}" dt="2024-07-31T19:34:31.461" v="942" actId="47"/>
        <pc:sldMkLst>
          <pc:docMk/>
          <pc:sldMk cId="4175140312" sldId="433"/>
        </pc:sldMkLst>
      </pc:sldChg>
      <pc:sldChg chg="addSp delSp modSp add del mod modNotesTx">
        <pc:chgData name="Ydun Donahoe" userId="1f5559bf-44c7-41de-8901-9abb28896b1a" providerId="ADAL" clId="{6C32B3D0-72D5-4514-B3DC-AD9A829935D2}" dt="2024-08-13T22:27:26.854" v="2725" actId="47"/>
        <pc:sldMkLst>
          <pc:docMk/>
          <pc:sldMk cId="4083647369" sldId="434"/>
        </pc:sldMkLst>
        <pc:spChg chg="add mod">
          <ac:chgData name="Ydun Donahoe" userId="1f5559bf-44c7-41de-8901-9abb28896b1a" providerId="ADAL" clId="{6C32B3D0-72D5-4514-B3DC-AD9A829935D2}" dt="2024-07-31T19:41:33.383" v="1279"/>
          <ac:spMkLst>
            <pc:docMk/>
            <pc:sldMk cId="4083647369" sldId="434"/>
            <ac:spMk id="35" creationId="{84810E6A-4704-E145-C2B2-97B90075DA09}"/>
          </ac:spMkLst>
        </pc:spChg>
        <pc:picChg chg="add mod">
          <ac:chgData name="Ydun Donahoe" userId="1f5559bf-44c7-41de-8901-9abb28896b1a" providerId="ADAL" clId="{6C32B3D0-72D5-4514-B3DC-AD9A829935D2}" dt="2024-07-31T19:43:47.916" v="1654" actId="1076"/>
          <ac:picMkLst>
            <pc:docMk/>
            <pc:sldMk cId="4083647369" sldId="434"/>
            <ac:picMk id="4" creationId="{B015FAC0-7225-6396-581A-57735F7A3D29}"/>
          </ac:picMkLst>
        </pc:picChg>
        <pc:picChg chg="del">
          <ac:chgData name="Ydun Donahoe" userId="1f5559bf-44c7-41de-8901-9abb28896b1a" providerId="ADAL" clId="{6C32B3D0-72D5-4514-B3DC-AD9A829935D2}" dt="2024-07-31T19:41:25.987" v="1262" actId="478"/>
          <ac:picMkLst>
            <pc:docMk/>
            <pc:sldMk cId="4083647369" sldId="434"/>
            <ac:picMk id="37" creationId="{D60FF454-517D-D605-4DE5-C7F440049D62}"/>
          </ac:picMkLst>
        </pc:picChg>
      </pc:sldChg>
      <pc:sldChg chg="add">
        <pc:chgData name="Ydun Donahoe" userId="1f5559bf-44c7-41de-8901-9abb28896b1a" providerId="ADAL" clId="{6C32B3D0-72D5-4514-B3DC-AD9A829935D2}" dt="2024-07-31T19:50:52.107" v="1807"/>
        <pc:sldMkLst>
          <pc:docMk/>
          <pc:sldMk cId="2846033720" sldId="435"/>
        </pc:sldMkLst>
      </pc:sldChg>
      <pc:sldChg chg="add">
        <pc:chgData name="Ydun Donahoe" userId="1f5559bf-44c7-41de-8901-9abb28896b1a" providerId="ADAL" clId="{6C32B3D0-72D5-4514-B3DC-AD9A829935D2}" dt="2024-07-31T19:51:05.394" v="1808"/>
        <pc:sldMkLst>
          <pc:docMk/>
          <pc:sldMk cId="4013805078" sldId="436"/>
        </pc:sldMkLst>
      </pc:sldChg>
      <pc:sldChg chg="modSp add mod">
        <pc:chgData name="Ydun Donahoe" userId="1f5559bf-44c7-41de-8901-9abb28896b1a" providerId="ADAL" clId="{6C32B3D0-72D5-4514-B3DC-AD9A829935D2}" dt="2024-07-31T19:51:34.260" v="1842" actId="20577"/>
        <pc:sldMkLst>
          <pc:docMk/>
          <pc:sldMk cId="3578305950" sldId="437"/>
        </pc:sldMkLst>
        <pc:spChg chg="mod">
          <ac:chgData name="Ydun Donahoe" userId="1f5559bf-44c7-41de-8901-9abb28896b1a" providerId="ADAL" clId="{6C32B3D0-72D5-4514-B3DC-AD9A829935D2}" dt="2024-07-31T19:51:34.260" v="1842" actId="20577"/>
          <ac:spMkLst>
            <pc:docMk/>
            <pc:sldMk cId="3578305950" sldId="437"/>
            <ac:spMk id="12" creationId="{EF41255D-7B49-CBAC-9105-931BEAE7F9FE}"/>
          </ac:spMkLst>
        </pc:spChg>
      </pc:sldChg>
      <pc:sldChg chg="modSp add del mod ord modNotesTx">
        <pc:chgData name="Ydun Donahoe" userId="1f5559bf-44c7-41de-8901-9abb28896b1a" providerId="ADAL" clId="{6C32B3D0-72D5-4514-B3DC-AD9A829935D2}" dt="2024-08-13T22:29:12.583" v="2731" actId="47"/>
        <pc:sldMkLst>
          <pc:docMk/>
          <pc:sldMk cId="3535515157" sldId="438"/>
        </pc:sldMkLst>
        <pc:picChg chg="mod">
          <ac:chgData name="Ydun Donahoe" userId="1f5559bf-44c7-41de-8901-9abb28896b1a" providerId="ADAL" clId="{6C32B3D0-72D5-4514-B3DC-AD9A829935D2}" dt="2024-07-31T19:57:57.200" v="2388" actId="1076"/>
          <ac:picMkLst>
            <pc:docMk/>
            <pc:sldMk cId="3535515157" sldId="438"/>
            <ac:picMk id="37" creationId="{D60FF454-517D-D605-4DE5-C7F440049D62}"/>
          </ac:picMkLst>
        </pc:picChg>
      </pc:sldChg>
      <pc:sldChg chg="modSp add del mod ord modNotesTx">
        <pc:chgData name="Ydun Donahoe" userId="1f5559bf-44c7-41de-8901-9abb28896b1a" providerId="ADAL" clId="{6C32B3D0-72D5-4514-B3DC-AD9A829935D2}" dt="2024-08-13T22:29:13.935" v="2732" actId="47"/>
        <pc:sldMkLst>
          <pc:docMk/>
          <pc:sldMk cId="2539913593" sldId="439"/>
        </pc:sldMkLst>
        <pc:spChg chg="mod">
          <ac:chgData name="Ydun Donahoe" userId="1f5559bf-44c7-41de-8901-9abb28896b1a" providerId="ADAL" clId="{6C32B3D0-72D5-4514-B3DC-AD9A829935D2}" dt="2024-07-31T20:00:09.374" v="2502" actId="1076"/>
          <ac:spMkLst>
            <pc:docMk/>
            <pc:sldMk cId="2539913593" sldId="439"/>
            <ac:spMk id="35" creationId="{84810E6A-4704-E145-C2B2-97B90075DA09}"/>
          </ac:spMkLst>
        </pc:spChg>
        <pc:picChg chg="mod">
          <ac:chgData name="Ydun Donahoe" userId="1f5559bf-44c7-41de-8901-9abb28896b1a" providerId="ADAL" clId="{6C32B3D0-72D5-4514-B3DC-AD9A829935D2}" dt="2024-07-31T20:00:14.606" v="2503" actId="1076"/>
          <ac:picMkLst>
            <pc:docMk/>
            <pc:sldMk cId="2539913593" sldId="439"/>
            <ac:picMk id="4" creationId="{B015FAC0-7225-6396-581A-57735F7A3D29}"/>
          </ac:picMkLst>
        </pc:picChg>
      </pc:sldChg>
      <pc:sldChg chg="modSp mod modNotesTx">
        <pc:chgData name="Ydun Donahoe" userId="1f5559bf-44c7-41de-8901-9abb28896b1a" providerId="ADAL" clId="{6C32B3D0-72D5-4514-B3DC-AD9A829935D2}" dt="2024-08-13T22:25:35.353" v="2691"/>
        <pc:sldMkLst>
          <pc:docMk/>
          <pc:sldMk cId="3432303293" sldId="440"/>
        </pc:sldMkLst>
        <pc:spChg chg="mod">
          <ac:chgData name="Ydun Donahoe" userId="1f5559bf-44c7-41de-8901-9abb28896b1a" providerId="ADAL" clId="{6C32B3D0-72D5-4514-B3DC-AD9A829935D2}" dt="2024-08-13T22:21:32.111" v="2674" actId="14100"/>
          <ac:spMkLst>
            <pc:docMk/>
            <pc:sldMk cId="3432303293" sldId="440"/>
            <ac:spMk id="2" creationId="{23713DB6-E02C-8DCF-C2CB-C6F041F6ECA9}"/>
          </ac:spMkLst>
        </pc:spChg>
        <pc:spChg chg="mod">
          <ac:chgData name="Ydun Donahoe" userId="1f5559bf-44c7-41de-8901-9abb28896b1a" providerId="ADAL" clId="{6C32B3D0-72D5-4514-B3DC-AD9A829935D2}" dt="2024-08-13T22:20:57.074" v="2669" actId="1076"/>
          <ac:spMkLst>
            <pc:docMk/>
            <pc:sldMk cId="3432303293" sldId="440"/>
            <ac:spMk id="5" creationId="{1EF03E7E-80E9-4281-9A34-F18EA09D9357}"/>
          </ac:spMkLst>
        </pc:spChg>
        <pc:spChg chg="mod">
          <ac:chgData name="Ydun Donahoe" userId="1f5559bf-44c7-41de-8901-9abb28896b1a" providerId="ADAL" clId="{6C32B3D0-72D5-4514-B3DC-AD9A829935D2}" dt="2024-08-13T22:22:32.848" v="2678" actId="404"/>
          <ac:spMkLst>
            <pc:docMk/>
            <pc:sldMk cId="3432303293" sldId="440"/>
            <ac:spMk id="80" creationId="{BB4D9DE6-ECDC-DCB1-820C-25E0B6F7B7D4}"/>
          </ac:spMkLst>
        </pc:spChg>
        <pc:spChg chg="mod">
          <ac:chgData name="Ydun Donahoe" userId="1f5559bf-44c7-41de-8901-9abb28896b1a" providerId="ADAL" clId="{6C32B3D0-72D5-4514-B3DC-AD9A829935D2}" dt="2024-08-13T22:22:29.722" v="2677" actId="404"/>
          <ac:spMkLst>
            <pc:docMk/>
            <pc:sldMk cId="3432303293" sldId="440"/>
            <ac:spMk id="81" creationId="{A299607D-8DD5-6314-AEB5-54C7FC02B5F1}"/>
          </ac:spMkLst>
        </pc:spChg>
        <pc:spChg chg="mod">
          <ac:chgData name="Ydun Donahoe" userId="1f5559bf-44c7-41de-8901-9abb28896b1a" providerId="ADAL" clId="{6C32B3D0-72D5-4514-B3DC-AD9A829935D2}" dt="2024-08-13T22:21:31.370" v="2673" actId="14100"/>
          <ac:spMkLst>
            <pc:docMk/>
            <pc:sldMk cId="3432303293" sldId="440"/>
            <ac:spMk id="82" creationId="{CEFE1B8E-2BC9-369B-43A6-A010EA7E6658}"/>
          </ac:spMkLst>
        </pc:spChg>
        <pc:grpChg chg="mod">
          <ac:chgData name="Ydun Donahoe" userId="1f5559bf-44c7-41de-8901-9abb28896b1a" providerId="ADAL" clId="{6C32B3D0-72D5-4514-B3DC-AD9A829935D2}" dt="2024-08-13T22:21:32.797" v="2675" actId="14100"/>
          <ac:grpSpMkLst>
            <pc:docMk/>
            <pc:sldMk cId="3432303293" sldId="440"/>
            <ac:grpSpMk id="88" creationId="{99BA796F-B028-5DEE-B5AB-85413644EE78}"/>
          </ac:grpSpMkLst>
        </pc:grpChg>
      </pc:sldChg>
      <pc:sldChg chg="addSp modSp mod">
        <pc:chgData name="Ydun Donahoe" userId="1f5559bf-44c7-41de-8901-9abb28896b1a" providerId="ADAL" clId="{6C32B3D0-72D5-4514-B3DC-AD9A829935D2}" dt="2024-08-13T19:24:06.143" v="2668" actId="13822"/>
        <pc:sldMkLst>
          <pc:docMk/>
          <pc:sldMk cId="3303989520" sldId="441"/>
        </pc:sldMkLst>
        <pc:spChg chg="add mod">
          <ac:chgData name="Ydun Donahoe" userId="1f5559bf-44c7-41de-8901-9abb28896b1a" providerId="ADAL" clId="{6C32B3D0-72D5-4514-B3DC-AD9A829935D2}" dt="2024-08-13T19:23:50.413" v="2666" actId="120"/>
          <ac:spMkLst>
            <pc:docMk/>
            <pc:sldMk cId="3303989520" sldId="441"/>
            <ac:spMk id="2" creationId="{E418FE0B-1E0D-7454-4CA6-35F29A7FE826}"/>
          </ac:spMkLst>
        </pc:spChg>
        <pc:picChg chg="mod">
          <ac:chgData name="Ydun Donahoe" userId="1f5559bf-44c7-41de-8901-9abb28896b1a" providerId="ADAL" clId="{6C32B3D0-72D5-4514-B3DC-AD9A829935D2}" dt="2024-08-13T19:23:17.881" v="2616" actId="1076"/>
          <ac:picMkLst>
            <pc:docMk/>
            <pc:sldMk cId="3303989520" sldId="441"/>
            <ac:picMk id="10" creationId="{D95F65CD-0271-FC04-7AB8-7CDBBBC62E43}"/>
          </ac:picMkLst>
        </pc:picChg>
        <pc:cxnChg chg="add mod">
          <ac:chgData name="Ydun Donahoe" userId="1f5559bf-44c7-41de-8901-9abb28896b1a" providerId="ADAL" clId="{6C32B3D0-72D5-4514-B3DC-AD9A829935D2}" dt="2024-08-13T19:24:06.143" v="2668" actId="13822"/>
          <ac:cxnSpMkLst>
            <pc:docMk/>
            <pc:sldMk cId="3303989520" sldId="441"/>
            <ac:cxnSpMk id="9" creationId="{A14B88C9-298F-26FA-0C58-9D0E36FC98F4}"/>
          </ac:cxnSpMkLst>
        </pc:cxnChg>
      </pc:sldChg>
      <pc:sldChg chg="modSp add mod">
        <pc:chgData name="Ydun Donahoe" userId="1f5559bf-44c7-41de-8901-9abb28896b1a" providerId="ADAL" clId="{6C32B3D0-72D5-4514-B3DC-AD9A829935D2}" dt="2024-08-13T22:27:51.711" v="2728" actId="20577"/>
        <pc:sldMkLst>
          <pc:docMk/>
          <pc:sldMk cId="453774250" sldId="442"/>
        </pc:sldMkLst>
        <pc:spChg chg="mod">
          <ac:chgData name="Ydun Donahoe" userId="1f5559bf-44c7-41de-8901-9abb28896b1a" providerId="ADAL" clId="{6C32B3D0-72D5-4514-B3DC-AD9A829935D2}" dt="2024-08-13T22:26:55.046" v="2722" actId="20577"/>
          <ac:spMkLst>
            <pc:docMk/>
            <pc:sldMk cId="453774250" sldId="442"/>
            <ac:spMk id="4" creationId="{18FCAC7A-165D-4B94-AEFF-3E173526E572}"/>
          </ac:spMkLst>
        </pc:spChg>
        <pc:spChg chg="mod">
          <ac:chgData name="Ydun Donahoe" userId="1f5559bf-44c7-41de-8901-9abb28896b1a" providerId="ADAL" clId="{6C32B3D0-72D5-4514-B3DC-AD9A829935D2}" dt="2024-08-13T22:27:51.711" v="2728" actId="20577"/>
          <ac:spMkLst>
            <pc:docMk/>
            <pc:sldMk cId="453774250" sldId="442"/>
            <ac:spMk id="5" creationId="{1EF03E7E-80E9-4281-9A34-F18EA09D9357}"/>
          </ac:spMkLst>
        </pc:spChg>
      </pc:sldChg>
      <pc:sldChg chg="add modNotesTx">
        <pc:chgData name="Ydun Donahoe" userId="1f5559bf-44c7-41de-8901-9abb28896b1a" providerId="ADAL" clId="{6C32B3D0-72D5-4514-B3DC-AD9A829935D2}" dt="2024-08-13T22:28:49.282" v="2730"/>
        <pc:sldMkLst>
          <pc:docMk/>
          <pc:sldMk cId="3698712244" sldId="443"/>
        </pc:sldMkLst>
      </pc:sldChg>
      <pc:sldChg chg="add">
        <pc:chgData name="Ydun Donahoe" userId="1f5559bf-44c7-41de-8901-9abb28896b1a" providerId="ADAL" clId="{6C32B3D0-72D5-4514-B3DC-AD9A829935D2}" dt="2024-08-13T22:28:37.401" v="2729"/>
        <pc:sldMkLst>
          <pc:docMk/>
          <pc:sldMk cId="605638855" sldId="444"/>
        </pc:sldMkLst>
      </pc:sldChg>
      <pc:sldChg chg="modSp add mod">
        <pc:chgData name="Ydun Donahoe" userId="1f5559bf-44c7-41de-8901-9abb28896b1a" providerId="ADAL" clId="{6C32B3D0-72D5-4514-B3DC-AD9A829935D2}" dt="2024-08-13T22:32:17.887" v="2907" actId="20577"/>
        <pc:sldMkLst>
          <pc:docMk/>
          <pc:sldMk cId="2046951844" sldId="445"/>
        </pc:sldMkLst>
        <pc:spChg chg="mod">
          <ac:chgData name="Ydun Donahoe" userId="1f5559bf-44c7-41de-8901-9abb28896b1a" providerId="ADAL" clId="{6C32B3D0-72D5-4514-B3DC-AD9A829935D2}" dt="2024-08-13T22:32:17.887" v="2907" actId="20577"/>
          <ac:spMkLst>
            <pc:docMk/>
            <pc:sldMk cId="2046951844" sldId="445"/>
            <ac:spMk id="12" creationId="{EF41255D-7B49-CBAC-9105-931BEAE7F9FE}"/>
          </ac:spMkLst>
        </pc:spChg>
      </pc:sldChg>
      <pc:sldMasterChg chg="setBg modSldLayout">
        <pc:chgData name="Ydun Donahoe" userId="1f5559bf-44c7-41de-8901-9abb28896b1a" providerId="ADAL" clId="{6C32B3D0-72D5-4514-B3DC-AD9A829935D2}" dt="2024-07-31T19:34:21.285" v="940"/>
        <pc:sldMasterMkLst>
          <pc:docMk/>
          <pc:sldMasterMk cId="1097175979" sldId="2147483739"/>
        </pc:sldMasterMkLst>
        <pc:sldLayoutChg chg="setBg">
          <pc:chgData name="Ydun Donahoe" userId="1f5559bf-44c7-41de-8901-9abb28896b1a" providerId="ADAL" clId="{6C32B3D0-72D5-4514-B3DC-AD9A829935D2}" dt="2024-07-31T19:34:21.285" v="940"/>
          <pc:sldLayoutMkLst>
            <pc:docMk/>
            <pc:sldMasterMk cId="1097175979" sldId="2147483739"/>
            <pc:sldLayoutMk cId="4076105390" sldId="2147483740"/>
          </pc:sldLayoutMkLst>
        </pc:sldLayoutChg>
        <pc:sldLayoutChg chg="setBg">
          <pc:chgData name="Ydun Donahoe" userId="1f5559bf-44c7-41de-8901-9abb28896b1a" providerId="ADAL" clId="{6C32B3D0-72D5-4514-B3DC-AD9A829935D2}" dt="2024-07-31T19:34:21.285" v="940"/>
          <pc:sldLayoutMkLst>
            <pc:docMk/>
            <pc:sldMasterMk cId="1097175979" sldId="2147483739"/>
            <pc:sldLayoutMk cId="815867825" sldId="2147483741"/>
          </pc:sldLayoutMkLst>
        </pc:sldLayoutChg>
        <pc:sldLayoutChg chg="setBg">
          <pc:chgData name="Ydun Donahoe" userId="1f5559bf-44c7-41de-8901-9abb28896b1a" providerId="ADAL" clId="{6C32B3D0-72D5-4514-B3DC-AD9A829935D2}" dt="2024-07-31T19:34:21.285" v="940"/>
          <pc:sldLayoutMkLst>
            <pc:docMk/>
            <pc:sldMasterMk cId="1097175979" sldId="2147483739"/>
            <pc:sldLayoutMk cId="3200055392" sldId="2147483742"/>
          </pc:sldLayoutMkLst>
        </pc:sldLayoutChg>
        <pc:sldLayoutChg chg="setBg">
          <pc:chgData name="Ydun Donahoe" userId="1f5559bf-44c7-41de-8901-9abb28896b1a" providerId="ADAL" clId="{6C32B3D0-72D5-4514-B3DC-AD9A829935D2}" dt="2024-07-31T19:34:21.285" v="940"/>
          <pc:sldLayoutMkLst>
            <pc:docMk/>
            <pc:sldMasterMk cId="1097175979" sldId="2147483739"/>
            <pc:sldLayoutMk cId="2407716055" sldId="2147483743"/>
          </pc:sldLayoutMkLst>
        </pc:sldLayoutChg>
        <pc:sldLayoutChg chg="setBg">
          <pc:chgData name="Ydun Donahoe" userId="1f5559bf-44c7-41de-8901-9abb28896b1a" providerId="ADAL" clId="{6C32B3D0-72D5-4514-B3DC-AD9A829935D2}" dt="2024-07-31T19:34:21.285" v="940"/>
          <pc:sldLayoutMkLst>
            <pc:docMk/>
            <pc:sldMasterMk cId="1097175979" sldId="2147483739"/>
            <pc:sldLayoutMk cId="1664098025" sldId="2147483744"/>
          </pc:sldLayoutMkLst>
        </pc:sldLayoutChg>
        <pc:sldLayoutChg chg="setBg">
          <pc:chgData name="Ydun Donahoe" userId="1f5559bf-44c7-41de-8901-9abb28896b1a" providerId="ADAL" clId="{6C32B3D0-72D5-4514-B3DC-AD9A829935D2}" dt="2024-07-31T19:34:21.285" v="940"/>
          <pc:sldLayoutMkLst>
            <pc:docMk/>
            <pc:sldMasterMk cId="1097175979" sldId="2147483739"/>
            <pc:sldLayoutMk cId="3219874444" sldId="2147483745"/>
          </pc:sldLayoutMkLst>
        </pc:sldLayoutChg>
        <pc:sldLayoutChg chg="setBg">
          <pc:chgData name="Ydun Donahoe" userId="1f5559bf-44c7-41de-8901-9abb28896b1a" providerId="ADAL" clId="{6C32B3D0-72D5-4514-B3DC-AD9A829935D2}" dt="2024-07-31T19:34:21.285" v="940"/>
          <pc:sldLayoutMkLst>
            <pc:docMk/>
            <pc:sldMasterMk cId="1097175979" sldId="2147483739"/>
            <pc:sldLayoutMk cId="3676703238" sldId="2147483746"/>
          </pc:sldLayoutMkLst>
        </pc:sldLayoutChg>
      </pc:sldMasterChg>
      <pc:sldMasterChg chg="setBg modSldLayout">
        <pc:chgData name="Ydun Donahoe" userId="1f5559bf-44c7-41de-8901-9abb28896b1a" providerId="ADAL" clId="{6C32B3D0-72D5-4514-B3DC-AD9A829935D2}" dt="2024-07-31T19:34:21.285" v="940"/>
        <pc:sldMasterMkLst>
          <pc:docMk/>
          <pc:sldMasterMk cId="346377806" sldId="2147483747"/>
        </pc:sldMasterMkLst>
        <pc:sldLayoutChg chg="setBg">
          <pc:chgData name="Ydun Donahoe" userId="1f5559bf-44c7-41de-8901-9abb28896b1a" providerId="ADAL" clId="{6C32B3D0-72D5-4514-B3DC-AD9A829935D2}" dt="2024-07-31T19:34:21.285" v="940"/>
          <pc:sldLayoutMkLst>
            <pc:docMk/>
            <pc:sldMasterMk cId="346377806" sldId="2147483747"/>
            <pc:sldLayoutMk cId="1330230593" sldId="2147483727"/>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932068117" sldId="2147483748"/>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3033298064" sldId="2147483749"/>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115580777" sldId="2147483750"/>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3325304770" sldId="2147483751"/>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2556411797" sldId="2147483752"/>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3786959200" sldId="2147483753"/>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4116291808" sldId="2147483754"/>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4118384634" sldId="2147483755"/>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3058220361" sldId="2147483756"/>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1410057115" sldId="2147483757"/>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4039677452" sldId="2147483758"/>
          </pc:sldLayoutMkLst>
        </pc:sldLayoutChg>
        <pc:sldLayoutChg chg="setBg">
          <pc:chgData name="Ydun Donahoe" userId="1f5559bf-44c7-41de-8901-9abb28896b1a" providerId="ADAL" clId="{6C32B3D0-72D5-4514-B3DC-AD9A829935D2}" dt="2024-07-31T19:34:21.285" v="940"/>
          <pc:sldLayoutMkLst>
            <pc:docMk/>
            <pc:sldMasterMk cId="346377806" sldId="2147483747"/>
            <pc:sldLayoutMk cId="2541643213" sldId="2147483759"/>
          </pc:sldLayoutMkLst>
        </pc:sldLayoutChg>
      </pc:sldMasterChg>
      <pc:sldMasterChg chg="setBg modSldLayout">
        <pc:chgData name="Ydun Donahoe" userId="1f5559bf-44c7-41de-8901-9abb28896b1a" providerId="ADAL" clId="{6C32B3D0-72D5-4514-B3DC-AD9A829935D2}" dt="2024-07-31T19:34:21.285" v="940"/>
        <pc:sldMasterMkLst>
          <pc:docMk/>
          <pc:sldMasterMk cId="3311004779" sldId="2147483760"/>
        </pc:sldMasterMkLst>
        <pc:sldLayoutChg chg="setBg">
          <pc:chgData name="Ydun Donahoe" userId="1f5559bf-44c7-41de-8901-9abb28896b1a" providerId="ADAL" clId="{6C32B3D0-72D5-4514-B3DC-AD9A829935D2}" dt="2024-07-31T19:34:21.285" v="940"/>
          <pc:sldLayoutMkLst>
            <pc:docMk/>
            <pc:sldMasterMk cId="3311004779" sldId="2147483760"/>
            <pc:sldLayoutMk cId="173724477" sldId="2147483761"/>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1094255079" sldId="2147483762"/>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2486467896" sldId="2147483763"/>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2557473897" sldId="2147483764"/>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3800805755" sldId="2147483765"/>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3126234619" sldId="2147483766"/>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685177169" sldId="2147483767"/>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2480939023" sldId="2147483768"/>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1972997592" sldId="2147483769"/>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2109657695" sldId="2147483770"/>
          </pc:sldLayoutMkLst>
        </pc:sldLayoutChg>
        <pc:sldLayoutChg chg="setBg">
          <pc:chgData name="Ydun Donahoe" userId="1f5559bf-44c7-41de-8901-9abb28896b1a" providerId="ADAL" clId="{6C32B3D0-72D5-4514-B3DC-AD9A829935D2}" dt="2024-07-31T19:34:21.285" v="940"/>
          <pc:sldLayoutMkLst>
            <pc:docMk/>
            <pc:sldMasterMk cId="3311004779" sldId="2147483760"/>
            <pc:sldLayoutMk cId="1784576003" sldId="2147483771"/>
          </pc:sldLayoutMkLst>
        </pc:sldLayoutChg>
      </pc:sldMasterChg>
      <pc:sldMasterChg chg="setBg modSldLayout">
        <pc:chgData name="Ydun Donahoe" userId="1f5559bf-44c7-41de-8901-9abb28896b1a" providerId="ADAL" clId="{6C32B3D0-72D5-4514-B3DC-AD9A829935D2}" dt="2024-07-31T19:34:21.285" v="940"/>
        <pc:sldMasterMkLst>
          <pc:docMk/>
          <pc:sldMasterMk cId="2412190070" sldId="2147483772"/>
        </pc:sldMasterMkLst>
        <pc:sldLayoutChg chg="setBg">
          <pc:chgData name="Ydun Donahoe" userId="1f5559bf-44c7-41de-8901-9abb28896b1a" providerId="ADAL" clId="{6C32B3D0-72D5-4514-B3DC-AD9A829935D2}" dt="2024-07-31T19:34:21.285" v="940"/>
          <pc:sldLayoutMkLst>
            <pc:docMk/>
            <pc:sldMasterMk cId="2412190070" sldId="2147483772"/>
            <pc:sldLayoutMk cId="3200585638" sldId="2147483773"/>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2260935460" sldId="2147483774"/>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3978168032" sldId="2147483775"/>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100432727" sldId="2147483776"/>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2318837500" sldId="2147483777"/>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2102093628" sldId="2147483778"/>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3994830860" sldId="2147483779"/>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3951746817" sldId="2147483780"/>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2996217252" sldId="2147483781"/>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2270961367" sldId="2147483782"/>
          </pc:sldLayoutMkLst>
        </pc:sldLayoutChg>
        <pc:sldLayoutChg chg="setBg">
          <pc:chgData name="Ydun Donahoe" userId="1f5559bf-44c7-41de-8901-9abb28896b1a" providerId="ADAL" clId="{6C32B3D0-72D5-4514-B3DC-AD9A829935D2}" dt="2024-07-31T19:34:21.285" v="940"/>
          <pc:sldLayoutMkLst>
            <pc:docMk/>
            <pc:sldMasterMk cId="2412190070" sldId="2147483772"/>
            <pc:sldLayoutMk cId="3203978215" sldId="2147483783"/>
          </pc:sldLayoutMkLst>
        </pc:sldLayoutChg>
      </pc:sldMasterChg>
      <pc:sldMasterChg chg="setBg modSldLayout">
        <pc:chgData name="Ydun Donahoe" userId="1f5559bf-44c7-41de-8901-9abb28896b1a" providerId="ADAL" clId="{6C32B3D0-72D5-4514-B3DC-AD9A829935D2}" dt="2024-07-31T19:34:21.285" v="940"/>
        <pc:sldMasterMkLst>
          <pc:docMk/>
          <pc:sldMasterMk cId="2135127399" sldId="2147483784"/>
        </pc:sldMasterMkLst>
        <pc:sldLayoutChg chg="setBg">
          <pc:chgData name="Ydun Donahoe" userId="1f5559bf-44c7-41de-8901-9abb28896b1a" providerId="ADAL" clId="{6C32B3D0-72D5-4514-B3DC-AD9A829935D2}" dt="2024-07-31T19:34:21.285" v="940"/>
          <pc:sldLayoutMkLst>
            <pc:docMk/>
            <pc:sldMasterMk cId="2135127399" sldId="2147483784"/>
            <pc:sldLayoutMk cId="1444554819" sldId="2147483785"/>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2940153694" sldId="2147483786"/>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85232269" sldId="2147483787"/>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812308422" sldId="2147483788"/>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2089734744" sldId="2147483789"/>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1914248457" sldId="2147483790"/>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863505267" sldId="2147483791"/>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2924087233" sldId="2147483792"/>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2630217008" sldId="2147483793"/>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2437744095" sldId="2147483794"/>
          </pc:sldLayoutMkLst>
        </pc:sldLayoutChg>
        <pc:sldLayoutChg chg="setBg">
          <pc:chgData name="Ydun Donahoe" userId="1f5559bf-44c7-41de-8901-9abb28896b1a" providerId="ADAL" clId="{6C32B3D0-72D5-4514-B3DC-AD9A829935D2}" dt="2024-07-31T19:34:21.285" v="940"/>
          <pc:sldLayoutMkLst>
            <pc:docMk/>
            <pc:sldMasterMk cId="2135127399" sldId="2147483784"/>
            <pc:sldLayoutMk cId="2951465922" sldId="2147483795"/>
          </pc:sldLayoutMkLst>
        </pc:sldLayoutChg>
      </pc:sldMasterChg>
      <pc:sldMasterChg chg="setBg modSldLayout">
        <pc:chgData name="Ydun Donahoe" userId="1f5559bf-44c7-41de-8901-9abb28896b1a" providerId="ADAL" clId="{6C32B3D0-72D5-4514-B3DC-AD9A829935D2}" dt="2024-07-31T19:34:21.285" v="940"/>
        <pc:sldMasterMkLst>
          <pc:docMk/>
          <pc:sldMasterMk cId="3635823558" sldId="2147483796"/>
        </pc:sldMasterMkLst>
        <pc:sldLayoutChg chg="setBg">
          <pc:chgData name="Ydun Donahoe" userId="1f5559bf-44c7-41de-8901-9abb28896b1a" providerId="ADAL" clId="{6C32B3D0-72D5-4514-B3DC-AD9A829935D2}" dt="2024-07-31T19:34:21.285" v="940"/>
          <pc:sldLayoutMkLst>
            <pc:docMk/>
            <pc:sldMasterMk cId="3635823558" sldId="2147483796"/>
            <pc:sldLayoutMk cId="142827004" sldId="2147483797"/>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3270153809" sldId="2147483798"/>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1788402402" sldId="2147483799"/>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237633368" sldId="2147483800"/>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2749058899" sldId="2147483801"/>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3989029846" sldId="2147483802"/>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2610960349" sldId="2147483803"/>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1358840449" sldId="2147483804"/>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3835054068" sldId="2147483805"/>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3050986836" sldId="2147483806"/>
          </pc:sldLayoutMkLst>
        </pc:sldLayoutChg>
        <pc:sldLayoutChg chg="setBg">
          <pc:chgData name="Ydun Donahoe" userId="1f5559bf-44c7-41de-8901-9abb28896b1a" providerId="ADAL" clId="{6C32B3D0-72D5-4514-B3DC-AD9A829935D2}" dt="2024-07-31T19:34:21.285" v="940"/>
          <pc:sldLayoutMkLst>
            <pc:docMk/>
            <pc:sldMasterMk cId="3635823558" sldId="2147483796"/>
            <pc:sldLayoutMk cId="4044190858" sldId="2147483807"/>
          </pc:sldLayoutMkLst>
        </pc:sldLayoutChg>
      </pc:sldMasterChg>
    </pc:docChg>
  </pc:docChgLst>
  <pc:docChgLst>
    <pc:chgData name="Trang Nguyen" userId="S::tnguyen@acdivoca.org::d1aa84c1-dcac-4325-ad96-3c3f27c01a5f" providerId="AD" clId="Web-{F967D0A4-8D42-4834-9D59-9A55D91267A3}"/>
    <pc:docChg chg="modSld">
      <pc:chgData name="Trang Nguyen" userId="S::tnguyen@acdivoca.org::d1aa84c1-dcac-4325-ad96-3c3f27c01a5f" providerId="AD" clId="Web-{F967D0A4-8D42-4834-9D59-9A55D91267A3}" dt="2024-08-13T22:31:10.195" v="0" actId="20577"/>
      <pc:docMkLst>
        <pc:docMk/>
      </pc:docMkLst>
      <pc:sldChg chg="modSp">
        <pc:chgData name="Trang Nguyen" userId="S::tnguyen@acdivoca.org::d1aa84c1-dcac-4325-ad96-3c3f27c01a5f" providerId="AD" clId="Web-{F967D0A4-8D42-4834-9D59-9A55D91267A3}" dt="2024-08-13T22:31:10.195" v="0" actId="20577"/>
        <pc:sldMkLst>
          <pc:docMk/>
          <pc:sldMk cId="3432303293" sldId="440"/>
        </pc:sldMkLst>
        <pc:spChg chg="mod">
          <ac:chgData name="Trang Nguyen" userId="S::tnguyen@acdivoca.org::d1aa84c1-dcac-4325-ad96-3c3f27c01a5f" providerId="AD" clId="Web-{F967D0A4-8D42-4834-9D59-9A55D91267A3}" dt="2024-08-13T22:31:10.195" v="0" actId="20577"/>
          <ac:spMkLst>
            <pc:docMk/>
            <pc:sldMk cId="3432303293" sldId="440"/>
            <ac:spMk id="76" creationId="{037A0728-84B2-995F-CF20-ED4E70C0390D}"/>
          </ac:spMkLst>
        </pc:spChg>
      </pc:sldChg>
    </pc:docChg>
  </pc:docChgLst>
  <pc:docChgLst>
    <pc:chgData name="Julie Hamlin" userId="S::jhamlin@acdivoca.org::ec529cfb-28f7-45fd-a864-e9f612f19969" providerId="AD" clId="Web-{0AD24B3B-29AC-C6BE-FA0F-F3119CC031E8}"/>
    <pc:docChg chg="modSld">
      <pc:chgData name="Julie Hamlin" userId="S::jhamlin@acdivoca.org::ec529cfb-28f7-45fd-a864-e9f612f19969" providerId="AD" clId="Web-{0AD24B3B-29AC-C6BE-FA0F-F3119CC031E8}" dt="2024-08-13T17:21:25.369" v="13" actId="1076"/>
      <pc:docMkLst>
        <pc:docMk/>
      </pc:docMkLst>
      <pc:sldChg chg="addSp modSp">
        <pc:chgData name="Julie Hamlin" userId="S::jhamlin@acdivoca.org::ec529cfb-28f7-45fd-a864-e9f612f19969" providerId="AD" clId="Web-{0AD24B3B-29AC-C6BE-FA0F-F3119CC031E8}" dt="2024-08-13T17:21:25.369" v="13" actId="1076"/>
        <pc:sldMkLst>
          <pc:docMk/>
          <pc:sldMk cId="532770162" sldId="426"/>
        </pc:sldMkLst>
        <pc:spChg chg="mod">
          <ac:chgData name="Julie Hamlin" userId="S::jhamlin@acdivoca.org::ec529cfb-28f7-45fd-a864-e9f612f19969" providerId="AD" clId="Web-{0AD24B3B-29AC-C6BE-FA0F-F3119CC031E8}" dt="2024-08-13T17:20:10.413" v="2" actId="14100"/>
          <ac:spMkLst>
            <pc:docMk/>
            <pc:sldMk cId="532770162" sldId="426"/>
            <ac:spMk id="3" creationId="{17053B10-E35E-F81A-0CC2-626A747D949C}"/>
          </ac:spMkLst>
        </pc:spChg>
        <pc:picChg chg="add mod modCrop">
          <ac:chgData name="Julie Hamlin" userId="S::jhamlin@acdivoca.org::ec529cfb-28f7-45fd-a864-e9f612f19969" providerId="AD" clId="Web-{0AD24B3B-29AC-C6BE-FA0F-F3119CC031E8}" dt="2024-08-13T17:21:25.369" v="13" actId="1076"/>
          <ac:picMkLst>
            <pc:docMk/>
            <pc:sldMk cId="532770162" sldId="426"/>
            <ac:picMk id="2" creationId="{59CEEAFC-B2FC-BD69-FE7C-3A29D63A3A2F}"/>
          </ac:picMkLst>
        </pc:picChg>
        <pc:picChg chg="mod">
          <ac:chgData name="Julie Hamlin" userId="S::jhamlin@acdivoca.org::ec529cfb-28f7-45fd-a864-e9f612f19969" providerId="AD" clId="Web-{0AD24B3B-29AC-C6BE-FA0F-F3119CC031E8}" dt="2024-08-13T17:20:35.570" v="7" actId="14100"/>
          <ac:picMkLst>
            <pc:docMk/>
            <pc:sldMk cId="532770162" sldId="426"/>
            <ac:picMk id="6" creationId="{F3C93161-3A89-C457-262F-DA1EFBAB6FC0}"/>
          </ac:picMkLst>
        </pc:picChg>
        <pc:picChg chg="mod">
          <ac:chgData name="Julie Hamlin" userId="S::jhamlin@acdivoca.org::ec529cfb-28f7-45fd-a864-e9f612f19969" providerId="AD" clId="Web-{0AD24B3B-29AC-C6BE-FA0F-F3119CC031E8}" dt="2024-08-13T17:20:27.351" v="6" actId="14100"/>
          <ac:picMkLst>
            <pc:docMk/>
            <pc:sldMk cId="532770162" sldId="426"/>
            <ac:picMk id="10" creationId="{C693283C-E5B7-8837-489F-BC002EB915E9}"/>
          </ac:picMkLst>
        </pc:picChg>
      </pc:sldChg>
    </pc:docChg>
  </pc:docChgLst>
  <pc:docChgLst>
    <pc:chgData name="Trang Nguyen" userId="d1aa84c1-dcac-4325-ad96-3c3f27c01a5f" providerId="ADAL" clId="{CE007343-EC97-5149-B149-89B87F1D6DD3}"/>
    <pc:docChg chg="undo custSel addSld delSld modSld modSection">
      <pc:chgData name="Trang Nguyen" userId="d1aa84c1-dcac-4325-ad96-3c3f27c01a5f" providerId="ADAL" clId="{CE007343-EC97-5149-B149-89B87F1D6DD3}" dt="2024-08-13T22:04:50.100" v="266" actId="1038"/>
      <pc:docMkLst>
        <pc:docMk/>
      </pc:docMkLst>
      <pc:sldChg chg="modSp mod">
        <pc:chgData name="Trang Nguyen" userId="d1aa84c1-dcac-4325-ad96-3c3f27c01a5f" providerId="ADAL" clId="{CE007343-EC97-5149-B149-89B87F1D6DD3}" dt="2024-08-13T17:08:35.738" v="10" actId="27636"/>
        <pc:sldMkLst>
          <pc:docMk/>
          <pc:sldMk cId="330746512" sldId="263"/>
        </pc:sldMkLst>
        <pc:spChg chg="mod">
          <ac:chgData name="Trang Nguyen" userId="d1aa84c1-dcac-4325-ad96-3c3f27c01a5f" providerId="ADAL" clId="{CE007343-EC97-5149-B149-89B87F1D6DD3}" dt="2024-08-13T17:08:35.738" v="10" actId="27636"/>
          <ac:spMkLst>
            <pc:docMk/>
            <pc:sldMk cId="330746512" sldId="263"/>
            <ac:spMk id="5" creationId="{1EF03E7E-80E9-4281-9A34-F18EA09D9357}"/>
          </ac:spMkLst>
        </pc:spChg>
      </pc:sldChg>
      <pc:sldChg chg="modSp mod">
        <pc:chgData name="Trang Nguyen" userId="d1aa84c1-dcac-4325-ad96-3c3f27c01a5f" providerId="ADAL" clId="{CE007343-EC97-5149-B149-89B87F1D6DD3}" dt="2024-08-13T17:08:35.853" v="18" actId="27636"/>
        <pc:sldMkLst>
          <pc:docMk/>
          <pc:sldMk cId="2037066631" sldId="340"/>
        </pc:sldMkLst>
        <pc:spChg chg="mod">
          <ac:chgData name="Trang Nguyen" userId="d1aa84c1-dcac-4325-ad96-3c3f27c01a5f" providerId="ADAL" clId="{CE007343-EC97-5149-B149-89B87F1D6DD3}" dt="2024-08-13T17:08:35.853" v="18" actId="27636"/>
          <ac:spMkLst>
            <pc:docMk/>
            <pc:sldMk cId="2037066631" sldId="340"/>
            <ac:spMk id="5" creationId="{1EF03E7E-80E9-4281-9A34-F18EA09D9357}"/>
          </ac:spMkLst>
        </pc:spChg>
      </pc:sldChg>
      <pc:sldChg chg="modSp mod">
        <pc:chgData name="Trang Nguyen" userId="d1aa84c1-dcac-4325-ad96-3c3f27c01a5f" providerId="ADAL" clId="{CE007343-EC97-5149-B149-89B87F1D6DD3}" dt="2024-08-13T17:08:01.633" v="5" actId="27636"/>
        <pc:sldMkLst>
          <pc:docMk/>
          <pc:sldMk cId="1772082790" sldId="347"/>
        </pc:sldMkLst>
        <pc:spChg chg="mod">
          <ac:chgData name="Trang Nguyen" userId="d1aa84c1-dcac-4325-ad96-3c3f27c01a5f" providerId="ADAL" clId="{CE007343-EC97-5149-B149-89B87F1D6DD3}" dt="2024-08-13T17:08:01.633" v="5" actId="27636"/>
          <ac:spMkLst>
            <pc:docMk/>
            <pc:sldMk cId="1772082790" sldId="347"/>
            <ac:spMk id="5" creationId="{1EF03E7E-80E9-4281-9A34-F18EA09D9357}"/>
          </ac:spMkLst>
        </pc:spChg>
      </pc:sldChg>
      <pc:sldChg chg="modSp mod">
        <pc:chgData name="Trang Nguyen" userId="d1aa84c1-dcac-4325-ad96-3c3f27c01a5f" providerId="ADAL" clId="{CE007343-EC97-5149-B149-89B87F1D6DD3}" dt="2024-08-13T17:08:35.866" v="19" actId="27636"/>
        <pc:sldMkLst>
          <pc:docMk/>
          <pc:sldMk cId="3512744033" sldId="348"/>
        </pc:sldMkLst>
        <pc:spChg chg="mod">
          <ac:chgData name="Trang Nguyen" userId="d1aa84c1-dcac-4325-ad96-3c3f27c01a5f" providerId="ADAL" clId="{CE007343-EC97-5149-B149-89B87F1D6DD3}" dt="2024-08-13T17:08:35.866" v="19" actId="27636"/>
          <ac:spMkLst>
            <pc:docMk/>
            <pc:sldMk cId="3512744033" sldId="348"/>
            <ac:spMk id="15" creationId="{018F5489-F09C-4E26-9619-B18AE5A0C581}"/>
          </ac:spMkLst>
        </pc:spChg>
      </pc:sldChg>
      <pc:sldChg chg="modSp mod">
        <pc:chgData name="Trang Nguyen" userId="d1aa84c1-dcac-4325-ad96-3c3f27c01a5f" providerId="ADAL" clId="{CE007343-EC97-5149-B149-89B87F1D6DD3}" dt="2024-08-13T17:08:35.803" v="14" actId="27636"/>
        <pc:sldMkLst>
          <pc:docMk/>
          <pc:sldMk cId="697665661" sldId="358"/>
        </pc:sldMkLst>
        <pc:spChg chg="mod">
          <ac:chgData name="Trang Nguyen" userId="d1aa84c1-dcac-4325-ad96-3c3f27c01a5f" providerId="ADAL" clId="{CE007343-EC97-5149-B149-89B87F1D6DD3}" dt="2024-08-13T17:08:35.803" v="14" actId="27636"/>
          <ac:spMkLst>
            <pc:docMk/>
            <pc:sldMk cId="697665661" sldId="358"/>
            <ac:spMk id="9" creationId="{47BAB0B5-1398-4510-AD6E-1FF4E36AFFA7}"/>
          </ac:spMkLst>
        </pc:spChg>
      </pc:sldChg>
      <pc:sldChg chg="modSp mod">
        <pc:chgData name="Trang Nguyen" userId="d1aa84c1-dcac-4325-ad96-3c3f27c01a5f" providerId="ADAL" clId="{CE007343-EC97-5149-B149-89B87F1D6DD3}" dt="2024-08-13T17:08:35.821" v="15" actId="27636"/>
        <pc:sldMkLst>
          <pc:docMk/>
          <pc:sldMk cId="274112941" sldId="360"/>
        </pc:sldMkLst>
        <pc:spChg chg="mod">
          <ac:chgData name="Trang Nguyen" userId="d1aa84c1-dcac-4325-ad96-3c3f27c01a5f" providerId="ADAL" clId="{CE007343-EC97-5149-B149-89B87F1D6DD3}" dt="2024-08-13T17:08:35.821" v="15" actId="27636"/>
          <ac:spMkLst>
            <pc:docMk/>
            <pc:sldMk cId="274112941" sldId="360"/>
            <ac:spMk id="9" creationId="{47BAB0B5-1398-4510-AD6E-1FF4E36AFFA7}"/>
          </ac:spMkLst>
        </pc:spChg>
      </pc:sldChg>
      <pc:sldChg chg="modSp mod">
        <pc:chgData name="Trang Nguyen" userId="d1aa84c1-dcac-4325-ad96-3c3f27c01a5f" providerId="ADAL" clId="{CE007343-EC97-5149-B149-89B87F1D6DD3}" dt="2024-08-13T17:08:35.834" v="17" actId="27636"/>
        <pc:sldMkLst>
          <pc:docMk/>
          <pc:sldMk cId="882793590" sldId="364"/>
        </pc:sldMkLst>
        <pc:spChg chg="mod">
          <ac:chgData name="Trang Nguyen" userId="d1aa84c1-dcac-4325-ad96-3c3f27c01a5f" providerId="ADAL" clId="{CE007343-EC97-5149-B149-89B87F1D6DD3}" dt="2024-08-13T17:08:35.829" v="16" actId="27636"/>
          <ac:spMkLst>
            <pc:docMk/>
            <pc:sldMk cId="882793590" sldId="364"/>
            <ac:spMk id="4" creationId="{E334224D-16FE-4980-A7FF-B97CDE306895}"/>
          </ac:spMkLst>
        </pc:spChg>
        <pc:spChg chg="mod">
          <ac:chgData name="Trang Nguyen" userId="d1aa84c1-dcac-4325-ad96-3c3f27c01a5f" providerId="ADAL" clId="{CE007343-EC97-5149-B149-89B87F1D6DD3}" dt="2024-08-13T17:08:35.834" v="17" actId="27636"/>
          <ac:spMkLst>
            <pc:docMk/>
            <pc:sldMk cId="882793590" sldId="364"/>
            <ac:spMk id="9" creationId="{47BAB0B5-1398-4510-AD6E-1FF4E36AFFA7}"/>
          </ac:spMkLst>
        </pc:spChg>
      </pc:sldChg>
      <pc:sldChg chg="modSp mod">
        <pc:chgData name="Trang Nguyen" userId="d1aa84c1-dcac-4325-ad96-3c3f27c01a5f" providerId="ADAL" clId="{CE007343-EC97-5149-B149-89B87F1D6DD3}" dt="2024-08-13T17:08:35.770" v="13" actId="27636"/>
        <pc:sldMkLst>
          <pc:docMk/>
          <pc:sldMk cId="723865856" sldId="368"/>
        </pc:sldMkLst>
        <pc:spChg chg="mod">
          <ac:chgData name="Trang Nguyen" userId="d1aa84c1-dcac-4325-ad96-3c3f27c01a5f" providerId="ADAL" clId="{CE007343-EC97-5149-B149-89B87F1D6DD3}" dt="2024-08-13T17:08:35.770" v="13" actId="27636"/>
          <ac:spMkLst>
            <pc:docMk/>
            <pc:sldMk cId="723865856" sldId="368"/>
            <ac:spMk id="8" creationId="{B16B23CC-AC60-0C2F-7DD3-D8793BB29D79}"/>
          </ac:spMkLst>
        </pc:spChg>
      </pc:sldChg>
      <pc:sldChg chg="modSp mod">
        <pc:chgData name="Trang Nguyen" userId="d1aa84c1-dcac-4325-ad96-3c3f27c01a5f" providerId="ADAL" clId="{CE007343-EC97-5149-B149-89B87F1D6DD3}" dt="2024-08-13T17:08:35.761" v="12" actId="27636"/>
        <pc:sldMkLst>
          <pc:docMk/>
          <pc:sldMk cId="2458018583" sldId="385"/>
        </pc:sldMkLst>
        <pc:spChg chg="mod">
          <ac:chgData name="Trang Nguyen" userId="d1aa84c1-dcac-4325-ad96-3c3f27c01a5f" providerId="ADAL" clId="{CE007343-EC97-5149-B149-89B87F1D6DD3}" dt="2024-08-13T17:08:35.761" v="12" actId="27636"/>
          <ac:spMkLst>
            <pc:docMk/>
            <pc:sldMk cId="2458018583" sldId="385"/>
            <ac:spMk id="4" creationId="{E334224D-16FE-4980-A7FF-B97CDE306895}"/>
          </ac:spMkLst>
        </pc:spChg>
      </pc:sldChg>
      <pc:sldChg chg="modSp mod">
        <pc:chgData name="Trang Nguyen" userId="d1aa84c1-dcac-4325-ad96-3c3f27c01a5f" providerId="ADAL" clId="{CE007343-EC97-5149-B149-89B87F1D6DD3}" dt="2024-08-13T17:08:35.752" v="11" actId="27636"/>
        <pc:sldMkLst>
          <pc:docMk/>
          <pc:sldMk cId="1786987240" sldId="390"/>
        </pc:sldMkLst>
        <pc:spChg chg="mod">
          <ac:chgData name="Trang Nguyen" userId="d1aa84c1-dcac-4325-ad96-3c3f27c01a5f" providerId="ADAL" clId="{CE007343-EC97-5149-B149-89B87F1D6DD3}" dt="2024-08-13T17:08:35.752" v="11" actId="27636"/>
          <ac:spMkLst>
            <pc:docMk/>
            <pc:sldMk cId="1786987240" sldId="390"/>
            <ac:spMk id="5" creationId="{1EF03E7E-80E9-4281-9A34-F18EA09D9357}"/>
          </ac:spMkLst>
        </pc:spChg>
      </pc:sldChg>
      <pc:sldChg chg="modSp mod">
        <pc:chgData name="Trang Nguyen" userId="d1aa84c1-dcac-4325-ad96-3c3f27c01a5f" providerId="ADAL" clId="{CE007343-EC97-5149-B149-89B87F1D6DD3}" dt="2024-08-13T17:08:01.551" v="1" actId="27636"/>
        <pc:sldMkLst>
          <pc:docMk/>
          <pc:sldMk cId="3902852922" sldId="401"/>
        </pc:sldMkLst>
        <pc:spChg chg="mod">
          <ac:chgData name="Trang Nguyen" userId="d1aa84c1-dcac-4325-ad96-3c3f27c01a5f" providerId="ADAL" clId="{CE007343-EC97-5149-B149-89B87F1D6DD3}" dt="2024-08-13T17:08:01.551" v="1" actId="27636"/>
          <ac:spMkLst>
            <pc:docMk/>
            <pc:sldMk cId="3902852922" sldId="401"/>
            <ac:spMk id="4" creationId="{6C008CB0-87A0-4DB6-BCF5-F9ADAD2E743E}"/>
          </ac:spMkLst>
        </pc:spChg>
      </pc:sldChg>
      <pc:sldChg chg="modSp mod">
        <pc:chgData name="Trang Nguyen" userId="d1aa84c1-dcac-4325-ad96-3c3f27c01a5f" providerId="ADAL" clId="{CE007343-EC97-5149-B149-89B87F1D6DD3}" dt="2024-08-13T17:08:01.562" v="2" actId="27636"/>
        <pc:sldMkLst>
          <pc:docMk/>
          <pc:sldMk cId="3882505689" sldId="402"/>
        </pc:sldMkLst>
        <pc:spChg chg="mod">
          <ac:chgData name="Trang Nguyen" userId="d1aa84c1-dcac-4325-ad96-3c3f27c01a5f" providerId="ADAL" clId="{CE007343-EC97-5149-B149-89B87F1D6DD3}" dt="2024-08-13T17:08:01.562" v="2" actId="27636"/>
          <ac:spMkLst>
            <pc:docMk/>
            <pc:sldMk cId="3882505689" sldId="402"/>
            <ac:spMk id="6" creationId="{1D17C934-6764-4423-B644-E2AE401A3DB4}"/>
          </ac:spMkLst>
        </pc:spChg>
      </pc:sldChg>
      <pc:sldChg chg="modSp mod">
        <pc:chgData name="Trang Nguyen" userId="d1aa84c1-dcac-4325-ad96-3c3f27c01a5f" providerId="ADAL" clId="{CE007343-EC97-5149-B149-89B87F1D6DD3}" dt="2024-08-13T17:08:01.579" v="3" actId="27636"/>
        <pc:sldMkLst>
          <pc:docMk/>
          <pc:sldMk cId="4129190013" sldId="403"/>
        </pc:sldMkLst>
        <pc:spChg chg="mod">
          <ac:chgData name="Trang Nguyen" userId="d1aa84c1-dcac-4325-ad96-3c3f27c01a5f" providerId="ADAL" clId="{CE007343-EC97-5149-B149-89B87F1D6DD3}" dt="2024-08-13T17:08:01.579" v="3" actId="27636"/>
          <ac:spMkLst>
            <pc:docMk/>
            <pc:sldMk cId="4129190013" sldId="403"/>
            <ac:spMk id="5" creationId="{5812CCDB-3076-47E9-B127-7C3E9A81325A}"/>
          </ac:spMkLst>
        </pc:spChg>
      </pc:sldChg>
      <pc:sldChg chg="modSp mod">
        <pc:chgData name="Trang Nguyen" userId="d1aa84c1-dcac-4325-ad96-3c3f27c01a5f" providerId="ADAL" clId="{CE007343-EC97-5149-B149-89B87F1D6DD3}" dt="2024-08-13T17:08:01.644" v="6" actId="27636"/>
        <pc:sldMkLst>
          <pc:docMk/>
          <pc:sldMk cId="1088225626" sldId="414"/>
        </pc:sldMkLst>
        <pc:spChg chg="mod">
          <ac:chgData name="Trang Nguyen" userId="d1aa84c1-dcac-4325-ad96-3c3f27c01a5f" providerId="ADAL" clId="{CE007343-EC97-5149-B149-89B87F1D6DD3}" dt="2024-08-13T17:08:01.644" v="6" actId="27636"/>
          <ac:spMkLst>
            <pc:docMk/>
            <pc:sldMk cId="1088225626" sldId="414"/>
            <ac:spMk id="4" creationId="{6C008CB0-87A0-4DB6-BCF5-F9ADAD2E743E}"/>
          </ac:spMkLst>
        </pc:spChg>
      </pc:sldChg>
      <pc:sldChg chg="modSp mod">
        <pc:chgData name="Trang Nguyen" userId="d1aa84c1-dcac-4325-ad96-3c3f27c01a5f" providerId="ADAL" clId="{CE007343-EC97-5149-B149-89B87F1D6DD3}" dt="2024-08-13T17:08:01.662" v="7" actId="27636"/>
        <pc:sldMkLst>
          <pc:docMk/>
          <pc:sldMk cId="649803297" sldId="421"/>
        </pc:sldMkLst>
        <pc:spChg chg="mod">
          <ac:chgData name="Trang Nguyen" userId="d1aa84c1-dcac-4325-ad96-3c3f27c01a5f" providerId="ADAL" clId="{CE007343-EC97-5149-B149-89B87F1D6DD3}" dt="2024-08-13T17:08:01.662" v="7" actId="27636"/>
          <ac:spMkLst>
            <pc:docMk/>
            <pc:sldMk cId="649803297" sldId="421"/>
            <ac:spMk id="6" creationId="{1D17C934-6764-4423-B644-E2AE401A3DB4}"/>
          </ac:spMkLst>
        </pc:spChg>
      </pc:sldChg>
      <pc:sldChg chg="modSp mod">
        <pc:chgData name="Trang Nguyen" userId="d1aa84c1-dcac-4325-ad96-3c3f27c01a5f" providerId="ADAL" clId="{CE007343-EC97-5149-B149-89B87F1D6DD3}" dt="2024-08-13T17:08:01.684" v="8" actId="27636"/>
        <pc:sldMkLst>
          <pc:docMk/>
          <pc:sldMk cId="563252227" sldId="423"/>
        </pc:sldMkLst>
        <pc:spChg chg="mod">
          <ac:chgData name="Trang Nguyen" userId="d1aa84c1-dcac-4325-ad96-3c3f27c01a5f" providerId="ADAL" clId="{CE007343-EC97-5149-B149-89B87F1D6DD3}" dt="2024-08-13T17:08:01.684" v="8" actId="27636"/>
          <ac:spMkLst>
            <pc:docMk/>
            <pc:sldMk cId="563252227" sldId="423"/>
            <ac:spMk id="6" creationId="{1D17C934-6764-4423-B644-E2AE401A3DB4}"/>
          </ac:spMkLst>
        </pc:spChg>
      </pc:sldChg>
      <pc:sldChg chg="modSp mod">
        <pc:chgData name="Trang Nguyen" userId="d1aa84c1-dcac-4325-ad96-3c3f27c01a5f" providerId="ADAL" clId="{CE007343-EC97-5149-B149-89B87F1D6DD3}" dt="2024-08-13T17:08:01.695" v="9" actId="27636"/>
        <pc:sldMkLst>
          <pc:docMk/>
          <pc:sldMk cId="411136320" sldId="424"/>
        </pc:sldMkLst>
        <pc:spChg chg="mod">
          <ac:chgData name="Trang Nguyen" userId="d1aa84c1-dcac-4325-ad96-3c3f27c01a5f" providerId="ADAL" clId="{CE007343-EC97-5149-B149-89B87F1D6DD3}" dt="2024-08-13T17:08:01.695" v="9" actId="27636"/>
          <ac:spMkLst>
            <pc:docMk/>
            <pc:sldMk cId="411136320" sldId="424"/>
            <ac:spMk id="6" creationId="{1D17C934-6764-4423-B644-E2AE401A3DB4}"/>
          </ac:spMkLst>
        </pc:spChg>
      </pc:sldChg>
      <pc:sldChg chg="addSp delSp modSp mod">
        <pc:chgData name="Trang Nguyen" userId="d1aa84c1-dcac-4325-ad96-3c3f27c01a5f" providerId="ADAL" clId="{CE007343-EC97-5149-B149-89B87F1D6DD3}" dt="2024-08-13T17:41:32.932" v="80"/>
        <pc:sldMkLst>
          <pc:docMk/>
          <pc:sldMk cId="532770162" sldId="426"/>
        </pc:sldMkLst>
        <pc:spChg chg="add del mod">
          <ac:chgData name="Trang Nguyen" userId="d1aa84c1-dcac-4325-ad96-3c3f27c01a5f" providerId="ADAL" clId="{CE007343-EC97-5149-B149-89B87F1D6DD3}" dt="2024-08-13T17:41:32.932" v="80"/>
          <ac:spMkLst>
            <pc:docMk/>
            <pc:sldMk cId="532770162" sldId="426"/>
            <ac:spMk id="7" creationId="{242E2102-0C36-21B7-6314-942A13FC59B5}"/>
          </ac:spMkLst>
        </pc:spChg>
        <pc:picChg chg="mod modCrop">
          <ac:chgData name="Trang Nguyen" userId="d1aa84c1-dcac-4325-ad96-3c3f27c01a5f" providerId="ADAL" clId="{CE007343-EC97-5149-B149-89B87F1D6DD3}" dt="2024-08-13T17:41:28.368" v="77" actId="732"/>
          <ac:picMkLst>
            <pc:docMk/>
            <pc:sldMk cId="532770162" sldId="426"/>
            <ac:picMk id="2" creationId="{59CEEAFC-B2FC-BD69-FE7C-3A29D63A3A2F}"/>
          </ac:picMkLst>
        </pc:picChg>
      </pc:sldChg>
      <pc:sldChg chg="addSp delSp modSp add mod">
        <pc:chgData name="Trang Nguyen" userId="d1aa84c1-dcac-4325-ad96-3c3f27c01a5f" providerId="ADAL" clId="{CE007343-EC97-5149-B149-89B87F1D6DD3}" dt="2024-08-13T22:02:23.538" v="238" actId="1035"/>
        <pc:sldMkLst>
          <pc:docMk/>
          <pc:sldMk cId="3432303293" sldId="440"/>
        </pc:sldMkLst>
        <pc:spChg chg="add mod">
          <ac:chgData name="Trang Nguyen" userId="d1aa84c1-dcac-4325-ad96-3c3f27c01a5f" providerId="ADAL" clId="{CE007343-EC97-5149-B149-89B87F1D6DD3}" dt="2024-08-13T22:01:43.663" v="189" actId="164"/>
          <ac:spMkLst>
            <pc:docMk/>
            <pc:sldMk cId="3432303293" sldId="440"/>
            <ac:spMk id="2" creationId="{23713DB6-E02C-8DCF-C2CB-C6F041F6ECA9}"/>
          </ac:spMkLst>
        </pc:spChg>
        <pc:spChg chg="del">
          <ac:chgData name="Trang Nguyen" userId="d1aa84c1-dcac-4325-ad96-3c3f27c01a5f" providerId="ADAL" clId="{CE007343-EC97-5149-B149-89B87F1D6DD3}" dt="2024-08-13T20:33:33.884" v="184" actId="478"/>
          <ac:spMkLst>
            <pc:docMk/>
            <pc:sldMk cId="3432303293" sldId="440"/>
            <ac:spMk id="9" creationId="{BE135FAA-BBAD-8790-7BC2-CD8EE2582210}"/>
          </ac:spMkLst>
        </pc:spChg>
        <pc:spChg chg="add mod">
          <ac:chgData name="Trang Nguyen" userId="d1aa84c1-dcac-4325-ad96-3c3f27c01a5f" providerId="ADAL" clId="{CE007343-EC97-5149-B149-89B87F1D6DD3}" dt="2024-08-13T22:01:43.663" v="189" actId="164"/>
          <ac:spMkLst>
            <pc:docMk/>
            <pc:sldMk cId="3432303293" sldId="440"/>
            <ac:spMk id="10" creationId="{4FFA43C6-29D1-3F45-B51F-094145E268BC}"/>
          </ac:spMkLst>
        </pc:spChg>
        <pc:spChg chg="del">
          <ac:chgData name="Trang Nguyen" userId="d1aa84c1-dcac-4325-ad96-3c3f27c01a5f" providerId="ADAL" clId="{CE007343-EC97-5149-B149-89B87F1D6DD3}" dt="2024-08-13T20:33:36.418" v="185" actId="478"/>
          <ac:spMkLst>
            <pc:docMk/>
            <pc:sldMk cId="3432303293" sldId="440"/>
            <ac:spMk id="19" creationId="{B307EDE9-C0B3-64CA-B748-C1DE2192F238}"/>
          </ac:spMkLst>
        </pc:spChg>
        <pc:spChg chg="mod">
          <ac:chgData name="Trang Nguyen" userId="d1aa84c1-dcac-4325-ad96-3c3f27c01a5f" providerId="ADAL" clId="{CE007343-EC97-5149-B149-89B87F1D6DD3}" dt="2024-08-13T22:01:40.498" v="188"/>
          <ac:spMkLst>
            <pc:docMk/>
            <pc:sldMk cId="3432303293" sldId="440"/>
            <ac:spMk id="20" creationId="{A31DC439-BED4-58BD-9698-64CB339A90EE}"/>
          </ac:spMkLst>
        </pc:spChg>
        <pc:spChg chg="mod">
          <ac:chgData name="Trang Nguyen" userId="d1aa84c1-dcac-4325-ad96-3c3f27c01a5f" providerId="ADAL" clId="{CE007343-EC97-5149-B149-89B87F1D6DD3}" dt="2024-08-13T22:01:40.498" v="188"/>
          <ac:spMkLst>
            <pc:docMk/>
            <pc:sldMk cId="3432303293" sldId="440"/>
            <ac:spMk id="21" creationId="{2B57FAEA-2676-E24D-36D2-F2142514D020}"/>
          </ac:spMkLst>
        </pc:spChg>
        <pc:spChg chg="mod">
          <ac:chgData name="Trang Nguyen" userId="d1aa84c1-dcac-4325-ad96-3c3f27c01a5f" providerId="ADAL" clId="{CE007343-EC97-5149-B149-89B87F1D6DD3}" dt="2024-08-13T22:01:40.498" v="188"/>
          <ac:spMkLst>
            <pc:docMk/>
            <pc:sldMk cId="3432303293" sldId="440"/>
            <ac:spMk id="22" creationId="{2D1AAF88-D376-5E0E-4145-876760AFB1AE}"/>
          </ac:spMkLst>
        </pc:spChg>
        <pc:spChg chg="mod">
          <ac:chgData name="Trang Nguyen" userId="d1aa84c1-dcac-4325-ad96-3c3f27c01a5f" providerId="ADAL" clId="{CE007343-EC97-5149-B149-89B87F1D6DD3}" dt="2024-08-13T22:01:40.498" v="188"/>
          <ac:spMkLst>
            <pc:docMk/>
            <pc:sldMk cId="3432303293" sldId="440"/>
            <ac:spMk id="23" creationId="{9DD95D45-4577-F2C9-D3C8-2BBE939F2791}"/>
          </ac:spMkLst>
        </pc:spChg>
        <pc:spChg chg="mod">
          <ac:chgData name="Trang Nguyen" userId="d1aa84c1-dcac-4325-ad96-3c3f27c01a5f" providerId="ADAL" clId="{CE007343-EC97-5149-B149-89B87F1D6DD3}" dt="2024-08-13T22:01:40.498" v="188"/>
          <ac:spMkLst>
            <pc:docMk/>
            <pc:sldMk cId="3432303293" sldId="440"/>
            <ac:spMk id="24" creationId="{0A8AC778-15CF-DDE8-D20B-50F300936B82}"/>
          </ac:spMkLst>
        </pc:spChg>
        <pc:spChg chg="mod">
          <ac:chgData name="Trang Nguyen" userId="d1aa84c1-dcac-4325-ad96-3c3f27c01a5f" providerId="ADAL" clId="{CE007343-EC97-5149-B149-89B87F1D6DD3}" dt="2024-08-13T22:01:40.498" v="188"/>
          <ac:spMkLst>
            <pc:docMk/>
            <pc:sldMk cId="3432303293" sldId="440"/>
            <ac:spMk id="25" creationId="{3559FDAA-C27F-D59A-CC82-B547086E50E2}"/>
          </ac:spMkLst>
        </pc:spChg>
        <pc:spChg chg="mod">
          <ac:chgData name="Trang Nguyen" userId="d1aa84c1-dcac-4325-ad96-3c3f27c01a5f" providerId="ADAL" clId="{CE007343-EC97-5149-B149-89B87F1D6DD3}" dt="2024-08-13T22:01:40.498" v="188"/>
          <ac:spMkLst>
            <pc:docMk/>
            <pc:sldMk cId="3432303293" sldId="440"/>
            <ac:spMk id="26" creationId="{E7C2E902-ADBD-E227-7519-6617EC5CADDF}"/>
          </ac:spMkLst>
        </pc:spChg>
        <pc:spChg chg="mod">
          <ac:chgData name="Trang Nguyen" userId="d1aa84c1-dcac-4325-ad96-3c3f27c01a5f" providerId="ADAL" clId="{CE007343-EC97-5149-B149-89B87F1D6DD3}" dt="2024-08-13T22:01:40.498" v="188"/>
          <ac:spMkLst>
            <pc:docMk/>
            <pc:sldMk cId="3432303293" sldId="440"/>
            <ac:spMk id="27" creationId="{F7BA35FD-BBF4-B8EE-5AD0-AEF6D5011426}"/>
          </ac:spMkLst>
        </pc:spChg>
        <pc:spChg chg="mod">
          <ac:chgData name="Trang Nguyen" userId="d1aa84c1-dcac-4325-ad96-3c3f27c01a5f" providerId="ADAL" clId="{CE007343-EC97-5149-B149-89B87F1D6DD3}" dt="2024-08-13T22:01:40.498" v="188"/>
          <ac:spMkLst>
            <pc:docMk/>
            <pc:sldMk cId="3432303293" sldId="440"/>
            <ac:spMk id="28" creationId="{AD64CBB7-1296-9066-787C-83460BF928A8}"/>
          </ac:spMkLst>
        </pc:spChg>
        <pc:spChg chg="mod">
          <ac:chgData name="Trang Nguyen" userId="d1aa84c1-dcac-4325-ad96-3c3f27c01a5f" providerId="ADAL" clId="{CE007343-EC97-5149-B149-89B87F1D6DD3}" dt="2024-08-13T22:01:40.498" v="188"/>
          <ac:spMkLst>
            <pc:docMk/>
            <pc:sldMk cId="3432303293" sldId="440"/>
            <ac:spMk id="29" creationId="{4E7364D9-B6C2-844D-725C-72CACF75590E}"/>
          </ac:spMkLst>
        </pc:spChg>
        <pc:spChg chg="mod">
          <ac:chgData name="Trang Nguyen" userId="d1aa84c1-dcac-4325-ad96-3c3f27c01a5f" providerId="ADAL" clId="{CE007343-EC97-5149-B149-89B87F1D6DD3}" dt="2024-08-13T22:01:40.498" v="188"/>
          <ac:spMkLst>
            <pc:docMk/>
            <pc:sldMk cId="3432303293" sldId="440"/>
            <ac:spMk id="33" creationId="{253BC656-2AF7-0406-4F29-C46AB18F936F}"/>
          </ac:spMkLst>
        </pc:spChg>
        <pc:spChg chg="mod">
          <ac:chgData name="Trang Nguyen" userId="d1aa84c1-dcac-4325-ad96-3c3f27c01a5f" providerId="ADAL" clId="{CE007343-EC97-5149-B149-89B87F1D6DD3}" dt="2024-08-13T22:01:40.498" v="188"/>
          <ac:spMkLst>
            <pc:docMk/>
            <pc:sldMk cId="3432303293" sldId="440"/>
            <ac:spMk id="34" creationId="{A2458FB8-9BAF-8AD3-4AA1-A0F107147096}"/>
          </ac:spMkLst>
        </pc:spChg>
        <pc:spChg chg="mod">
          <ac:chgData name="Trang Nguyen" userId="d1aa84c1-dcac-4325-ad96-3c3f27c01a5f" providerId="ADAL" clId="{CE007343-EC97-5149-B149-89B87F1D6DD3}" dt="2024-08-13T22:01:40.498" v="188"/>
          <ac:spMkLst>
            <pc:docMk/>
            <pc:sldMk cId="3432303293" sldId="440"/>
            <ac:spMk id="36" creationId="{CBD6357B-5EB0-8CAA-2241-080A2DA9983A}"/>
          </ac:spMkLst>
        </pc:spChg>
        <pc:spChg chg="mod">
          <ac:chgData name="Trang Nguyen" userId="d1aa84c1-dcac-4325-ad96-3c3f27c01a5f" providerId="ADAL" clId="{CE007343-EC97-5149-B149-89B87F1D6DD3}" dt="2024-08-13T22:01:40.498" v="188"/>
          <ac:spMkLst>
            <pc:docMk/>
            <pc:sldMk cId="3432303293" sldId="440"/>
            <ac:spMk id="41" creationId="{0C6C7F55-3531-5CC0-7B3E-8E55137356F5}"/>
          </ac:spMkLst>
        </pc:spChg>
        <pc:spChg chg="mod">
          <ac:chgData name="Trang Nguyen" userId="d1aa84c1-dcac-4325-ad96-3c3f27c01a5f" providerId="ADAL" clId="{CE007343-EC97-5149-B149-89B87F1D6DD3}" dt="2024-08-13T22:01:40.498" v="188"/>
          <ac:spMkLst>
            <pc:docMk/>
            <pc:sldMk cId="3432303293" sldId="440"/>
            <ac:spMk id="42" creationId="{ECF7E43F-B111-8D8D-6714-07F8914DB8BF}"/>
          </ac:spMkLst>
        </pc:spChg>
        <pc:spChg chg="mod">
          <ac:chgData name="Trang Nguyen" userId="d1aa84c1-dcac-4325-ad96-3c3f27c01a5f" providerId="ADAL" clId="{CE007343-EC97-5149-B149-89B87F1D6DD3}" dt="2024-08-13T22:01:40.498" v="188"/>
          <ac:spMkLst>
            <pc:docMk/>
            <pc:sldMk cId="3432303293" sldId="440"/>
            <ac:spMk id="43" creationId="{716CBCBC-6FA6-156A-2228-26B741D64AEC}"/>
          </ac:spMkLst>
        </pc:spChg>
        <pc:spChg chg="mod">
          <ac:chgData name="Trang Nguyen" userId="d1aa84c1-dcac-4325-ad96-3c3f27c01a5f" providerId="ADAL" clId="{CE007343-EC97-5149-B149-89B87F1D6DD3}" dt="2024-08-13T22:01:40.498" v="188"/>
          <ac:spMkLst>
            <pc:docMk/>
            <pc:sldMk cId="3432303293" sldId="440"/>
            <ac:spMk id="44" creationId="{8BE3B1E8-BE1E-6813-8F86-A4AADE49979E}"/>
          </ac:spMkLst>
        </pc:spChg>
        <pc:spChg chg="mod">
          <ac:chgData name="Trang Nguyen" userId="d1aa84c1-dcac-4325-ad96-3c3f27c01a5f" providerId="ADAL" clId="{CE007343-EC97-5149-B149-89B87F1D6DD3}" dt="2024-08-13T22:01:40.498" v="188"/>
          <ac:spMkLst>
            <pc:docMk/>
            <pc:sldMk cId="3432303293" sldId="440"/>
            <ac:spMk id="45" creationId="{4507DE17-69C1-A4CF-177C-466948D337FA}"/>
          </ac:spMkLst>
        </pc:spChg>
        <pc:spChg chg="mod">
          <ac:chgData name="Trang Nguyen" userId="d1aa84c1-dcac-4325-ad96-3c3f27c01a5f" providerId="ADAL" clId="{CE007343-EC97-5149-B149-89B87F1D6DD3}" dt="2024-08-13T22:01:40.498" v="188"/>
          <ac:spMkLst>
            <pc:docMk/>
            <pc:sldMk cId="3432303293" sldId="440"/>
            <ac:spMk id="46" creationId="{6EFD7877-0A05-103B-D078-C248DFDB0858}"/>
          </ac:spMkLst>
        </pc:spChg>
        <pc:spChg chg="mod">
          <ac:chgData name="Trang Nguyen" userId="d1aa84c1-dcac-4325-ad96-3c3f27c01a5f" providerId="ADAL" clId="{CE007343-EC97-5149-B149-89B87F1D6DD3}" dt="2024-08-13T22:01:40.498" v="188"/>
          <ac:spMkLst>
            <pc:docMk/>
            <pc:sldMk cId="3432303293" sldId="440"/>
            <ac:spMk id="47" creationId="{BED39B0B-6602-2EC0-EA3B-D86EA429F242}"/>
          </ac:spMkLst>
        </pc:spChg>
        <pc:spChg chg="mod">
          <ac:chgData name="Trang Nguyen" userId="d1aa84c1-dcac-4325-ad96-3c3f27c01a5f" providerId="ADAL" clId="{CE007343-EC97-5149-B149-89B87F1D6DD3}" dt="2024-08-13T22:01:40.498" v="188"/>
          <ac:spMkLst>
            <pc:docMk/>
            <pc:sldMk cId="3432303293" sldId="440"/>
            <ac:spMk id="48" creationId="{8E33E69C-1425-86B2-3494-2DD9A30038DF}"/>
          </ac:spMkLst>
        </pc:spChg>
        <pc:spChg chg="mod">
          <ac:chgData name="Trang Nguyen" userId="d1aa84c1-dcac-4325-ad96-3c3f27c01a5f" providerId="ADAL" clId="{CE007343-EC97-5149-B149-89B87F1D6DD3}" dt="2024-08-13T22:01:40.498" v="188"/>
          <ac:spMkLst>
            <pc:docMk/>
            <pc:sldMk cId="3432303293" sldId="440"/>
            <ac:spMk id="49" creationId="{603C9326-1B86-9B5F-A849-EDADBB120A54}"/>
          </ac:spMkLst>
        </pc:spChg>
        <pc:spChg chg="mod">
          <ac:chgData name="Trang Nguyen" userId="d1aa84c1-dcac-4325-ad96-3c3f27c01a5f" providerId="ADAL" clId="{CE007343-EC97-5149-B149-89B87F1D6DD3}" dt="2024-08-13T22:01:40.498" v="188"/>
          <ac:spMkLst>
            <pc:docMk/>
            <pc:sldMk cId="3432303293" sldId="440"/>
            <ac:spMk id="50" creationId="{D9689FD7-EAB5-C1D8-A6FC-58693F86DBB2}"/>
          </ac:spMkLst>
        </pc:spChg>
        <pc:spChg chg="mod">
          <ac:chgData name="Trang Nguyen" userId="d1aa84c1-dcac-4325-ad96-3c3f27c01a5f" providerId="ADAL" clId="{CE007343-EC97-5149-B149-89B87F1D6DD3}" dt="2024-08-13T22:01:40.498" v="188"/>
          <ac:spMkLst>
            <pc:docMk/>
            <pc:sldMk cId="3432303293" sldId="440"/>
            <ac:spMk id="51" creationId="{BE9B58F4-07CA-D5CD-7289-6C341BED01C7}"/>
          </ac:spMkLst>
        </pc:spChg>
        <pc:spChg chg="mod">
          <ac:chgData name="Trang Nguyen" userId="d1aa84c1-dcac-4325-ad96-3c3f27c01a5f" providerId="ADAL" clId="{CE007343-EC97-5149-B149-89B87F1D6DD3}" dt="2024-08-13T22:01:40.498" v="188"/>
          <ac:spMkLst>
            <pc:docMk/>
            <pc:sldMk cId="3432303293" sldId="440"/>
            <ac:spMk id="52" creationId="{A845FCD4-CD4B-3E20-188A-41EF1D26D257}"/>
          </ac:spMkLst>
        </pc:spChg>
        <pc:spChg chg="mod">
          <ac:chgData name="Trang Nguyen" userId="d1aa84c1-dcac-4325-ad96-3c3f27c01a5f" providerId="ADAL" clId="{CE007343-EC97-5149-B149-89B87F1D6DD3}" dt="2024-08-13T22:01:40.498" v="188"/>
          <ac:spMkLst>
            <pc:docMk/>
            <pc:sldMk cId="3432303293" sldId="440"/>
            <ac:spMk id="53" creationId="{54C05A90-F7E9-2382-90F8-55A859B5F4C1}"/>
          </ac:spMkLst>
        </pc:spChg>
        <pc:spChg chg="mod">
          <ac:chgData name="Trang Nguyen" userId="d1aa84c1-dcac-4325-ad96-3c3f27c01a5f" providerId="ADAL" clId="{CE007343-EC97-5149-B149-89B87F1D6DD3}" dt="2024-08-13T22:01:40.498" v="188"/>
          <ac:spMkLst>
            <pc:docMk/>
            <pc:sldMk cId="3432303293" sldId="440"/>
            <ac:spMk id="54" creationId="{F542DEFF-1544-4DEC-44C2-0102CA3DB254}"/>
          </ac:spMkLst>
        </pc:spChg>
        <pc:spChg chg="mod">
          <ac:chgData name="Trang Nguyen" userId="d1aa84c1-dcac-4325-ad96-3c3f27c01a5f" providerId="ADAL" clId="{CE007343-EC97-5149-B149-89B87F1D6DD3}" dt="2024-08-13T22:01:40.498" v="188"/>
          <ac:spMkLst>
            <pc:docMk/>
            <pc:sldMk cId="3432303293" sldId="440"/>
            <ac:spMk id="55" creationId="{675289C3-4605-3112-8D0E-D9C4BB4D065A}"/>
          </ac:spMkLst>
        </pc:spChg>
        <pc:spChg chg="mod">
          <ac:chgData name="Trang Nguyen" userId="d1aa84c1-dcac-4325-ad96-3c3f27c01a5f" providerId="ADAL" clId="{CE007343-EC97-5149-B149-89B87F1D6DD3}" dt="2024-08-13T22:01:40.498" v="188"/>
          <ac:spMkLst>
            <pc:docMk/>
            <pc:sldMk cId="3432303293" sldId="440"/>
            <ac:spMk id="56" creationId="{E00B99DD-9D33-8114-B3C8-40E5CFD4885E}"/>
          </ac:spMkLst>
        </pc:spChg>
        <pc:spChg chg="mod">
          <ac:chgData name="Trang Nguyen" userId="d1aa84c1-dcac-4325-ad96-3c3f27c01a5f" providerId="ADAL" clId="{CE007343-EC97-5149-B149-89B87F1D6DD3}" dt="2024-08-13T22:01:40.498" v="188"/>
          <ac:spMkLst>
            <pc:docMk/>
            <pc:sldMk cId="3432303293" sldId="440"/>
            <ac:spMk id="57" creationId="{F7E6120D-3144-1E0E-5983-C767590E8505}"/>
          </ac:spMkLst>
        </pc:spChg>
        <pc:spChg chg="mod">
          <ac:chgData name="Trang Nguyen" userId="d1aa84c1-dcac-4325-ad96-3c3f27c01a5f" providerId="ADAL" clId="{CE007343-EC97-5149-B149-89B87F1D6DD3}" dt="2024-08-13T22:01:40.498" v="188"/>
          <ac:spMkLst>
            <pc:docMk/>
            <pc:sldMk cId="3432303293" sldId="440"/>
            <ac:spMk id="58" creationId="{A539B21F-C370-A303-9AC9-E3DE92A51D24}"/>
          </ac:spMkLst>
        </pc:spChg>
        <pc:spChg chg="mod">
          <ac:chgData name="Trang Nguyen" userId="d1aa84c1-dcac-4325-ad96-3c3f27c01a5f" providerId="ADAL" clId="{CE007343-EC97-5149-B149-89B87F1D6DD3}" dt="2024-08-13T22:01:40.498" v="188"/>
          <ac:spMkLst>
            <pc:docMk/>
            <pc:sldMk cId="3432303293" sldId="440"/>
            <ac:spMk id="59" creationId="{39672C00-D300-2A8F-ED78-29F5A8D4E112}"/>
          </ac:spMkLst>
        </pc:spChg>
        <pc:spChg chg="mod">
          <ac:chgData name="Trang Nguyen" userId="d1aa84c1-dcac-4325-ad96-3c3f27c01a5f" providerId="ADAL" clId="{CE007343-EC97-5149-B149-89B87F1D6DD3}" dt="2024-08-13T22:01:40.498" v="188"/>
          <ac:spMkLst>
            <pc:docMk/>
            <pc:sldMk cId="3432303293" sldId="440"/>
            <ac:spMk id="60" creationId="{4A8DE470-FAD3-B91A-017A-451C19A21AAB}"/>
          </ac:spMkLst>
        </pc:spChg>
        <pc:spChg chg="mod">
          <ac:chgData name="Trang Nguyen" userId="d1aa84c1-dcac-4325-ad96-3c3f27c01a5f" providerId="ADAL" clId="{CE007343-EC97-5149-B149-89B87F1D6DD3}" dt="2024-08-13T22:01:40.498" v="188"/>
          <ac:spMkLst>
            <pc:docMk/>
            <pc:sldMk cId="3432303293" sldId="440"/>
            <ac:spMk id="61" creationId="{E43A9A2E-AA16-69BF-F413-D5DE70BE1583}"/>
          </ac:spMkLst>
        </pc:spChg>
        <pc:spChg chg="mod">
          <ac:chgData name="Trang Nguyen" userId="d1aa84c1-dcac-4325-ad96-3c3f27c01a5f" providerId="ADAL" clId="{CE007343-EC97-5149-B149-89B87F1D6DD3}" dt="2024-08-13T22:01:40.498" v="188"/>
          <ac:spMkLst>
            <pc:docMk/>
            <pc:sldMk cId="3432303293" sldId="440"/>
            <ac:spMk id="62" creationId="{5E19EB3C-D671-2B84-3E9C-AC20F45E8E3D}"/>
          </ac:spMkLst>
        </pc:spChg>
        <pc:spChg chg="mod">
          <ac:chgData name="Trang Nguyen" userId="d1aa84c1-dcac-4325-ad96-3c3f27c01a5f" providerId="ADAL" clId="{CE007343-EC97-5149-B149-89B87F1D6DD3}" dt="2024-08-13T22:01:40.498" v="188"/>
          <ac:spMkLst>
            <pc:docMk/>
            <pc:sldMk cId="3432303293" sldId="440"/>
            <ac:spMk id="63" creationId="{C5BE9F10-3883-75F5-96FB-F0D51224B3E1}"/>
          </ac:spMkLst>
        </pc:spChg>
        <pc:spChg chg="mod">
          <ac:chgData name="Trang Nguyen" userId="d1aa84c1-dcac-4325-ad96-3c3f27c01a5f" providerId="ADAL" clId="{CE007343-EC97-5149-B149-89B87F1D6DD3}" dt="2024-08-13T22:01:40.498" v="188"/>
          <ac:spMkLst>
            <pc:docMk/>
            <pc:sldMk cId="3432303293" sldId="440"/>
            <ac:spMk id="64" creationId="{F561CB70-5EA3-C456-F911-EBDF7B298578}"/>
          </ac:spMkLst>
        </pc:spChg>
        <pc:spChg chg="mod">
          <ac:chgData name="Trang Nguyen" userId="d1aa84c1-dcac-4325-ad96-3c3f27c01a5f" providerId="ADAL" clId="{CE007343-EC97-5149-B149-89B87F1D6DD3}" dt="2024-08-13T22:01:40.498" v="188"/>
          <ac:spMkLst>
            <pc:docMk/>
            <pc:sldMk cId="3432303293" sldId="440"/>
            <ac:spMk id="65" creationId="{721C09E1-B9E3-87B3-6EE7-F4152A22CF65}"/>
          </ac:spMkLst>
        </pc:spChg>
        <pc:spChg chg="mod">
          <ac:chgData name="Trang Nguyen" userId="d1aa84c1-dcac-4325-ad96-3c3f27c01a5f" providerId="ADAL" clId="{CE007343-EC97-5149-B149-89B87F1D6DD3}" dt="2024-08-13T22:01:40.498" v="188"/>
          <ac:spMkLst>
            <pc:docMk/>
            <pc:sldMk cId="3432303293" sldId="440"/>
            <ac:spMk id="66" creationId="{177CB0F4-97CE-8E5C-687F-37622EC97C6A}"/>
          </ac:spMkLst>
        </pc:spChg>
        <pc:spChg chg="add mod">
          <ac:chgData name="Trang Nguyen" userId="d1aa84c1-dcac-4325-ad96-3c3f27c01a5f" providerId="ADAL" clId="{CE007343-EC97-5149-B149-89B87F1D6DD3}" dt="2024-08-13T22:01:43.663" v="189" actId="164"/>
          <ac:spMkLst>
            <pc:docMk/>
            <pc:sldMk cId="3432303293" sldId="440"/>
            <ac:spMk id="67" creationId="{70A097A3-69AC-A402-5D2B-B3D0C304D601}"/>
          </ac:spMkLst>
        </pc:spChg>
        <pc:spChg chg="add mod">
          <ac:chgData name="Trang Nguyen" userId="d1aa84c1-dcac-4325-ad96-3c3f27c01a5f" providerId="ADAL" clId="{CE007343-EC97-5149-B149-89B87F1D6DD3}" dt="2024-08-13T22:01:43.663" v="189" actId="164"/>
          <ac:spMkLst>
            <pc:docMk/>
            <pc:sldMk cId="3432303293" sldId="440"/>
            <ac:spMk id="68" creationId="{4F3F293F-EEB9-1496-686D-38C0B46F36A6}"/>
          </ac:spMkLst>
        </pc:spChg>
        <pc:spChg chg="add mod">
          <ac:chgData name="Trang Nguyen" userId="d1aa84c1-dcac-4325-ad96-3c3f27c01a5f" providerId="ADAL" clId="{CE007343-EC97-5149-B149-89B87F1D6DD3}" dt="2024-08-13T22:01:43.663" v="189" actId="164"/>
          <ac:spMkLst>
            <pc:docMk/>
            <pc:sldMk cId="3432303293" sldId="440"/>
            <ac:spMk id="69" creationId="{4B5416B6-3D7E-66ED-BA5C-0069A291E093}"/>
          </ac:spMkLst>
        </pc:spChg>
        <pc:spChg chg="add mod">
          <ac:chgData name="Trang Nguyen" userId="d1aa84c1-dcac-4325-ad96-3c3f27c01a5f" providerId="ADAL" clId="{CE007343-EC97-5149-B149-89B87F1D6DD3}" dt="2024-08-13T22:01:43.663" v="189" actId="164"/>
          <ac:spMkLst>
            <pc:docMk/>
            <pc:sldMk cId="3432303293" sldId="440"/>
            <ac:spMk id="70" creationId="{5F494BF8-9FFF-BDB5-6647-853BBF7BB832}"/>
          </ac:spMkLst>
        </pc:spChg>
        <pc:spChg chg="add mod">
          <ac:chgData name="Trang Nguyen" userId="d1aa84c1-dcac-4325-ad96-3c3f27c01a5f" providerId="ADAL" clId="{CE007343-EC97-5149-B149-89B87F1D6DD3}" dt="2024-08-13T22:01:43.663" v="189" actId="164"/>
          <ac:spMkLst>
            <pc:docMk/>
            <pc:sldMk cId="3432303293" sldId="440"/>
            <ac:spMk id="71" creationId="{7C237E11-E4D0-89EF-888C-182C06B062D1}"/>
          </ac:spMkLst>
        </pc:spChg>
        <pc:spChg chg="add mod">
          <ac:chgData name="Trang Nguyen" userId="d1aa84c1-dcac-4325-ad96-3c3f27c01a5f" providerId="ADAL" clId="{CE007343-EC97-5149-B149-89B87F1D6DD3}" dt="2024-08-13T22:01:43.663" v="189" actId="164"/>
          <ac:spMkLst>
            <pc:docMk/>
            <pc:sldMk cId="3432303293" sldId="440"/>
            <ac:spMk id="72" creationId="{9D6330ED-B85D-0B2D-9D8B-66BFDC663769}"/>
          </ac:spMkLst>
        </pc:spChg>
        <pc:spChg chg="add mod">
          <ac:chgData name="Trang Nguyen" userId="d1aa84c1-dcac-4325-ad96-3c3f27c01a5f" providerId="ADAL" clId="{CE007343-EC97-5149-B149-89B87F1D6DD3}" dt="2024-08-13T22:01:43.663" v="189" actId="164"/>
          <ac:spMkLst>
            <pc:docMk/>
            <pc:sldMk cId="3432303293" sldId="440"/>
            <ac:spMk id="73" creationId="{9ADF7B6D-2897-C043-2669-E7021E610781}"/>
          </ac:spMkLst>
        </pc:spChg>
        <pc:spChg chg="add mod">
          <ac:chgData name="Trang Nguyen" userId="d1aa84c1-dcac-4325-ad96-3c3f27c01a5f" providerId="ADAL" clId="{CE007343-EC97-5149-B149-89B87F1D6DD3}" dt="2024-08-13T22:01:43.663" v="189" actId="164"/>
          <ac:spMkLst>
            <pc:docMk/>
            <pc:sldMk cId="3432303293" sldId="440"/>
            <ac:spMk id="74" creationId="{F212749A-ED17-E9B4-1ABB-45C92B8EC99F}"/>
          </ac:spMkLst>
        </pc:spChg>
        <pc:spChg chg="add mod">
          <ac:chgData name="Trang Nguyen" userId="d1aa84c1-dcac-4325-ad96-3c3f27c01a5f" providerId="ADAL" clId="{CE007343-EC97-5149-B149-89B87F1D6DD3}" dt="2024-08-13T22:01:43.663" v="189" actId="164"/>
          <ac:spMkLst>
            <pc:docMk/>
            <pc:sldMk cId="3432303293" sldId="440"/>
            <ac:spMk id="75" creationId="{A67AE68F-871B-D150-C9F2-6151F5F5616B}"/>
          </ac:spMkLst>
        </pc:spChg>
        <pc:spChg chg="add mod">
          <ac:chgData name="Trang Nguyen" userId="d1aa84c1-dcac-4325-ad96-3c3f27c01a5f" providerId="ADAL" clId="{CE007343-EC97-5149-B149-89B87F1D6DD3}" dt="2024-08-13T22:01:43.663" v="189" actId="164"/>
          <ac:spMkLst>
            <pc:docMk/>
            <pc:sldMk cId="3432303293" sldId="440"/>
            <ac:spMk id="76" creationId="{037A0728-84B2-995F-CF20-ED4E70C0390D}"/>
          </ac:spMkLst>
        </pc:spChg>
        <pc:spChg chg="add mod">
          <ac:chgData name="Trang Nguyen" userId="d1aa84c1-dcac-4325-ad96-3c3f27c01a5f" providerId="ADAL" clId="{CE007343-EC97-5149-B149-89B87F1D6DD3}" dt="2024-08-13T22:01:43.663" v="189" actId="164"/>
          <ac:spMkLst>
            <pc:docMk/>
            <pc:sldMk cId="3432303293" sldId="440"/>
            <ac:spMk id="77" creationId="{37A3AAB7-8E34-7F94-20D1-7FCE5A7F4537}"/>
          </ac:spMkLst>
        </pc:spChg>
        <pc:spChg chg="add mod">
          <ac:chgData name="Trang Nguyen" userId="d1aa84c1-dcac-4325-ad96-3c3f27c01a5f" providerId="ADAL" clId="{CE007343-EC97-5149-B149-89B87F1D6DD3}" dt="2024-08-13T22:01:43.663" v="189" actId="164"/>
          <ac:spMkLst>
            <pc:docMk/>
            <pc:sldMk cId="3432303293" sldId="440"/>
            <ac:spMk id="78" creationId="{55A1D17E-FAAF-C3CC-16A3-4B2DF5F2ED66}"/>
          </ac:spMkLst>
        </pc:spChg>
        <pc:spChg chg="add mod">
          <ac:chgData name="Trang Nguyen" userId="d1aa84c1-dcac-4325-ad96-3c3f27c01a5f" providerId="ADAL" clId="{CE007343-EC97-5149-B149-89B87F1D6DD3}" dt="2024-08-13T22:01:43.663" v="189" actId="164"/>
          <ac:spMkLst>
            <pc:docMk/>
            <pc:sldMk cId="3432303293" sldId="440"/>
            <ac:spMk id="79" creationId="{04976B03-D98A-6334-1B5F-8DE2E8B8FEB4}"/>
          </ac:spMkLst>
        </pc:spChg>
        <pc:spChg chg="add mod">
          <ac:chgData name="Trang Nguyen" userId="d1aa84c1-dcac-4325-ad96-3c3f27c01a5f" providerId="ADAL" clId="{CE007343-EC97-5149-B149-89B87F1D6DD3}" dt="2024-08-13T22:01:43.663" v="189" actId="164"/>
          <ac:spMkLst>
            <pc:docMk/>
            <pc:sldMk cId="3432303293" sldId="440"/>
            <ac:spMk id="80" creationId="{BB4D9DE6-ECDC-DCB1-820C-25E0B6F7B7D4}"/>
          </ac:spMkLst>
        </pc:spChg>
        <pc:spChg chg="add mod">
          <ac:chgData name="Trang Nguyen" userId="d1aa84c1-dcac-4325-ad96-3c3f27c01a5f" providerId="ADAL" clId="{CE007343-EC97-5149-B149-89B87F1D6DD3}" dt="2024-08-13T22:01:43.663" v="189" actId="164"/>
          <ac:spMkLst>
            <pc:docMk/>
            <pc:sldMk cId="3432303293" sldId="440"/>
            <ac:spMk id="81" creationId="{A299607D-8DD5-6314-AEB5-54C7FC02B5F1}"/>
          </ac:spMkLst>
        </pc:spChg>
        <pc:spChg chg="add mod">
          <ac:chgData name="Trang Nguyen" userId="d1aa84c1-dcac-4325-ad96-3c3f27c01a5f" providerId="ADAL" clId="{CE007343-EC97-5149-B149-89B87F1D6DD3}" dt="2024-08-13T22:01:43.663" v="189" actId="164"/>
          <ac:spMkLst>
            <pc:docMk/>
            <pc:sldMk cId="3432303293" sldId="440"/>
            <ac:spMk id="82" creationId="{CEFE1B8E-2BC9-369B-43A6-A010EA7E6658}"/>
          </ac:spMkLst>
        </pc:spChg>
        <pc:spChg chg="add mod">
          <ac:chgData name="Trang Nguyen" userId="d1aa84c1-dcac-4325-ad96-3c3f27c01a5f" providerId="ADAL" clId="{CE007343-EC97-5149-B149-89B87F1D6DD3}" dt="2024-08-13T22:01:43.663" v="189" actId="164"/>
          <ac:spMkLst>
            <pc:docMk/>
            <pc:sldMk cId="3432303293" sldId="440"/>
            <ac:spMk id="83" creationId="{50269A5F-D19C-8D99-5AE4-AA78E38B59C2}"/>
          </ac:spMkLst>
        </pc:spChg>
        <pc:spChg chg="add mod">
          <ac:chgData name="Trang Nguyen" userId="d1aa84c1-dcac-4325-ad96-3c3f27c01a5f" providerId="ADAL" clId="{CE007343-EC97-5149-B149-89B87F1D6DD3}" dt="2024-08-13T22:01:43.663" v="189" actId="164"/>
          <ac:spMkLst>
            <pc:docMk/>
            <pc:sldMk cId="3432303293" sldId="440"/>
            <ac:spMk id="84" creationId="{61E26E92-86EC-FFA4-D76A-0D91C641EBFB}"/>
          </ac:spMkLst>
        </pc:spChg>
        <pc:spChg chg="add mod">
          <ac:chgData name="Trang Nguyen" userId="d1aa84c1-dcac-4325-ad96-3c3f27c01a5f" providerId="ADAL" clId="{CE007343-EC97-5149-B149-89B87F1D6DD3}" dt="2024-08-13T22:01:43.663" v="189" actId="164"/>
          <ac:spMkLst>
            <pc:docMk/>
            <pc:sldMk cId="3432303293" sldId="440"/>
            <ac:spMk id="85" creationId="{DBFA5A5F-B9AD-3594-ED2A-CF44BC4E45DC}"/>
          </ac:spMkLst>
        </pc:spChg>
        <pc:spChg chg="add mod">
          <ac:chgData name="Trang Nguyen" userId="d1aa84c1-dcac-4325-ad96-3c3f27c01a5f" providerId="ADAL" clId="{CE007343-EC97-5149-B149-89B87F1D6DD3}" dt="2024-08-13T22:01:43.663" v="189" actId="164"/>
          <ac:spMkLst>
            <pc:docMk/>
            <pc:sldMk cId="3432303293" sldId="440"/>
            <ac:spMk id="86" creationId="{3B0F41B6-3939-4B78-73B7-A14866CF4BC0}"/>
          </ac:spMkLst>
        </pc:spChg>
        <pc:spChg chg="add mod">
          <ac:chgData name="Trang Nguyen" userId="d1aa84c1-dcac-4325-ad96-3c3f27c01a5f" providerId="ADAL" clId="{CE007343-EC97-5149-B149-89B87F1D6DD3}" dt="2024-08-13T22:01:43.663" v="189" actId="164"/>
          <ac:spMkLst>
            <pc:docMk/>
            <pc:sldMk cId="3432303293" sldId="440"/>
            <ac:spMk id="87" creationId="{994BAB99-EC1A-968E-D707-3C071E131405}"/>
          </ac:spMkLst>
        </pc:spChg>
        <pc:grpChg chg="add mod">
          <ac:chgData name="Trang Nguyen" userId="d1aa84c1-dcac-4325-ad96-3c3f27c01a5f" providerId="ADAL" clId="{CE007343-EC97-5149-B149-89B87F1D6DD3}" dt="2024-08-13T22:01:43.663" v="189" actId="164"/>
          <ac:grpSpMkLst>
            <pc:docMk/>
            <pc:sldMk cId="3432303293" sldId="440"/>
            <ac:grpSpMk id="16" creationId="{C0680774-9266-43BA-A9FF-E1AF02521521}"/>
          </ac:grpSpMkLst>
        </pc:grpChg>
        <pc:grpChg chg="del">
          <ac:chgData name="Trang Nguyen" userId="d1aa84c1-dcac-4325-ad96-3c3f27c01a5f" providerId="ADAL" clId="{CE007343-EC97-5149-B149-89B87F1D6DD3}" dt="2024-08-13T20:33:37.868" v="186" actId="478"/>
          <ac:grpSpMkLst>
            <pc:docMk/>
            <pc:sldMk cId="3432303293" sldId="440"/>
            <ac:grpSpMk id="18" creationId="{53A9D5BA-4CF5-FE9A-FFAD-1CF26E6E5FFE}"/>
          </ac:grpSpMkLst>
        </pc:grpChg>
        <pc:grpChg chg="mod">
          <ac:chgData name="Trang Nguyen" userId="d1aa84c1-dcac-4325-ad96-3c3f27c01a5f" providerId="ADAL" clId="{CE007343-EC97-5149-B149-89B87F1D6DD3}" dt="2024-08-13T22:01:40.498" v="188"/>
          <ac:grpSpMkLst>
            <pc:docMk/>
            <pc:sldMk cId="3432303293" sldId="440"/>
            <ac:grpSpMk id="30" creationId="{AC4C2855-F6DC-A927-93E9-91F36AAF369C}"/>
          </ac:grpSpMkLst>
        </pc:grpChg>
        <pc:grpChg chg="mod">
          <ac:chgData name="Trang Nguyen" userId="d1aa84c1-dcac-4325-ad96-3c3f27c01a5f" providerId="ADAL" clId="{CE007343-EC97-5149-B149-89B87F1D6DD3}" dt="2024-08-13T22:01:40.498" v="188"/>
          <ac:grpSpMkLst>
            <pc:docMk/>
            <pc:sldMk cId="3432303293" sldId="440"/>
            <ac:grpSpMk id="35" creationId="{4E503A13-A390-1531-44FB-F79B59736E21}"/>
          </ac:grpSpMkLst>
        </pc:grpChg>
        <pc:grpChg chg="mod">
          <ac:chgData name="Trang Nguyen" userId="d1aa84c1-dcac-4325-ad96-3c3f27c01a5f" providerId="ADAL" clId="{CE007343-EC97-5149-B149-89B87F1D6DD3}" dt="2024-08-13T22:01:40.498" v="188"/>
          <ac:grpSpMkLst>
            <pc:docMk/>
            <pc:sldMk cId="3432303293" sldId="440"/>
            <ac:grpSpMk id="37" creationId="{1D5C39D4-DCF6-35C0-6B89-3C87B6321778}"/>
          </ac:grpSpMkLst>
        </pc:grpChg>
        <pc:grpChg chg="mod">
          <ac:chgData name="Trang Nguyen" userId="d1aa84c1-dcac-4325-ad96-3c3f27c01a5f" providerId="ADAL" clId="{CE007343-EC97-5149-B149-89B87F1D6DD3}" dt="2024-08-13T22:01:40.498" v="188"/>
          <ac:grpSpMkLst>
            <pc:docMk/>
            <pc:sldMk cId="3432303293" sldId="440"/>
            <ac:grpSpMk id="38" creationId="{2D3C8B3F-473E-1281-AF4D-7426D2616CC5}"/>
          </ac:grpSpMkLst>
        </pc:grpChg>
        <pc:grpChg chg="mod">
          <ac:chgData name="Trang Nguyen" userId="d1aa84c1-dcac-4325-ad96-3c3f27c01a5f" providerId="ADAL" clId="{CE007343-EC97-5149-B149-89B87F1D6DD3}" dt="2024-08-13T22:01:40.498" v="188"/>
          <ac:grpSpMkLst>
            <pc:docMk/>
            <pc:sldMk cId="3432303293" sldId="440"/>
            <ac:grpSpMk id="39" creationId="{C6414D85-A237-5C87-0344-1941CCFB2229}"/>
          </ac:grpSpMkLst>
        </pc:grpChg>
        <pc:grpChg chg="add mod">
          <ac:chgData name="Trang Nguyen" userId="d1aa84c1-dcac-4325-ad96-3c3f27c01a5f" providerId="ADAL" clId="{CE007343-EC97-5149-B149-89B87F1D6DD3}" dt="2024-08-13T22:02:23.538" v="238" actId="1035"/>
          <ac:grpSpMkLst>
            <pc:docMk/>
            <pc:sldMk cId="3432303293" sldId="440"/>
            <ac:grpSpMk id="88" creationId="{99BA796F-B028-5DEE-B5AB-85413644EE78}"/>
          </ac:grpSpMkLst>
        </pc:grpChg>
        <pc:picChg chg="del">
          <ac:chgData name="Trang Nguyen" userId="d1aa84c1-dcac-4325-ad96-3c3f27c01a5f" providerId="ADAL" clId="{CE007343-EC97-5149-B149-89B87F1D6DD3}" dt="2024-08-13T20:33:30.738" v="182" actId="478"/>
          <ac:picMkLst>
            <pc:docMk/>
            <pc:sldMk cId="3432303293" sldId="440"/>
            <ac:picMk id="8" creationId="{2F32BF97-4E8A-2BEA-5A29-C4669A177AB6}"/>
          </ac:picMkLst>
        </pc:picChg>
        <pc:picChg chg="mod">
          <ac:chgData name="Trang Nguyen" userId="d1aa84c1-dcac-4325-ad96-3c3f27c01a5f" providerId="ADAL" clId="{CE007343-EC97-5149-B149-89B87F1D6DD3}" dt="2024-08-13T22:01:40.498" v="188"/>
          <ac:picMkLst>
            <pc:docMk/>
            <pc:sldMk cId="3432303293" sldId="440"/>
            <ac:picMk id="31" creationId="{4B759AEB-8DD5-F99B-F054-81149CA2D7BB}"/>
          </ac:picMkLst>
        </pc:picChg>
        <pc:picChg chg="mod">
          <ac:chgData name="Trang Nguyen" userId="d1aa84c1-dcac-4325-ad96-3c3f27c01a5f" providerId="ADAL" clId="{CE007343-EC97-5149-B149-89B87F1D6DD3}" dt="2024-08-13T22:01:40.498" v="188"/>
          <ac:picMkLst>
            <pc:docMk/>
            <pc:sldMk cId="3432303293" sldId="440"/>
            <ac:picMk id="32" creationId="{90FB19EF-83E4-40BE-71FD-125DDDADCD6F}"/>
          </ac:picMkLst>
        </pc:picChg>
        <pc:picChg chg="mod">
          <ac:chgData name="Trang Nguyen" userId="d1aa84c1-dcac-4325-ad96-3c3f27c01a5f" providerId="ADAL" clId="{CE007343-EC97-5149-B149-89B87F1D6DD3}" dt="2024-08-13T22:01:40.498" v="188"/>
          <ac:picMkLst>
            <pc:docMk/>
            <pc:sldMk cId="3432303293" sldId="440"/>
            <ac:picMk id="40" creationId="{CDCED415-9608-BDAB-E3E6-45A391C91445}"/>
          </ac:picMkLst>
        </pc:picChg>
        <pc:inkChg chg="del">
          <ac:chgData name="Trang Nguyen" userId="d1aa84c1-dcac-4325-ad96-3c3f27c01a5f" providerId="ADAL" clId="{CE007343-EC97-5149-B149-89B87F1D6DD3}" dt="2024-08-13T20:33:39.199" v="187" actId="478"/>
          <ac:inkMkLst>
            <pc:docMk/>
            <pc:sldMk cId="3432303293" sldId="440"/>
            <ac:inkMk id="14" creationId="{9B7F4142-9116-E07A-E0F8-00B5977B96B6}"/>
          </ac:inkMkLst>
        </pc:inkChg>
        <pc:cxnChg chg="del">
          <ac:chgData name="Trang Nguyen" userId="d1aa84c1-dcac-4325-ad96-3c3f27c01a5f" providerId="ADAL" clId="{CE007343-EC97-5149-B149-89B87F1D6DD3}" dt="2024-08-13T20:33:32.553" v="183" actId="478"/>
          <ac:cxnSpMkLst>
            <pc:docMk/>
            <pc:sldMk cId="3432303293" sldId="440"/>
            <ac:cxnSpMk id="11" creationId="{0A3D629A-F5BD-A6AD-A55B-C7B04FF5BFA9}"/>
          </ac:cxnSpMkLst>
        </pc:cxnChg>
      </pc:sldChg>
      <pc:sldChg chg="addSp delSp modSp add del mod">
        <pc:chgData name="Trang Nguyen" userId="d1aa84c1-dcac-4325-ad96-3c3f27c01a5f" providerId="ADAL" clId="{CE007343-EC97-5149-B149-89B87F1D6DD3}" dt="2024-08-13T19:29:18.681" v="85" actId="2696"/>
        <pc:sldMkLst>
          <pc:docMk/>
          <pc:sldMk cId="3529525914" sldId="440"/>
        </pc:sldMkLst>
        <pc:spChg chg="mod">
          <ac:chgData name="Trang Nguyen" userId="d1aa84c1-dcac-4325-ad96-3c3f27c01a5f" providerId="ADAL" clId="{CE007343-EC97-5149-B149-89B87F1D6DD3}" dt="2024-08-13T17:24:47.754" v="73" actId="20577"/>
          <ac:spMkLst>
            <pc:docMk/>
            <pc:sldMk cId="3529525914" sldId="440"/>
            <ac:spMk id="5" creationId="{1EF03E7E-80E9-4281-9A34-F18EA09D9357}"/>
          </ac:spMkLst>
        </pc:spChg>
        <pc:spChg chg="del">
          <ac:chgData name="Trang Nguyen" userId="d1aa84c1-dcac-4325-ad96-3c3f27c01a5f" providerId="ADAL" clId="{CE007343-EC97-5149-B149-89B87F1D6DD3}" dt="2024-08-13T17:08:54.435" v="21" actId="478"/>
          <ac:spMkLst>
            <pc:docMk/>
            <pc:sldMk cId="3529525914" sldId="440"/>
            <ac:spMk id="9" creationId="{BE135FAA-BBAD-8790-7BC2-CD8EE2582210}"/>
          </ac:spMkLst>
        </pc:spChg>
        <pc:spChg chg="add mod">
          <ac:chgData name="Trang Nguyen" userId="d1aa84c1-dcac-4325-ad96-3c3f27c01a5f" providerId="ADAL" clId="{CE007343-EC97-5149-B149-89B87F1D6DD3}" dt="2024-08-13T17:25:18.939" v="75" actId="1076"/>
          <ac:spMkLst>
            <pc:docMk/>
            <pc:sldMk cId="3529525914" sldId="440"/>
            <ac:spMk id="16" creationId="{D197F9DE-D419-38C0-4046-AFC2BBE8C36E}"/>
          </ac:spMkLst>
        </pc:spChg>
        <pc:spChg chg="del">
          <ac:chgData name="Trang Nguyen" userId="d1aa84c1-dcac-4325-ad96-3c3f27c01a5f" providerId="ADAL" clId="{CE007343-EC97-5149-B149-89B87F1D6DD3}" dt="2024-08-13T17:08:51.541" v="20" actId="478"/>
          <ac:spMkLst>
            <pc:docMk/>
            <pc:sldMk cId="3529525914" sldId="440"/>
            <ac:spMk id="19" creationId="{B307EDE9-C0B3-64CA-B748-C1DE2192F238}"/>
          </ac:spMkLst>
        </pc:spChg>
        <pc:grpChg chg="del">
          <ac:chgData name="Trang Nguyen" userId="d1aa84c1-dcac-4325-ad96-3c3f27c01a5f" providerId="ADAL" clId="{CE007343-EC97-5149-B149-89B87F1D6DD3}" dt="2024-08-13T17:08:51.541" v="20" actId="478"/>
          <ac:grpSpMkLst>
            <pc:docMk/>
            <pc:sldMk cId="3529525914" sldId="440"/>
            <ac:grpSpMk id="18" creationId="{53A9D5BA-4CF5-FE9A-FFAD-1CF26E6E5FFE}"/>
          </ac:grpSpMkLst>
        </pc:grpChg>
        <pc:picChg chg="del">
          <ac:chgData name="Trang Nguyen" userId="d1aa84c1-dcac-4325-ad96-3c3f27c01a5f" providerId="ADAL" clId="{CE007343-EC97-5149-B149-89B87F1D6DD3}" dt="2024-08-13T17:08:51.541" v="20" actId="478"/>
          <ac:picMkLst>
            <pc:docMk/>
            <pc:sldMk cId="3529525914" sldId="440"/>
            <ac:picMk id="8" creationId="{2F32BF97-4E8A-2BEA-5A29-C4669A177AB6}"/>
          </ac:picMkLst>
        </pc:picChg>
        <pc:picChg chg="add mod">
          <ac:chgData name="Trang Nguyen" userId="d1aa84c1-dcac-4325-ad96-3c3f27c01a5f" providerId="ADAL" clId="{CE007343-EC97-5149-B149-89B87F1D6DD3}" dt="2024-08-13T17:24:30.795" v="72" actId="1036"/>
          <ac:picMkLst>
            <pc:docMk/>
            <pc:sldMk cId="3529525914" sldId="440"/>
            <ac:picMk id="10" creationId="{D95F65CD-0271-FC04-7AB8-7CDBBBC62E43}"/>
          </ac:picMkLst>
        </pc:picChg>
        <pc:inkChg chg="del">
          <ac:chgData name="Trang Nguyen" userId="d1aa84c1-dcac-4325-ad96-3c3f27c01a5f" providerId="ADAL" clId="{CE007343-EC97-5149-B149-89B87F1D6DD3}" dt="2024-08-13T17:08:56.331" v="22" actId="478"/>
          <ac:inkMkLst>
            <pc:docMk/>
            <pc:sldMk cId="3529525914" sldId="440"/>
            <ac:inkMk id="14" creationId="{9B7F4142-9116-E07A-E0F8-00B5977B96B6}"/>
          </ac:inkMkLst>
        </pc:inkChg>
        <pc:cxnChg chg="del">
          <ac:chgData name="Trang Nguyen" userId="d1aa84c1-dcac-4325-ad96-3c3f27c01a5f" providerId="ADAL" clId="{CE007343-EC97-5149-B149-89B87F1D6DD3}" dt="2024-08-13T17:08:54.435" v="21" actId="478"/>
          <ac:cxnSpMkLst>
            <pc:docMk/>
            <pc:sldMk cId="3529525914" sldId="440"/>
            <ac:cxnSpMk id="11" creationId="{0A3D629A-F5BD-A6AD-A55B-C7B04FF5BFA9}"/>
          </ac:cxnSpMkLst>
        </pc:cxnChg>
      </pc:sldChg>
      <pc:sldChg chg="addSp delSp modSp add mod">
        <pc:chgData name="Trang Nguyen" userId="d1aa84c1-dcac-4325-ad96-3c3f27c01a5f" providerId="ADAL" clId="{CE007343-EC97-5149-B149-89B87F1D6DD3}" dt="2024-08-13T22:04:50.100" v="266" actId="1038"/>
        <pc:sldMkLst>
          <pc:docMk/>
          <pc:sldMk cId="1869430947" sldId="441"/>
        </pc:sldMkLst>
        <pc:spChg chg="add mod">
          <ac:chgData name="Trang Nguyen" userId="d1aa84c1-dcac-4325-ad96-3c3f27c01a5f" providerId="ADAL" clId="{CE007343-EC97-5149-B149-89B87F1D6DD3}" dt="2024-08-13T20:28:22.695" v="91" actId="164"/>
          <ac:spMkLst>
            <pc:docMk/>
            <pc:sldMk cId="1869430947" sldId="441"/>
            <ac:spMk id="6" creationId="{865BB6A5-9BCE-2087-6918-CAC3791C9E8A}"/>
          </ac:spMkLst>
        </pc:spChg>
        <pc:spChg chg="add mod">
          <ac:chgData name="Trang Nguyen" userId="d1aa84c1-dcac-4325-ad96-3c3f27c01a5f" providerId="ADAL" clId="{CE007343-EC97-5149-B149-89B87F1D6DD3}" dt="2024-08-13T20:28:22.695" v="91" actId="164"/>
          <ac:spMkLst>
            <pc:docMk/>
            <pc:sldMk cId="1869430947" sldId="441"/>
            <ac:spMk id="7" creationId="{0731326D-F179-D287-EC73-5DDDFC9CC193}"/>
          </ac:spMkLst>
        </pc:spChg>
        <pc:spChg chg="add mod">
          <ac:chgData name="Trang Nguyen" userId="d1aa84c1-dcac-4325-ad96-3c3f27c01a5f" providerId="ADAL" clId="{CE007343-EC97-5149-B149-89B87F1D6DD3}" dt="2024-08-13T20:28:22.695" v="91" actId="164"/>
          <ac:spMkLst>
            <pc:docMk/>
            <pc:sldMk cId="1869430947" sldId="441"/>
            <ac:spMk id="8" creationId="{C34BB59B-6842-598D-BD57-161B98A84DAF}"/>
          </ac:spMkLst>
        </pc:spChg>
        <pc:spChg chg="add mod">
          <ac:chgData name="Trang Nguyen" userId="d1aa84c1-dcac-4325-ad96-3c3f27c01a5f" providerId="ADAL" clId="{CE007343-EC97-5149-B149-89B87F1D6DD3}" dt="2024-08-13T20:28:22.695" v="91" actId="164"/>
          <ac:spMkLst>
            <pc:docMk/>
            <pc:sldMk cId="1869430947" sldId="441"/>
            <ac:spMk id="9" creationId="{4E501BD1-17C8-CDBE-4320-9194339DC3B3}"/>
          </ac:spMkLst>
        </pc:spChg>
        <pc:spChg chg="add mod">
          <ac:chgData name="Trang Nguyen" userId="d1aa84c1-dcac-4325-ad96-3c3f27c01a5f" providerId="ADAL" clId="{CE007343-EC97-5149-B149-89B87F1D6DD3}" dt="2024-08-13T20:28:22.695" v="91" actId="164"/>
          <ac:spMkLst>
            <pc:docMk/>
            <pc:sldMk cId="1869430947" sldId="441"/>
            <ac:spMk id="10" creationId="{9B759CE8-801F-027D-4C6C-9FA82242E6BB}"/>
          </ac:spMkLst>
        </pc:spChg>
        <pc:spChg chg="add mod">
          <ac:chgData name="Trang Nguyen" userId="d1aa84c1-dcac-4325-ad96-3c3f27c01a5f" providerId="ADAL" clId="{CE007343-EC97-5149-B149-89B87F1D6DD3}" dt="2024-08-13T20:28:22.695" v="91" actId="164"/>
          <ac:spMkLst>
            <pc:docMk/>
            <pc:sldMk cId="1869430947" sldId="441"/>
            <ac:spMk id="11" creationId="{BDF08533-1D22-D3A4-17CB-8277C69D5F9F}"/>
          </ac:spMkLst>
        </pc:spChg>
        <pc:spChg chg="add mod">
          <ac:chgData name="Trang Nguyen" userId="d1aa84c1-dcac-4325-ad96-3c3f27c01a5f" providerId="ADAL" clId="{CE007343-EC97-5149-B149-89B87F1D6DD3}" dt="2024-08-13T20:28:22.695" v="91" actId="164"/>
          <ac:spMkLst>
            <pc:docMk/>
            <pc:sldMk cId="1869430947" sldId="441"/>
            <ac:spMk id="12" creationId="{8B529C98-CD67-0AA3-0CE0-DC2B899301F0}"/>
          </ac:spMkLst>
        </pc:spChg>
        <pc:spChg chg="add mod">
          <ac:chgData name="Trang Nguyen" userId="d1aa84c1-dcac-4325-ad96-3c3f27c01a5f" providerId="ADAL" clId="{CE007343-EC97-5149-B149-89B87F1D6DD3}" dt="2024-08-13T20:28:22.695" v="91" actId="164"/>
          <ac:spMkLst>
            <pc:docMk/>
            <pc:sldMk cId="1869430947" sldId="441"/>
            <ac:spMk id="13" creationId="{D1A92870-1BF7-3AA1-0DE5-6A4FB0BFEC03}"/>
          </ac:spMkLst>
        </pc:spChg>
        <pc:spChg chg="add mod">
          <ac:chgData name="Trang Nguyen" userId="d1aa84c1-dcac-4325-ad96-3c3f27c01a5f" providerId="ADAL" clId="{CE007343-EC97-5149-B149-89B87F1D6DD3}" dt="2024-08-13T20:28:22.695" v="91" actId="164"/>
          <ac:spMkLst>
            <pc:docMk/>
            <pc:sldMk cId="1869430947" sldId="441"/>
            <ac:spMk id="14" creationId="{4E06AAF2-1EC4-7F68-68DD-9AB4A5A2B2E1}"/>
          </ac:spMkLst>
        </pc:spChg>
        <pc:spChg chg="add mod">
          <ac:chgData name="Trang Nguyen" userId="d1aa84c1-dcac-4325-ad96-3c3f27c01a5f" providerId="ADAL" clId="{CE007343-EC97-5149-B149-89B87F1D6DD3}" dt="2024-08-13T20:28:22.695" v="91" actId="164"/>
          <ac:spMkLst>
            <pc:docMk/>
            <pc:sldMk cId="1869430947" sldId="441"/>
            <ac:spMk id="15" creationId="{A9D73790-4826-B81B-81CF-26E245F0D8AF}"/>
          </ac:spMkLst>
        </pc:spChg>
        <pc:spChg chg="add mod">
          <ac:chgData name="Trang Nguyen" userId="d1aa84c1-dcac-4325-ad96-3c3f27c01a5f" providerId="ADAL" clId="{CE007343-EC97-5149-B149-89B87F1D6DD3}" dt="2024-08-13T20:28:22.695" v="91" actId="164"/>
          <ac:spMkLst>
            <pc:docMk/>
            <pc:sldMk cId="1869430947" sldId="441"/>
            <ac:spMk id="16" creationId="{78539BC6-CCCF-5A86-8B6A-8D35984DABC8}"/>
          </ac:spMkLst>
        </pc:spChg>
        <pc:spChg chg="add mod">
          <ac:chgData name="Trang Nguyen" userId="d1aa84c1-dcac-4325-ad96-3c3f27c01a5f" providerId="ADAL" clId="{CE007343-EC97-5149-B149-89B87F1D6DD3}" dt="2024-08-13T20:28:22.695" v="91" actId="164"/>
          <ac:spMkLst>
            <pc:docMk/>
            <pc:sldMk cId="1869430947" sldId="441"/>
            <ac:spMk id="17" creationId="{DF9CE1AC-9E71-53BF-1845-EBA0BF098F5B}"/>
          </ac:spMkLst>
        </pc:spChg>
        <pc:spChg chg="add mod">
          <ac:chgData name="Trang Nguyen" userId="d1aa84c1-dcac-4325-ad96-3c3f27c01a5f" providerId="ADAL" clId="{CE007343-EC97-5149-B149-89B87F1D6DD3}" dt="2024-08-13T20:28:22.695" v="91" actId="164"/>
          <ac:spMkLst>
            <pc:docMk/>
            <pc:sldMk cId="1869430947" sldId="441"/>
            <ac:spMk id="18" creationId="{435CD6F9-07E0-7311-B056-55156B5E279A}"/>
          </ac:spMkLst>
        </pc:spChg>
        <pc:spChg chg="add mod">
          <ac:chgData name="Trang Nguyen" userId="d1aa84c1-dcac-4325-ad96-3c3f27c01a5f" providerId="ADAL" clId="{CE007343-EC97-5149-B149-89B87F1D6DD3}" dt="2024-08-13T20:28:22.695" v="91" actId="164"/>
          <ac:spMkLst>
            <pc:docMk/>
            <pc:sldMk cId="1869430947" sldId="441"/>
            <ac:spMk id="19" creationId="{B54D9243-590F-7366-32CE-24BE8E6C758C}"/>
          </ac:spMkLst>
        </pc:spChg>
        <pc:spChg chg="add mod">
          <ac:chgData name="Trang Nguyen" userId="d1aa84c1-dcac-4325-ad96-3c3f27c01a5f" providerId="ADAL" clId="{CE007343-EC97-5149-B149-89B87F1D6DD3}" dt="2024-08-13T20:28:22.695" v="91" actId="164"/>
          <ac:spMkLst>
            <pc:docMk/>
            <pc:sldMk cId="1869430947" sldId="441"/>
            <ac:spMk id="20" creationId="{40D6AAAD-3CA0-E130-11E7-15A4AB1D5587}"/>
          </ac:spMkLst>
        </pc:spChg>
        <pc:spChg chg="add mod">
          <ac:chgData name="Trang Nguyen" userId="d1aa84c1-dcac-4325-ad96-3c3f27c01a5f" providerId="ADAL" clId="{CE007343-EC97-5149-B149-89B87F1D6DD3}" dt="2024-08-13T20:28:22.695" v="91" actId="164"/>
          <ac:spMkLst>
            <pc:docMk/>
            <pc:sldMk cId="1869430947" sldId="441"/>
            <ac:spMk id="21" creationId="{6E00614C-C6B8-058C-1EA3-67F9F18CD979}"/>
          </ac:spMkLst>
        </pc:spChg>
        <pc:spChg chg="add del mod">
          <ac:chgData name="Trang Nguyen" userId="d1aa84c1-dcac-4325-ad96-3c3f27c01a5f" providerId="ADAL" clId="{CE007343-EC97-5149-B149-89B87F1D6DD3}" dt="2024-08-13T20:28:33.704" v="93" actId="478"/>
          <ac:spMkLst>
            <pc:docMk/>
            <pc:sldMk cId="1869430947" sldId="441"/>
            <ac:spMk id="22" creationId="{B15002F6-9E06-29FF-503B-A1B57B84202F}"/>
          </ac:spMkLst>
        </pc:spChg>
        <pc:spChg chg="mod">
          <ac:chgData name="Trang Nguyen" userId="d1aa84c1-dcac-4325-ad96-3c3f27c01a5f" providerId="ADAL" clId="{CE007343-EC97-5149-B149-89B87F1D6DD3}" dt="2024-08-13T20:28:17.151" v="90"/>
          <ac:spMkLst>
            <pc:docMk/>
            <pc:sldMk cId="1869430947" sldId="441"/>
            <ac:spMk id="24" creationId="{6C1B0524-6002-C054-F951-71B3886EBE10}"/>
          </ac:spMkLst>
        </pc:spChg>
        <pc:spChg chg="mod">
          <ac:chgData name="Trang Nguyen" userId="d1aa84c1-dcac-4325-ad96-3c3f27c01a5f" providerId="ADAL" clId="{CE007343-EC97-5149-B149-89B87F1D6DD3}" dt="2024-08-13T20:28:17.151" v="90"/>
          <ac:spMkLst>
            <pc:docMk/>
            <pc:sldMk cId="1869430947" sldId="441"/>
            <ac:spMk id="25" creationId="{6D3B34EA-9CC5-D96D-F663-67B93B0937DE}"/>
          </ac:spMkLst>
        </pc:spChg>
        <pc:spChg chg="mod">
          <ac:chgData name="Trang Nguyen" userId="d1aa84c1-dcac-4325-ad96-3c3f27c01a5f" providerId="ADAL" clId="{CE007343-EC97-5149-B149-89B87F1D6DD3}" dt="2024-08-13T20:28:17.151" v="90"/>
          <ac:spMkLst>
            <pc:docMk/>
            <pc:sldMk cId="1869430947" sldId="441"/>
            <ac:spMk id="26" creationId="{61CEA40D-51E6-CF78-A2FB-839CEF0665A2}"/>
          </ac:spMkLst>
        </pc:spChg>
        <pc:spChg chg="mod">
          <ac:chgData name="Trang Nguyen" userId="d1aa84c1-dcac-4325-ad96-3c3f27c01a5f" providerId="ADAL" clId="{CE007343-EC97-5149-B149-89B87F1D6DD3}" dt="2024-08-13T20:28:17.151" v="90"/>
          <ac:spMkLst>
            <pc:docMk/>
            <pc:sldMk cId="1869430947" sldId="441"/>
            <ac:spMk id="27" creationId="{3A49BB95-07A6-2772-7186-5D4766846DC4}"/>
          </ac:spMkLst>
        </pc:spChg>
        <pc:spChg chg="mod">
          <ac:chgData name="Trang Nguyen" userId="d1aa84c1-dcac-4325-ad96-3c3f27c01a5f" providerId="ADAL" clId="{CE007343-EC97-5149-B149-89B87F1D6DD3}" dt="2024-08-13T20:28:17.151" v="90"/>
          <ac:spMkLst>
            <pc:docMk/>
            <pc:sldMk cId="1869430947" sldId="441"/>
            <ac:spMk id="28" creationId="{400D9186-0823-F9D3-5CD5-773308F07268}"/>
          </ac:spMkLst>
        </pc:spChg>
        <pc:spChg chg="mod">
          <ac:chgData name="Trang Nguyen" userId="d1aa84c1-dcac-4325-ad96-3c3f27c01a5f" providerId="ADAL" clId="{CE007343-EC97-5149-B149-89B87F1D6DD3}" dt="2024-08-13T20:28:17.151" v="90"/>
          <ac:spMkLst>
            <pc:docMk/>
            <pc:sldMk cId="1869430947" sldId="441"/>
            <ac:spMk id="29" creationId="{157D41C5-A096-E392-CF8C-6D382B2C92AB}"/>
          </ac:spMkLst>
        </pc:spChg>
        <pc:spChg chg="mod">
          <ac:chgData name="Trang Nguyen" userId="d1aa84c1-dcac-4325-ad96-3c3f27c01a5f" providerId="ADAL" clId="{CE007343-EC97-5149-B149-89B87F1D6DD3}" dt="2024-08-13T20:28:17.151" v="90"/>
          <ac:spMkLst>
            <pc:docMk/>
            <pc:sldMk cId="1869430947" sldId="441"/>
            <ac:spMk id="30" creationId="{70329B49-313B-20E3-1ABA-E0FBED3ECEFB}"/>
          </ac:spMkLst>
        </pc:spChg>
        <pc:spChg chg="mod">
          <ac:chgData name="Trang Nguyen" userId="d1aa84c1-dcac-4325-ad96-3c3f27c01a5f" providerId="ADAL" clId="{CE007343-EC97-5149-B149-89B87F1D6DD3}" dt="2024-08-13T20:28:17.151" v="90"/>
          <ac:spMkLst>
            <pc:docMk/>
            <pc:sldMk cId="1869430947" sldId="441"/>
            <ac:spMk id="31" creationId="{0F8FDC96-4464-9967-1DE1-6D90222FECB9}"/>
          </ac:spMkLst>
        </pc:spChg>
        <pc:spChg chg="mod">
          <ac:chgData name="Trang Nguyen" userId="d1aa84c1-dcac-4325-ad96-3c3f27c01a5f" providerId="ADAL" clId="{CE007343-EC97-5149-B149-89B87F1D6DD3}" dt="2024-08-13T20:28:17.151" v="90"/>
          <ac:spMkLst>
            <pc:docMk/>
            <pc:sldMk cId="1869430947" sldId="441"/>
            <ac:spMk id="32" creationId="{C3F17764-8048-F8A8-2E47-C240646255CE}"/>
          </ac:spMkLst>
        </pc:spChg>
        <pc:spChg chg="mod">
          <ac:chgData name="Trang Nguyen" userId="d1aa84c1-dcac-4325-ad96-3c3f27c01a5f" providerId="ADAL" clId="{CE007343-EC97-5149-B149-89B87F1D6DD3}" dt="2024-08-13T20:28:17.151" v="90"/>
          <ac:spMkLst>
            <pc:docMk/>
            <pc:sldMk cId="1869430947" sldId="441"/>
            <ac:spMk id="33" creationId="{2EB1432D-3DD6-BD0F-A67C-27924C186807}"/>
          </ac:spMkLst>
        </pc:spChg>
        <pc:spChg chg="mod">
          <ac:chgData name="Trang Nguyen" userId="d1aa84c1-dcac-4325-ad96-3c3f27c01a5f" providerId="ADAL" clId="{CE007343-EC97-5149-B149-89B87F1D6DD3}" dt="2024-08-13T22:04:50.100" v="266" actId="1038"/>
          <ac:spMkLst>
            <pc:docMk/>
            <pc:sldMk cId="1869430947" sldId="441"/>
            <ac:spMk id="35" creationId="{84810E6A-4704-E145-C2B2-97B90075DA09}"/>
          </ac:spMkLst>
        </pc:spChg>
        <pc:spChg chg="mod">
          <ac:chgData name="Trang Nguyen" userId="d1aa84c1-dcac-4325-ad96-3c3f27c01a5f" providerId="ADAL" clId="{CE007343-EC97-5149-B149-89B87F1D6DD3}" dt="2024-08-13T20:28:17.151" v="90"/>
          <ac:spMkLst>
            <pc:docMk/>
            <pc:sldMk cId="1869430947" sldId="441"/>
            <ac:spMk id="38" creationId="{F40B4B80-BF7F-5C77-7CAA-17E180C89E5A}"/>
          </ac:spMkLst>
        </pc:spChg>
        <pc:spChg chg="mod">
          <ac:chgData name="Trang Nguyen" userId="d1aa84c1-dcac-4325-ad96-3c3f27c01a5f" providerId="ADAL" clId="{CE007343-EC97-5149-B149-89B87F1D6DD3}" dt="2024-08-13T20:28:17.151" v="90"/>
          <ac:spMkLst>
            <pc:docMk/>
            <pc:sldMk cId="1869430947" sldId="441"/>
            <ac:spMk id="39" creationId="{63F1EDD7-D78C-565F-7A0A-7E9D828EB090}"/>
          </ac:spMkLst>
        </pc:spChg>
        <pc:spChg chg="mod">
          <ac:chgData name="Trang Nguyen" userId="d1aa84c1-dcac-4325-ad96-3c3f27c01a5f" providerId="ADAL" clId="{CE007343-EC97-5149-B149-89B87F1D6DD3}" dt="2024-08-13T20:28:17.151" v="90"/>
          <ac:spMkLst>
            <pc:docMk/>
            <pc:sldMk cId="1869430947" sldId="441"/>
            <ac:spMk id="41" creationId="{CE84190F-9E19-76B0-CB3E-3BE6677A19D6}"/>
          </ac:spMkLst>
        </pc:spChg>
        <pc:spChg chg="mod">
          <ac:chgData name="Trang Nguyen" userId="d1aa84c1-dcac-4325-ad96-3c3f27c01a5f" providerId="ADAL" clId="{CE007343-EC97-5149-B149-89B87F1D6DD3}" dt="2024-08-13T20:28:17.151" v="90"/>
          <ac:spMkLst>
            <pc:docMk/>
            <pc:sldMk cId="1869430947" sldId="441"/>
            <ac:spMk id="46" creationId="{43FCE8A3-51BE-62D7-2391-C49C8CED61CA}"/>
          </ac:spMkLst>
        </pc:spChg>
        <pc:spChg chg="mod">
          <ac:chgData name="Trang Nguyen" userId="d1aa84c1-dcac-4325-ad96-3c3f27c01a5f" providerId="ADAL" clId="{CE007343-EC97-5149-B149-89B87F1D6DD3}" dt="2024-08-13T20:28:17.151" v="90"/>
          <ac:spMkLst>
            <pc:docMk/>
            <pc:sldMk cId="1869430947" sldId="441"/>
            <ac:spMk id="47" creationId="{F259DAB5-AE37-8106-6EE4-8D30759036F1}"/>
          </ac:spMkLst>
        </pc:spChg>
        <pc:spChg chg="mod">
          <ac:chgData name="Trang Nguyen" userId="d1aa84c1-dcac-4325-ad96-3c3f27c01a5f" providerId="ADAL" clId="{CE007343-EC97-5149-B149-89B87F1D6DD3}" dt="2024-08-13T20:28:17.151" v="90"/>
          <ac:spMkLst>
            <pc:docMk/>
            <pc:sldMk cId="1869430947" sldId="441"/>
            <ac:spMk id="48" creationId="{9DF3ABED-612A-1AD5-3266-A0C909566277}"/>
          </ac:spMkLst>
        </pc:spChg>
        <pc:spChg chg="mod">
          <ac:chgData name="Trang Nguyen" userId="d1aa84c1-dcac-4325-ad96-3c3f27c01a5f" providerId="ADAL" clId="{CE007343-EC97-5149-B149-89B87F1D6DD3}" dt="2024-08-13T20:28:17.151" v="90"/>
          <ac:spMkLst>
            <pc:docMk/>
            <pc:sldMk cId="1869430947" sldId="441"/>
            <ac:spMk id="49" creationId="{EFAB5834-925B-245F-3567-AA21C6B793C0}"/>
          </ac:spMkLst>
        </pc:spChg>
        <pc:spChg chg="mod">
          <ac:chgData name="Trang Nguyen" userId="d1aa84c1-dcac-4325-ad96-3c3f27c01a5f" providerId="ADAL" clId="{CE007343-EC97-5149-B149-89B87F1D6DD3}" dt="2024-08-13T20:28:17.151" v="90"/>
          <ac:spMkLst>
            <pc:docMk/>
            <pc:sldMk cId="1869430947" sldId="441"/>
            <ac:spMk id="50" creationId="{A4BAF722-3520-51FD-0077-2B1ECB723254}"/>
          </ac:spMkLst>
        </pc:spChg>
        <pc:spChg chg="mod">
          <ac:chgData name="Trang Nguyen" userId="d1aa84c1-dcac-4325-ad96-3c3f27c01a5f" providerId="ADAL" clId="{CE007343-EC97-5149-B149-89B87F1D6DD3}" dt="2024-08-13T20:28:17.151" v="90"/>
          <ac:spMkLst>
            <pc:docMk/>
            <pc:sldMk cId="1869430947" sldId="441"/>
            <ac:spMk id="51" creationId="{A3D11D97-FF99-C239-9FC4-4E52CF635F87}"/>
          </ac:spMkLst>
        </pc:spChg>
        <pc:spChg chg="mod">
          <ac:chgData name="Trang Nguyen" userId="d1aa84c1-dcac-4325-ad96-3c3f27c01a5f" providerId="ADAL" clId="{CE007343-EC97-5149-B149-89B87F1D6DD3}" dt="2024-08-13T20:28:17.151" v="90"/>
          <ac:spMkLst>
            <pc:docMk/>
            <pc:sldMk cId="1869430947" sldId="441"/>
            <ac:spMk id="52" creationId="{386B72B9-C218-0CA4-7CE1-B2BB1E2EFCD2}"/>
          </ac:spMkLst>
        </pc:spChg>
        <pc:spChg chg="mod">
          <ac:chgData name="Trang Nguyen" userId="d1aa84c1-dcac-4325-ad96-3c3f27c01a5f" providerId="ADAL" clId="{CE007343-EC97-5149-B149-89B87F1D6DD3}" dt="2024-08-13T20:28:17.151" v="90"/>
          <ac:spMkLst>
            <pc:docMk/>
            <pc:sldMk cId="1869430947" sldId="441"/>
            <ac:spMk id="53" creationId="{219D4F45-51B8-4346-BD32-FDDFBFD8CEB2}"/>
          </ac:spMkLst>
        </pc:spChg>
        <pc:spChg chg="mod">
          <ac:chgData name="Trang Nguyen" userId="d1aa84c1-dcac-4325-ad96-3c3f27c01a5f" providerId="ADAL" clId="{CE007343-EC97-5149-B149-89B87F1D6DD3}" dt="2024-08-13T20:28:17.151" v="90"/>
          <ac:spMkLst>
            <pc:docMk/>
            <pc:sldMk cId="1869430947" sldId="441"/>
            <ac:spMk id="54" creationId="{548DDB9F-CEFF-059B-EDA4-49D90BA3C7B9}"/>
          </ac:spMkLst>
        </pc:spChg>
        <pc:spChg chg="mod">
          <ac:chgData name="Trang Nguyen" userId="d1aa84c1-dcac-4325-ad96-3c3f27c01a5f" providerId="ADAL" clId="{CE007343-EC97-5149-B149-89B87F1D6DD3}" dt="2024-08-13T20:28:17.151" v="90"/>
          <ac:spMkLst>
            <pc:docMk/>
            <pc:sldMk cId="1869430947" sldId="441"/>
            <ac:spMk id="55" creationId="{5D6E46F7-6EBC-CD9D-D819-671E67355A42}"/>
          </ac:spMkLst>
        </pc:spChg>
        <pc:spChg chg="mod">
          <ac:chgData name="Trang Nguyen" userId="d1aa84c1-dcac-4325-ad96-3c3f27c01a5f" providerId="ADAL" clId="{CE007343-EC97-5149-B149-89B87F1D6DD3}" dt="2024-08-13T20:28:17.151" v="90"/>
          <ac:spMkLst>
            <pc:docMk/>
            <pc:sldMk cId="1869430947" sldId="441"/>
            <ac:spMk id="56" creationId="{19BA9EE3-5969-F272-CBE9-960E37D38115}"/>
          </ac:spMkLst>
        </pc:spChg>
        <pc:spChg chg="mod">
          <ac:chgData name="Trang Nguyen" userId="d1aa84c1-dcac-4325-ad96-3c3f27c01a5f" providerId="ADAL" clId="{CE007343-EC97-5149-B149-89B87F1D6DD3}" dt="2024-08-13T20:28:17.151" v="90"/>
          <ac:spMkLst>
            <pc:docMk/>
            <pc:sldMk cId="1869430947" sldId="441"/>
            <ac:spMk id="57" creationId="{573F471D-ACE7-9B79-5133-1DD6B7E47964}"/>
          </ac:spMkLst>
        </pc:spChg>
        <pc:spChg chg="mod">
          <ac:chgData name="Trang Nguyen" userId="d1aa84c1-dcac-4325-ad96-3c3f27c01a5f" providerId="ADAL" clId="{CE007343-EC97-5149-B149-89B87F1D6DD3}" dt="2024-08-13T20:28:17.151" v="90"/>
          <ac:spMkLst>
            <pc:docMk/>
            <pc:sldMk cId="1869430947" sldId="441"/>
            <ac:spMk id="58" creationId="{1C36361D-DBDF-4A2C-257E-39E2018321A6}"/>
          </ac:spMkLst>
        </pc:spChg>
        <pc:spChg chg="mod">
          <ac:chgData name="Trang Nguyen" userId="d1aa84c1-dcac-4325-ad96-3c3f27c01a5f" providerId="ADAL" clId="{CE007343-EC97-5149-B149-89B87F1D6DD3}" dt="2024-08-13T20:28:17.151" v="90"/>
          <ac:spMkLst>
            <pc:docMk/>
            <pc:sldMk cId="1869430947" sldId="441"/>
            <ac:spMk id="59" creationId="{FCE6DE32-7AC5-FB8A-482E-8F39C3E6BBD1}"/>
          </ac:spMkLst>
        </pc:spChg>
        <pc:spChg chg="mod">
          <ac:chgData name="Trang Nguyen" userId="d1aa84c1-dcac-4325-ad96-3c3f27c01a5f" providerId="ADAL" clId="{CE007343-EC97-5149-B149-89B87F1D6DD3}" dt="2024-08-13T20:28:17.151" v="90"/>
          <ac:spMkLst>
            <pc:docMk/>
            <pc:sldMk cId="1869430947" sldId="441"/>
            <ac:spMk id="60" creationId="{A25B2987-250B-A75D-FC8E-F48D032E7C8E}"/>
          </ac:spMkLst>
        </pc:spChg>
        <pc:spChg chg="mod">
          <ac:chgData name="Trang Nguyen" userId="d1aa84c1-dcac-4325-ad96-3c3f27c01a5f" providerId="ADAL" clId="{CE007343-EC97-5149-B149-89B87F1D6DD3}" dt="2024-08-13T20:28:17.151" v="90"/>
          <ac:spMkLst>
            <pc:docMk/>
            <pc:sldMk cId="1869430947" sldId="441"/>
            <ac:spMk id="61" creationId="{9FE55718-407A-F556-6B68-BC0032EF39F2}"/>
          </ac:spMkLst>
        </pc:spChg>
        <pc:spChg chg="mod">
          <ac:chgData name="Trang Nguyen" userId="d1aa84c1-dcac-4325-ad96-3c3f27c01a5f" providerId="ADAL" clId="{CE007343-EC97-5149-B149-89B87F1D6DD3}" dt="2024-08-13T20:28:17.151" v="90"/>
          <ac:spMkLst>
            <pc:docMk/>
            <pc:sldMk cId="1869430947" sldId="441"/>
            <ac:spMk id="62" creationId="{4E194A5F-B7E0-9D23-C8A0-F79BDAE7DA78}"/>
          </ac:spMkLst>
        </pc:spChg>
        <pc:spChg chg="mod">
          <ac:chgData name="Trang Nguyen" userId="d1aa84c1-dcac-4325-ad96-3c3f27c01a5f" providerId="ADAL" clId="{CE007343-EC97-5149-B149-89B87F1D6DD3}" dt="2024-08-13T20:28:17.151" v="90"/>
          <ac:spMkLst>
            <pc:docMk/>
            <pc:sldMk cId="1869430947" sldId="441"/>
            <ac:spMk id="63" creationId="{C22B29DC-0CC3-E9C9-32F7-B8890C887990}"/>
          </ac:spMkLst>
        </pc:spChg>
        <pc:spChg chg="mod">
          <ac:chgData name="Trang Nguyen" userId="d1aa84c1-dcac-4325-ad96-3c3f27c01a5f" providerId="ADAL" clId="{CE007343-EC97-5149-B149-89B87F1D6DD3}" dt="2024-08-13T20:28:17.151" v="90"/>
          <ac:spMkLst>
            <pc:docMk/>
            <pc:sldMk cId="1869430947" sldId="441"/>
            <ac:spMk id="64" creationId="{FFCC9806-DE3E-3DE5-8902-DD74C8E4D618}"/>
          </ac:spMkLst>
        </pc:spChg>
        <pc:spChg chg="mod">
          <ac:chgData name="Trang Nguyen" userId="d1aa84c1-dcac-4325-ad96-3c3f27c01a5f" providerId="ADAL" clId="{CE007343-EC97-5149-B149-89B87F1D6DD3}" dt="2024-08-13T20:28:17.151" v="90"/>
          <ac:spMkLst>
            <pc:docMk/>
            <pc:sldMk cId="1869430947" sldId="441"/>
            <ac:spMk id="65" creationId="{B231592E-9AD9-6002-EBE9-40BA777E08C6}"/>
          </ac:spMkLst>
        </pc:spChg>
        <pc:spChg chg="mod">
          <ac:chgData name="Trang Nguyen" userId="d1aa84c1-dcac-4325-ad96-3c3f27c01a5f" providerId="ADAL" clId="{CE007343-EC97-5149-B149-89B87F1D6DD3}" dt="2024-08-13T20:28:17.151" v="90"/>
          <ac:spMkLst>
            <pc:docMk/>
            <pc:sldMk cId="1869430947" sldId="441"/>
            <ac:spMk id="66" creationId="{E791E1C8-E981-5753-550E-94E849ED51B8}"/>
          </ac:spMkLst>
        </pc:spChg>
        <pc:spChg chg="mod">
          <ac:chgData name="Trang Nguyen" userId="d1aa84c1-dcac-4325-ad96-3c3f27c01a5f" providerId="ADAL" clId="{CE007343-EC97-5149-B149-89B87F1D6DD3}" dt="2024-08-13T20:28:17.151" v="90"/>
          <ac:spMkLst>
            <pc:docMk/>
            <pc:sldMk cId="1869430947" sldId="441"/>
            <ac:spMk id="67" creationId="{581FE48E-6650-408E-5011-0D3763C87743}"/>
          </ac:spMkLst>
        </pc:spChg>
        <pc:spChg chg="mod">
          <ac:chgData name="Trang Nguyen" userId="d1aa84c1-dcac-4325-ad96-3c3f27c01a5f" providerId="ADAL" clId="{CE007343-EC97-5149-B149-89B87F1D6DD3}" dt="2024-08-13T20:28:17.151" v="90"/>
          <ac:spMkLst>
            <pc:docMk/>
            <pc:sldMk cId="1869430947" sldId="441"/>
            <ac:spMk id="68" creationId="{0EADD50C-AD1F-20E3-8C43-7D6994070690}"/>
          </ac:spMkLst>
        </pc:spChg>
        <pc:spChg chg="mod">
          <ac:chgData name="Trang Nguyen" userId="d1aa84c1-dcac-4325-ad96-3c3f27c01a5f" providerId="ADAL" clId="{CE007343-EC97-5149-B149-89B87F1D6DD3}" dt="2024-08-13T20:28:17.151" v="90"/>
          <ac:spMkLst>
            <pc:docMk/>
            <pc:sldMk cId="1869430947" sldId="441"/>
            <ac:spMk id="69" creationId="{C81F1E53-8F5D-616D-9423-C072A3050CAA}"/>
          </ac:spMkLst>
        </pc:spChg>
        <pc:spChg chg="mod">
          <ac:chgData name="Trang Nguyen" userId="d1aa84c1-dcac-4325-ad96-3c3f27c01a5f" providerId="ADAL" clId="{CE007343-EC97-5149-B149-89B87F1D6DD3}" dt="2024-08-13T20:28:17.151" v="90"/>
          <ac:spMkLst>
            <pc:docMk/>
            <pc:sldMk cId="1869430947" sldId="441"/>
            <ac:spMk id="70" creationId="{B56622F1-1477-ED37-2AEE-0B82FF887AD7}"/>
          </ac:spMkLst>
        </pc:spChg>
        <pc:spChg chg="mod">
          <ac:chgData name="Trang Nguyen" userId="d1aa84c1-dcac-4325-ad96-3c3f27c01a5f" providerId="ADAL" clId="{CE007343-EC97-5149-B149-89B87F1D6DD3}" dt="2024-08-13T20:28:17.151" v="90"/>
          <ac:spMkLst>
            <pc:docMk/>
            <pc:sldMk cId="1869430947" sldId="441"/>
            <ac:spMk id="71" creationId="{8439354B-6F06-BC94-F31D-EECE2FEE113F}"/>
          </ac:spMkLst>
        </pc:spChg>
        <pc:spChg chg="add mod">
          <ac:chgData name="Trang Nguyen" userId="d1aa84c1-dcac-4325-ad96-3c3f27c01a5f" providerId="ADAL" clId="{CE007343-EC97-5149-B149-89B87F1D6DD3}" dt="2024-08-13T20:28:22.695" v="91" actId="164"/>
          <ac:spMkLst>
            <pc:docMk/>
            <pc:sldMk cId="1869430947" sldId="441"/>
            <ac:spMk id="76" creationId="{1B8DAB19-CAFC-2039-6D12-06BA882DEEA5}"/>
          </ac:spMkLst>
        </pc:spChg>
        <pc:spChg chg="add mod">
          <ac:chgData name="Trang Nguyen" userId="d1aa84c1-dcac-4325-ad96-3c3f27c01a5f" providerId="ADAL" clId="{CE007343-EC97-5149-B149-89B87F1D6DD3}" dt="2024-08-13T20:28:22.695" v="91" actId="164"/>
          <ac:spMkLst>
            <pc:docMk/>
            <pc:sldMk cId="1869430947" sldId="441"/>
            <ac:spMk id="77" creationId="{EF3228FD-D050-86C3-A5E4-A556DE84B044}"/>
          </ac:spMkLst>
        </pc:spChg>
        <pc:spChg chg="add mod">
          <ac:chgData name="Trang Nguyen" userId="d1aa84c1-dcac-4325-ad96-3c3f27c01a5f" providerId="ADAL" clId="{CE007343-EC97-5149-B149-89B87F1D6DD3}" dt="2024-08-13T20:28:22.695" v="91" actId="164"/>
          <ac:spMkLst>
            <pc:docMk/>
            <pc:sldMk cId="1869430947" sldId="441"/>
            <ac:spMk id="78" creationId="{8EEBF2CF-2D1D-4AB9-0EB7-D81E29ED494D}"/>
          </ac:spMkLst>
        </pc:spChg>
        <pc:spChg chg="add mod">
          <ac:chgData name="Trang Nguyen" userId="d1aa84c1-dcac-4325-ad96-3c3f27c01a5f" providerId="ADAL" clId="{CE007343-EC97-5149-B149-89B87F1D6DD3}" dt="2024-08-13T20:28:22.695" v="91" actId="164"/>
          <ac:spMkLst>
            <pc:docMk/>
            <pc:sldMk cId="1869430947" sldId="441"/>
            <ac:spMk id="79" creationId="{4C958B37-6249-EE09-C587-01BE84439ABF}"/>
          </ac:spMkLst>
        </pc:spChg>
        <pc:spChg chg="add mod">
          <ac:chgData name="Trang Nguyen" userId="d1aa84c1-dcac-4325-ad96-3c3f27c01a5f" providerId="ADAL" clId="{CE007343-EC97-5149-B149-89B87F1D6DD3}" dt="2024-08-13T20:28:22.695" v="91" actId="164"/>
          <ac:spMkLst>
            <pc:docMk/>
            <pc:sldMk cId="1869430947" sldId="441"/>
            <ac:spMk id="80" creationId="{0D1B5259-046E-CC4C-5599-D6582B0BFC26}"/>
          </ac:spMkLst>
        </pc:spChg>
        <pc:spChg chg="add mod">
          <ac:chgData name="Trang Nguyen" userId="d1aa84c1-dcac-4325-ad96-3c3f27c01a5f" providerId="ADAL" clId="{CE007343-EC97-5149-B149-89B87F1D6DD3}" dt="2024-08-13T20:28:22.695" v="91" actId="164"/>
          <ac:spMkLst>
            <pc:docMk/>
            <pc:sldMk cId="1869430947" sldId="441"/>
            <ac:spMk id="81" creationId="{17C37415-60C8-0A16-6607-2FC8B05E9EA4}"/>
          </ac:spMkLst>
        </pc:spChg>
        <pc:spChg chg="add mod">
          <ac:chgData name="Trang Nguyen" userId="d1aa84c1-dcac-4325-ad96-3c3f27c01a5f" providerId="ADAL" clId="{CE007343-EC97-5149-B149-89B87F1D6DD3}" dt="2024-08-13T20:28:22.695" v="91" actId="164"/>
          <ac:spMkLst>
            <pc:docMk/>
            <pc:sldMk cId="1869430947" sldId="441"/>
            <ac:spMk id="82" creationId="{D93B8F77-5FB4-470C-624F-CDF2FE57FCBA}"/>
          </ac:spMkLst>
        </pc:spChg>
        <pc:spChg chg="add mod">
          <ac:chgData name="Trang Nguyen" userId="d1aa84c1-dcac-4325-ad96-3c3f27c01a5f" providerId="ADAL" clId="{CE007343-EC97-5149-B149-89B87F1D6DD3}" dt="2024-08-13T20:28:22.695" v="91" actId="164"/>
          <ac:spMkLst>
            <pc:docMk/>
            <pc:sldMk cId="1869430947" sldId="441"/>
            <ac:spMk id="83" creationId="{2793FCF5-D4C9-6DD9-9C4B-E2876EB8A28F}"/>
          </ac:spMkLst>
        </pc:spChg>
        <pc:spChg chg="add mod">
          <ac:chgData name="Trang Nguyen" userId="d1aa84c1-dcac-4325-ad96-3c3f27c01a5f" providerId="ADAL" clId="{CE007343-EC97-5149-B149-89B87F1D6DD3}" dt="2024-08-13T20:28:22.695" v="91" actId="164"/>
          <ac:spMkLst>
            <pc:docMk/>
            <pc:sldMk cId="1869430947" sldId="441"/>
            <ac:spMk id="84" creationId="{1639AF41-7864-1CFF-71A5-8E0126B14320}"/>
          </ac:spMkLst>
        </pc:spChg>
        <pc:spChg chg="add mod">
          <ac:chgData name="Trang Nguyen" userId="d1aa84c1-dcac-4325-ad96-3c3f27c01a5f" providerId="ADAL" clId="{CE007343-EC97-5149-B149-89B87F1D6DD3}" dt="2024-08-13T20:28:22.695" v="91" actId="164"/>
          <ac:spMkLst>
            <pc:docMk/>
            <pc:sldMk cId="1869430947" sldId="441"/>
            <ac:spMk id="85" creationId="{3918031A-65D0-14BB-E739-32347B8FF346}"/>
          </ac:spMkLst>
        </pc:spChg>
        <pc:spChg chg="add mod">
          <ac:chgData name="Trang Nguyen" userId="d1aa84c1-dcac-4325-ad96-3c3f27c01a5f" providerId="ADAL" clId="{CE007343-EC97-5149-B149-89B87F1D6DD3}" dt="2024-08-13T20:28:22.695" v="91" actId="164"/>
          <ac:spMkLst>
            <pc:docMk/>
            <pc:sldMk cId="1869430947" sldId="441"/>
            <ac:spMk id="86" creationId="{643D13C9-1ED1-74BE-6F14-24CD68310EE6}"/>
          </ac:spMkLst>
        </pc:spChg>
        <pc:spChg chg="add mod">
          <ac:chgData name="Trang Nguyen" userId="d1aa84c1-dcac-4325-ad96-3c3f27c01a5f" providerId="ADAL" clId="{CE007343-EC97-5149-B149-89B87F1D6DD3}" dt="2024-08-13T20:28:22.695" v="91" actId="164"/>
          <ac:spMkLst>
            <pc:docMk/>
            <pc:sldMk cId="1869430947" sldId="441"/>
            <ac:spMk id="87" creationId="{88BC9034-3DBA-C4BF-3631-62FC55B1C87A}"/>
          </ac:spMkLst>
        </pc:spChg>
        <pc:spChg chg="add mod">
          <ac:chgData name="Trang Nguyen" userId="d1aa84c1-dcac-4325-ad96-3c3f27c01a5f" providerId="ADAL" clId="{CE007343-EC97-5149-B149-89B87F1D6DD3}" dt="2024-08-13T20:28:22.695" v="91" actId="164"/>
          <ac:spMkLst>
            <pc:docMk/>
            <pc:sldMk cId="1869430947" sldId="441"/>
            <ac:spMk id="88" creationId="{0289E4B4-140A-9B52-FE84-AAEC4742AABC}"/>
          </ac:spMkLst>
        </pc:spChg>
        <pc:spChg chg="add mod">
          <ac:chgData name="Trang Nguyen" userId="d1aa84c1-dcac-4325-ad96-3c3f27c01a5f" providerId="ADAL" clId="{CE007343-EC97-5149-B149-89B87F1D6DD3}" dt="2024-08-13T20:28:22.695" v="91" actId="164"/>
          <ac:spMkLst>
            <pc:docMk/>
            <pc:sldMk cId="1869430947" sldId="441"/>
            <ac:spMk id="89" creationId="{EA6691E5-4F27-77CA-6502-6C3EC49AB821}"/>
          </ac:spMkLst>
        </pc:spChg>
        <pc:spChg chg="add mod">
          <ac:chgData name="Trang Nguyen" userId="d1aa84c1-dcac-4325-ad96-3c3f27c01a5f" providerId="ADAL" clId="{CE007343-EC97-5149-B149-89B87F1D6DD3}" dt="2024-08-13T20:28:22.695" v="91" actId="164"/>
          <ac:spMkLst>
            <pc:docMk/>
            <pc:sldMk cId="1869430947" sldId="441"/>
            <ac:spMk id="90" creationId="{1B4995A8-B451-D2B5-8DDC-D2FC3CD71B42}"/>
          </ac:spMkLst>
        </pc:spChg>
        <pc:grpChg chg="add mod">
          <ac:chgData name="Trang Nguyen" userId="d1aa84c1-dcac-4325-ad96-3c3f27c01a5f" providerId="ADAL" clId="{CE007343-EC97-5149-B149-89B87F1D6DD3}" dt="2024-08-13T20:28:22.695" v="91" actId="164"/>
          <ac:grpSpMkLst>
            <pc:docMk/>
            <pc:sldMk cId="1869430947" sldId="441"/>
            <ac:grpSpMk id="23" creationId="{2D984311-637E-26FD-9110-001EE0ECE3AC}"/>
          </ac:grpSpMkLst>
        </pc:grpChg>
        <pc:grpChg chg="mod">
          <ac:chgData name="Trang Nguyen" userId="d1aa84c1-dcac-4325-ad96-3c3f27c01a5f" providerId="ADAL" clId="{CE007343-EC97-5149-B149-89B87F1D6DD3}" dt="2024-08-13T20:28:17.151" v="90"/>
          <ac:grpSpMkLst>
            <pc:docMk/>
            <pc:sldMk cId="1869430947" sldId="441"/>
            <ac:grpSpMk id="34" creationId="{CE6A1657-1B9F-645E-8647-3B1078CAE16E}"/>
          </ac:grpSpMkLst>
        </pc:grpChg>
        <pc:grpChg chg="mod">
          <ac:chgData name="Trang Nguyen" userId="d1aa84c1-dcac-4325-ad96-3c3f27c01a5f" providerId="ADAL" clId="{CE007343-EC97-5149-B149-89B87F1D6DD3}" dt="2024-08-13T20:28:17.151" v="90"/>
          <ac:grpSpMkLst>
            <pc:docMk/>
            <pc:sldMk cId="1869430947" sldId="441"/>
            <ac:grpSpMk id="40" creationId="{CA40DD1E-6AFE-87AF-871C-7DE14E5FE59C}"/>
          </ac:grpSpMkLst>
        </pc:grpChg>
        <pc:grpChg chg="mod">
          <ac:chgData name="Trang Nguyen" userId="d1aa84c1-dcac-4325-ad96-3c3f27c01a5f" providerId="ADAL" clId="{CE007343-EC97-5149-B149-89B87F1D6DD3}" dt="2024-08-13T20:28:17.151" v="90"/>
          <ac:grpSpMkLst>
            <pc:docMk/>
            <pc:sldMk cId="1869430947" sldId="441"/>
            <ac:grpSpMk id="42" creationId="{A651C622-71BB-E5B6-A378-E077168FE2B2}"/>
          </ac:grpSpMkLst>
        </pc:grpChg>
        <pc:grpChg chg="mod">
          <ac:chgData name="Trang Nguyen" userId="d1aa84c1-dcac-4325-ad96-3c3f27c01a5f" providerId="ADAL" clId="{CE007343-EC97-5149-B149-89B87F1D6DD3}" dt="2024-08-13T20:28:17.151" v="90"/>
          <ac:grpSpMkLst>
            <pc:docMk/>
            <pc:sldMk cId="1869430947" sldId="441"/>
            <ac:grpSpMk id="43" creationId="{AE81EC81-7D2F-78DE-4EF5-ABB9A65E2A97}"/>
          </ac:grpSpMkLst>
        </pc:grpChg>
        <pc:grpChg chg="mod">
          <ac:chgData name="Trang Nguyen" userId="d1aa84c1-dcac-4325-ad96-3c3f27c01a5f" providerId="ADAL" clId="{CE007343-EC97-5149-B149-89B87F1D6DD3}" dt="2024-08-13T20:28:17.151" v="90"/>
          <ac:grpSpMkLst>
            <pc:docMk/>
            <pc:sldMk cId="1869430947" sldId="441"/>
            <ac:grpSpMk id="44" creationId="{F0F374CE-76A0-3BE9-09D8-1596B7EC01B5}"/>
          </ac:grpSpMkLst>
        </pc:grpChg>
        <pc:grpChg chg="add mod">
          <ac:chgData name="Trang Nguyen" userId="d1aa84c1-dcac-4325-ad96-3c3f27c01a5f" providerId="ADAL" clId="{CE007343-EC97-5149-B149-89B87F1D6DD3}" dt="2024-08-13T22:04:44.296" v="264" actId="1038"/>
          <ac:grpSpMkLst>
            <pc:docMk/>
            <pc:sldMk cId="1869430947" sldId="441"/>
            <ac:grpSpMk id="91" creationId="{FD2924F6-DB65-76E5-05CF-F0E9FDC7D1D9}"/>
          </ac:grpSpMkLst>
        </pc:grpChg>
        <pc:picChg chg="del">
          <ac:chgData name="Trang Nguyen" userId="d1aa84c1-dcac-4325-ad96-3c3f27c01a5f" providerId="ADAL" clId="{CE007343-EC97-5149-B149-89B87F1D6DD3}" dt="2024-08-13T20:27:58.443" v="89" actId="478"/>
          <ac:picMkLst>
            <pc:docMk/>
            <pc:sldMk cId="1869430947" sldId="441"/>
            <ac:picMk id="4" creationId="{B015FAC0-7225-6396-581A-57735F7A3D29}"/>
          </ac:picMkLst>
        </pc:picChg>
        <pc:picChg chg="mod">
          <ac:chgData name="Trang Nguyen" userId="d1aa84c1-dcac-4325-ad96-3c3f27c01a5f" providerId="ADAL" clId="{CE007343-EC97-5149-B149-89B87F1D6DD3}" dt="2024-08-13T20:28:17.151" v="90"/>
          <ac:picMkLst>
            <pc:docMk/>
            <pc:sldMk cId="1869430947" sldId="441"/>
            <ac:picMk id="36" creationId="{4F6A6F9C-96A6-9200-0FD6-8BF770CFC743}"/>
          </ac:picMkLst>
        </pc:picChg>
        <pc:picChg chg="mod">
          <ac:chgData name="Trang Nguyen" userId="d1aa84c1-dcac-4325-ad96-3c3f27c01a5f" providerId="ADAL" clId="{CE007343-EC97-5149-B149-89B87F1D6DD3}" dt="2024-08-13T20:28:17.151" v="90"/>
          <ac:picMkLst>
            <pc:docMk/>
            <pc:sldMk cId="1869430947" sldId="441"/>
            <ac:picMk id="37" creationId="{A96A9B0F-EAF1-AC10-C37A-965C3A4FB069}"/>
          </ac:picMkLst>
        </pc:picChg>
        <pc:picChg chg="mod">
          <ac:chgData name="Trang Nguyen" userId="d1aa84c1-dcac-4325-ad96-3c3f27c01a5f" providerId="ADAL" clId="{CE007343-EC97-5149-B149-89B87F1D6DD3}" dt="2024-08-13T20:28:17.151" v="90"/>
          <ac:picMkLst>
            <pc:docMk/>
            <pc:sldMk cId="1869430947" sldId="441"/>
            <ac:picMk id="45" creationId="{AA2593EB-8F5F-8297-DF16-06399CE86A33}"/>
          </ac:picMkLst>
        </pc:picChg>
        <pc:picChg chg="add mod">
          <ac:chgData name="Trang Nguyen" userId="d1aa84c1-dcac-4325-ad96-3c3f27c01a5f" providerId="ADAL" clId="{CE007343-EC97-5149-B149-89B87F1D6DD3}" dt="2024-08-13T20:28:22.695" v="91" actId="164"/>
          <ac:picMkLst>
            <pc:docMk/>
            <pc:sldMk cId="1869430947" sldId="441"/>
            <ac:picMk id="72" creationId="{6F6521BD-D8DD-2623-A62A-178EBC733158}"/>
          </ac:picMkLst>
        </pc:picChg>
        <pc:picChg chg="add mod">
          <ac:chgData name="Trang Nguyen" userId="d1aa84c1-dcac-4325-ad96-3c3f27c01a5f" providerId="ADAL" clId="{CE007343-EC97-5149-B149-89B87F1D6DD3}" dt="2024-08-13T20:28:22.695" v="91" actId="164"/>
          <ac:picMkLst>
            <pc:docMk/>
            <pc:sldMk cId="1869430947" sldId="441"/>
            <ac:picMk id="73" creationId="{7A173934-C7FB-98F1-8F4F-FF6BC529009C}"/>
          </ac:picMkLst>
        </pc:picChg>
        <pc:picChg chg="add mod">
          <ac:chgData name="Trang Nguyen" userId="d1aa84c1-dcac-4325-ad96-3c3f27c01a5f" providerId="ADAL" clId="{CE007343-EC97-5149-B149-89B87F1D6DD3}" dt="2024-08-13T20:28:22.695" v="91" actId="164"/>
          <ac:picMkLst>
            <pc:docMk/>
            <pc:sldMk cId="1869430947" sldId="441"/>
            <ac:picMk id="74" creationId="{57440046-D8A5-F915-377E-C85C1C855562}"/>
          </ac:picMkLst>
        </pc:picChg>
        <pc:picChg chg="add mod">
          <ac:chgData name="Trang Nguyen" userId="d1aa84c1-dcac-4325-ad96-3c3f27c01a5f" providerId="ADAL" clId="{CE007343-EC97-5149-B149-89B87F1D6DD3}" dt="2024-08-13T20:28:22.695" v="91" actId="164"/>
          <ac:picMkLst>
            <pc:docMk/>
            <pc:sldMk cId="1869430947" sldId="441"/>
            <ac:picMk id="75" creationId="{8B51051D-6235-021C-19AC-37F46AD453EC}"/>
          </ac:picMkLst>
        </pc:picChg>
      </pc:sldChg>
      <pc:sldChg chg="addSp delSp modSp add del mod">
        <pc:chgData name="Trang Nguyen" userId="d1aa84c1-dcac-4325-ad96-3c3f27c01a5f" providerId="ADAL" clId="{CE007343-EC97-5149-B149-89B87F1D6DD3}" dt="2024-08-13T19:29:18.705" v="86" actId="2696"/>
        <pc:sldMkLst>
          <pc:docMk/>
          <pc:sldMk cId="3303989520" sldId="441"/>
        </pc:sldMkLst>
        <pc:picChg chg="add del mod">
          <ac:chgData name="Trang Nguyen" userId="d1aa84c1-dcac-4325-ad96-3c3f27c01a5f" providerId="ADAL" clId="{CE007343-EC97-5149-B149-89B87F1D6DD3}" dt="2024-08-13T18:02:03.437" v="84" actId="14826"/>
          <ac:picMkLst>
            <pc:docMk/>
            <pc:sldMk cId="3303989520" sldId="441"/>
            <ac:picMk id="10" creationId="{D95F65CD-0271-FC04-7AB8-7CDBBBC62E43}"/>
          </ac:picMkLst>
        </pc:picChg>
      </pc:sldChg>
    </pc:docChg>
  </pc:docChgLst>
  <pc:docChgLst>
    <pc:chgData name="Trang Nguyen" userId="S::tnguyen@acdivoca.org::d1aa84c1-dcac-4325-ad96-3c3f27c01a5f" providerId="AD" clId="Web-{91CEBDDB-DED2-4ECC-BC89-B55E8177F4FC}"/>
    <pc:docChg chg="modSld">
      <pc:chgData name="Trang Nguyen" userId="S::tnguyen@acdivoca.org::d1aa84c1-dcac-4325-ad96-3c3f27c01a5f" providerId="AD" clId="Web-{91CEBDDB-DED2-4ECC-BC89-B55E8177F4FC}" dt="2024-08-13T22:56:41.134" v="4"/>
      <pc:docMkLst>
        <pc:docMk/>
      </pc:docMkLst>
      <pc:sldChg chg="modSp">
        <pc:chgData name="Trang Nguyen" userId="S::tnguyen@acdivoca.org::d1aa84c1-dcac-4325-ad96-3c3f27c01a5f" providerId="AD" clId="Web-{91CEBDDB-DED2-4ECC-BC89-B55E8177F4FC}" dt="2024-08-13T22:56:41.134" v="4"/>
        <pc:sldMkLst>
          <pc:docMk/>
          <pc:sldMk cId="532770162" sldId="426"/>
        </pc:sldMkLst>
        <pc:picChg chg="mod modCrop">
          <ac:chgData name="Trang Nguyen" userId="S::tnguyen@acdivoca.org::d1aa84c1-dcac-4325-ad96-3c3f27c01a5f" providerId="AD" clId="Web-{91CEBDDB-DED2-4ECC-BC89-B55E8177F4FC}" dt="2024-08-13T22:56:41.134" v="4"/>
          <ac:picMkLst>
            <pc:docMk/>
            <pc:sldMk cId="532770162" sldId="426"/>
            <ac:picMk id="2" creationId="{59CEEAFC-B2FC-BD69-FE7C-3A29D63A3A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9C95B9-F5AA-4CF2-B5B5-53F1B3BBDFB9}" type="datetimeFigureOut">
              <a:rPr lang="en-US" smtClean="0"/>
              <a:t>8/13/2024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15100C-FB1B-4D79-91A4-8427D67EF620}" type="slidenum">
              <a:rPr lang="en-US" smtClean="0"/>
              <a:t>‹#›</a:t>
            </a:fld>
            <a:endParaRPr lang="en-US"/>
          </a:p>
        </p:txBody>
      </p:sp>
    </p:spTree>
    <p:extLst>
      <p:ext uri="{BB962C8B-B14F-4D97-AF65-F5344CB8AC3E}">
        <p14:creationId xmlns:p14="http://schemas.microsoft.com/office/powerpoint/2010/main" val="397309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said.gov/democracy/document/thinking-and-working-politically-through-applied-political-economy-analysi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acdivoca.org/wp-content/uploads/2024/03/IMS-Info-Sheet-final-v2.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usaid.gov/democracy/document/thinking-and-working-politically-through-applied-political-economy-analysi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acdivoca.org/wp-content/uploads/2024/03/IMS-Info-Sheet-final-v2.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usaid.gov/democracy/document/thinking-and-working-politically-through-applied-political-economy-analysi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acdivoca.org/what-we-do/tools/systems-diagnostic/"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Developed in collaboration with Adapt Consulting.</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2007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you ever find yourself at this crossroad? </a:t>
            </a:r>
          </a:p>
          <a:p>
            <a:endParaRPr lang="en-US"/>
          </a:p>
          <a:p>
            <a:r>
              <a:rPr lang="en-US"/>
              <a:t>The leftward path illustrates the one we are tempted to take when we are under pressure to complete our required deliverables. In the time crunch to deliver, our tendency is to focus mainly on “technical” solutions. However, this path is not “simple”. Project implementation is difficult in any context. So, we call this the “technically sound” path to addressing complex governance challenges. When following this path, program teams often </a:t>
            </a:r>
            <a:r>
              <a:rPr lang="en-US" b="0" i="1"/>
              <a:t>do</a:t>
            </a:r>
            <a:r>
              <a:rPr lang="en-US"/>
              <a:t> focus on the politics; however, their political analysis may be done informally. </a:t>
            </a:r>
          </a:p>
          <a:p>
            <a:endParaRPr lang="en-US"/>
          </a:p>
          <a:p>
            <a:r>
              <a:rPr lang="en-US"/>
              <a:t>The rightward path illustrates the more difficult path, but the one that we believe helps us deliver effectively </a:t>
            </a:r>
            <a:r>
              <a:rPr lang="en-US" b="0" i="1"/>
              <a:t>and</a:t>
            </a:r>
            <a:r>
              <a:rPr lang="en-US" b="0" i="0"/>
              <a:t> implement activities that are </a:t>
            </a:r>
            <a:r>
              <a:rPr lang="en-US"/>
              <a:t>“technically sound, context aware, and politically savvy”. This path is full of twists and turns, which reminds us that the path to achieving our governance objectives is not linear.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02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can we do development differently?</a:t>
            </a:r>
          </a:p>
          <a:p>
            <a:endParaRPr lang="en-US"/>
          </a:p>
          <a:p>
            <a:r>
              <a:rPr lang="en-US"/>
              <a:t>How can we deliberately build space into the program cycle to think and work politically?</a:t>
            </a:r>
          </a:p>
          <a:p>
            <a:endParaRPr lang="en-US"/>
          </a:p>
          <a:p>
            <a:r>
              <a:rPr lang="en-US"/>
              <a:t>How can we analyze the varying incentives of key actors influencing whether our interventions succeed or fail?</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92230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a:t>While there are different definitions of applied PEA, this definition tracks closely to USAID’s TWP through PEA Guidance (2018) definition “PEA is an analytical approach to help understand the underlying reasons why things work the way they do and identify the incentives and constraints impacting the behavior of actors in a relevant system.”</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4643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a:t>Facilitator Note: Read the Slide. CLA is a USAID developed tool: https://usaidlearninglab.org/cla</a:t>
            </a:r>
          </a:p>
          <a:p>
            <a:pPr>
              <a:spcAft>
                <a:spcPts val="611"/>
              </a:spcAft>
            </a:pPr>
            <a:endParaRPr lang="en-US"/>
          </a:p>
          <a:p>
            <a:pPr>
              <a:spcAft>
                <a:spcPts val="611"/>
              </a:spcAft>
            </a:pPr>
            <a:r>
              <a:rPr lang="en-US"/>
              <a:t>PDIA was created at the Harvard University Kennedy School of Government: https://bsc.hks.harvard.edu/tools/toolkit/</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834869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 Discussion</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5787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Definitions taken from Campbell, R. (2014). </a:t>
            </a:r>
            <a:r>
              <a:rPr lang="en-US" sz="1200" i="1"/>
              <a:t>A Framework for Inclusive Market System Development</a:t>
            </a:r>
            <a:r>
              <a:rPr lang="en-US" sz="1200"/>
              <a:t>. USAID Leveraging Economic Opportunities (LEO) Brief prepared by ACDI/VOCA. </a:t>
            </a:r>
          </a:p>
          <a:p>
            <a:pPr marL="0" indent="0">
              <a:buNone/>
            </a:pPr>
            <a:endParaRPr lang="en-US" sz="1200"/>
          </a:p>
          <a:p>
            <a:pPr marL="0" indent="0">
              <a:buNone/>
            </a:pPr>
            <a:r>
              <a:rPr lang="en-US" sz="1200"/>
              <a:t>Examples from FTF technical brief on TWP/PEA and market systems:</a:t>
            </a:r>
          </a:p>
          <a:p>
            <a:pPr marL="0" indent="0">
              <a:buNone/>
            </a:pPr>
            <a:endParaRPr lang="en-US" sz="1200"/>
          </a:p>
          <a:p>
            <a:pPr marL="0" indent="0">
              <a:buNone/>
            </a:pPr>
            <a:r>
              <a:rPr lang="en-US" sz="1200"/>
              <a:t>“Applied PEA is a useful methodology for unpacking the political will that is often considered too messy or complex to understand when trying to improve market systems.”</a:t>
            </a:r>
          </a:p>
          <a:p>
            <a:pPr marL="0" indent="0">
              <a:buNone/>
            </a:pPr>
            <a:endParaRPr lang="en-US" sz="1200"/>
          </a:p>
          <a:p>
            <a:pPr marL="0" indent="0">
              <a:buNone/>
            </a:pPr>
            <a:r>
              <a:rPr lang="en-US" sz="1200"/>
              <a:t>“In a country where the ruling elite own the plantations and influence the voting patterns of plantation workers and their families, promoting a policy that introduces competition to improve alternative livelihoods of farm workers could be perceived as a threat to the dominance of the plantation sector. This, in turn could be a nonstarter for the very decision-makers you need on board to adopt the reform. Understanding power dynamics matters when dealing directly with the government and applies in private commercial relationships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12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82340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Depending on the focus of the PEA and the time available for training, the trainer can go through each one of these definitions or select a few of the terms to describe in more detail.</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585872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Depending on the focus of the PEA and the time available for training, the trainer can go through each one of these definitions or select a few of the terms to describe in more detail.</a:t>
            </a:r>
          </a:p>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72584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38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a different view that aligns with ACDI/VOCA’s systems approach we see how TWP can be integrated at each phase.</a:t>
            </a:r>
          </a:p>
          <a:p>
            <a:endParaRPr lang="en-US"/>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ACDI/VOCA integrates </a:t>
            </a:r>
            <a:r>
              <a:rPr lang="en-US" sz="12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thinking and working politically (TWP)</a:t>
            </a:r>
            <a:r>
              <a:rPr lang="en-US" sz="1200" kern="100">
                <a:effectLst/>
                <a:latin typeface="Aptos" panose="020B0004020202020204" pitchFamily="34" charset="0"/>
                <a:ea typeface="Aptos" panose="020B0004020202020204" pitchFamily="34" charset="0"/>
                <a:cs typeface="Times New Roman" panose="02020603050405020304" pitchFamily="18" charset="0"/>
              </a:rPr>
              <a:t> into our inclusive market systems (IMS) approach to development in a way that facilitates system-level changes that are politically smart and feasible. TWP is a development approach that stresses the importance of understanding the local context (“thinking politically”) to create sustainable change (“working politically”), and acknowledges that desired outcomes are heavily influenced by local interests, values, power dynamics, and motivations. TWP recognizes the power politics have on which technical approaches work and which do not. </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As such, TWP requires a few things: (1) strong political analysis, insight, and understanding; (2) responsiveness to the local context, including by working with and through local stakeholders; and (3) flexibility and adaptability in program design and implementation. These principles are readily integrated into the four phases of </a:t>
            </a:r>
            <a:r>
              <a:rPr lang="en-US" sz="12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ACDI/VOCA’s IMS approach</a:t>
            </a:r>
            <a:r>
              <a:rPr lang="en-US" sz="1200" kern="100">
                <a:effectLst/>
                <a:latin typeface="Aptos" panose="020B0004020202020204" pitchFamily="34" charset="0"/>
                <a:ea typeface="Aptos" panose="020B0004020202020204" pitchFamily="34" charset="0"/>
                <a:cs typeface="Times New Roman" panose="02020603050405020304" pitchFamily="18" charset="0"/>
              </a:rPr>
              <a:t>: (1) analyze; (2) strategize; (3) collaborate and facilitate; and (4) monitor, evaluate, learn, and adapt. Each phase guides smart, dynamic, locally owned, and sustainable systems change. Part of our IMS approach is also to consider local power dynamics and political economy forces within the systems we aim to improve so that we prioritize politically feasible, locally generated initiatives with the highest likelihood of effectiveness and sustainability. </a:t>
            </a:r>
          </a:p>
          <a:p>
            <a:endParaRPr lang="en-US"/>
          </a:p>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901399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a:t>The Applied PEA Framework begins by defining the </a:t>
            </a:r>
            <a:r>
              <a:rPr lang="en-US" b="1"/>
              <a:t>purpose </a:t>
            </a:r>
            <a:r>
              <a:rPr lang="en-US" b="0"/>
              <a:t>of the analysis and agreeing on two things as a team:</a:t>
            </a:r>
          </a:p>
          <a:p>
            <a:pPr defTabSz="931774">
              <a:defRPr/>
            </a:pPr>
            <a:endParaRPr lang="en-US" b="0"/>
          </a:p>
          <a:p>
            <a:pPr marL="232943" indent="-232943" defTabSz="931774">
              <a:buFontTx/>
              <a:buAutoNum type="arabicParenR"/>
              <a:defRPr/>
            </a:pPr>
            <a:r>
              <a:rPr lang="en-US" b="0"/>
              <a:t>The level(s) of analysis - global, national, sectoral, and/or problem/issue level</a:t>
            </a:r>
          </a:p>
          <a:p>
            <a:pPr marL="232943" indent="-232943" defTabSz="931774">
              <a:buFontTx/>
              <a:buAutoNum type="arabicParenR"/>
              <a:defRPr/>
            </a:pPr>
            <a:r>
              <a:rPr lang="en-US" b="0"/>
              <a:t>The core knowledge and operational questions the team seeks to answer</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076682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894915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To answer the core and supporting questions, we then dig deep into the </a:t>
            </a:r>
            <a:r>
              <a:rPr lang="en-US" b="1"/>
              <a:t>analysis</a:t>
            </a:r>
            <a:r>
              <a:rPr lang="en-US" b="0"/>
              <a:t> itself, which is comprised of three core pillars.</a:t>
            </a:r>
          </a:p>
          <a:p>
            <a:endParaRPr lang="en-US" b="0"/>
          </a:p>
          <a:p>
            <a:r>
              <a:rPr lang="en-US" b="0"/>
              <a:t>The first focuses on </a:t>
            </a:r>
            <a:r>
              <a:rPr lang="en-US" b="1"/>
              <a:t>foundational factors</a:t>
            </a:r>
            <a:r>
              <a:rPr lang="en-US" b="0"/>
              <a:t> – deeply embedded historical factors (geographical, political, socio-cultural, and economic) that help explain why things are the way they are today.</a:t>
            </a:r>
          </a:p>
          <a:p>
            <a:endParaRPr lang="en-US" b="0"/>
          </a:p>
          <a:p>
            <a:pPr marL="174708" indent="-174708">
              <a:buFont typeface="Arial" panose="020B0604020202020204" pitchFamily="34" charset="0"/>
              <a:buChar char="•"/>
            </a:pPr>
            <a:r>
              <a:rPr lang="en-US" b="0"/>
              <a:t>Think Jared Diamond’s book Guns, Germs, and Steel.</a:t>
            </a:r>
          </a:p>
          <a:p>
            <a:pPr marL="174708" indent="-174708">
              <a:buFont typeface="Arial" panose="020B0604020202020204" pitchFamily="34" charset="0"/>
              <a:buChar char="•"/>
            </a:pPr>
            <a:r>
              <a:rPr lang="en-US" b="0"/>
              <a:t>We typically study the foundational factors during an initial desk review.</a:t>
            </a:r>
          </a:p>
          <a:p>
            <a:pPr defTabSz="931774">
              <a:defRPr/>
            </a:pPr>
            <a:endParaRPr lang="en-US">
              <a:solidFill>
                <a:prstClr val="black"/>
              </a:solidFill>
              <a:latin typeface="Calibri" panose="020F0502020204030204"/>
            </a:endParaRPr>
          </a:p>
          <a:p>
            <a:r>
              <a:rPr lang="en-US" b="0" i="0"/>
              <a:t>The second pillar focuses on institutional factors and the formal and informal </a:t>
            </a:r>
            <a:r>
              <a:rPr lang="en-US" b="1" i="0"/>
              <a:t>rules of the game</a:t>
            </a:r>
            <a:r>
              <a:rPr lang="en-US" b="0" i="0"/>
              <a:t> that influence the behavior and incentives of key actors:</a:t>
            </a:r>
          </a:p>
          <a:p>
            <a:endParaRPr lang="en-US" b="0" i="0"/>
          </a:p>
          <a:p>
            <a:pPr marL="174708" indent="-174708">
              <a:buFont typeface="Arial" panose="020B0604020202020204" pitchFamily="34" charset="0"/>
              <a:buChar char="•"/>
            </a:pPr>
            <a:r>
              <a:rPr lang="en-US" b="0" i="0"/>
              <a:t>Formal rules are the </a:t>
            </a:r>
            <a:r>
              <a:rPr lang="en-US" b="0" i="1"/>
              <a:t>written</a:t>
            </a:r>
            <a:r>
              <a:rPr lang="en-US" b="0" i="0"/>
              <a:t> rules -- constitutional, legislative, regulatory -- that influence these behaviors/incentives.</a:t>
            </a:r>
          </a:p>
          <a:p>
            <a:pPr marL="174708" indent="-174708">
              <a:buFont typeface="Arial" panose="020B0604020202020204" pitchFamily="34" charset="0"/>
              <a:buChar char="•"/>
            </a:pPr>
            <a:r>
              <a:rPr lang="en-US" b="0" i="0"/>
              <a:t>Informal rules are the </a:t>
            </a:r>
            <a:r>
              <a:rPr lang="en-US" b="0" i="1"/>
              <a:t>unwritten</a:t>
            </a:r>
            <a:r>
              <a:rPr lang="en-US" b="0" i="0"/>
              <a:t>, unspoken of norms – local ideologies, beliefs, and practices -- that influence these behaviors/incentives.</a:t>
            </a:r>
            <a:endParaRPr lang="en-US" b="1"/>
          </a:p>
          <a:p>
            <a:pPr defTabSz="931774">
              <a:defRPr/>
            </a:pPr>
            <a:endParaRPr lang="en-US">
              <a:solidFill>
                <a:prstClr val="black"/>
              </a:solidFill>
              <a:latin typeface="Calibri" panose="020F0502020204030204"/>
            </a:endParaRPr>
          </a:p>
          <a:p>
            <a:r>
              <a:rPr lang="en-US" b="0"/>
              <a:t>The third and final pillar focuses on the </a:t>
            </a:r>
            <a:r>
              <a:rPr lang="en-US" b="1"/>
              <a:t>here and now</a:t>
            </a:r>
            <a:r>
              <a:rPr lang="en-US" b="0"/>
              <a:t> – that is, current events (e.g., changes in political leadership, economic shocks, natural disasters, pandemics) that are influencing behaviors and incentives.</a:t>
            </a:r>
          </a:p>
          <a:p>
            <a:endParaRPr lang="en-US" b="0"/>
          </a:p>
          <a:p>
            <a:pPr defTabSz="931774">
              <a:defRPr/>
            </a:pPr>
            <a:r>
              <a:rPr lang="en-US" b="0"/>
              <a:t>The “rules of the game” and “here and now” are also analyzed during the initial desk review; however, they are thoroughly unpacked and validated during focus group discussions and interviews with key informants in the field.</a:t>
            </a:r>
          </a:p>
          <a:p>
            <a:pPr defTabSz="931774">
              <a:defRPr/>
            </a:pPr>
            <a:endParaRPr lang="en-US">
              <a:solidFill>
                <a:prstClr val="black"/>
              </a:solidFill>
              <a:latin typeface="Calibri" panose="020F0502020204030204"/>
            </a:endParaRPr>
          </a:p>
          <a:p>
            <a:pPr defTabSz="931774">
              <a:defRPr/>
            </a:pPr>
            <a:r>
              <a:rPr lang="en-US" b="0"/>
              <a:t>As information is gathered, the </a:t>
            </a:r>
            <a:r>
              <a:rPr lang="en-US" b="1"/>
              <a:t>dynamics</a:t>
            </a:r>
            <a:r>
              <a:rPr lang="en-US" b="0"/>
              <a:t> across all three pillars are analyzed, including the relationships and aligned or competing incentives among key actors. Stakeholder power analysis is a tool we often use during and beyond baseline PEA to analyze these incentives. We then determine the </a:t>
            </a:r>
            <a:r>
              <a:rPr lang="en-US" b="1"/>
              <a:t>implications</a:t>
            </a:r>
            <a:r>
              <a:rPr lang="en-US" b="0"/>
              <a:t> of these dynamics </a:t>
            </a:r>
            <a:r>
              <a:rPr lang="en-US" b="1"/>
              <a:t>on programming</a:t>
            </a:r>
            <a:r>
              <a:rPr lang="en-US" b="0"/>
              <a:t>, which are the key output of our analysis and culminate in our core recommendations for implementation. These implications are discussed as a team, refined, and, ultimately, applied to new and existing activity streams during </a:t>
            </a:r>
            <a:r>
              <a:rPr lang="en-US" b="1"/>
              <a:t>implementation</a:t>
            </a:r>
            <a:r>
              <a:rPr lang="en-US" b="0"/>
              <a:t>. “Small bets” (e.g., through small grants or direct procurements) can be used to test their viability. “Large bets” can then take viable activities to scale (e.g., with larger grants or leveraged resources). For example, this approach can help measure/justify “additionality” before committing significant USG funds to blended finance vehicles. </a:t>
            </a:r>
          </a:p>
          <a:p>
            <a:pPr defTabSz="931774">
              <a:defRPr/>
            </a:pPr>
            <a:endParaRPr lang="en-US">
              <a:solidFill>
                <a:prstClr val="black"/>
              </a:solidFill>
              <a:latin typeface="Calibri" panose="020F0502020204030204"/>
            </a:endParaRPr>
          </a:p>
          <a:p>
            <a:pPr defTabSz="931774">
              <a:defRPr/>
            </a:pPr>
            <a:r>
              <a:rPr lang="en-US">
                <a:solidFill>
                  <a:prstClr val="black"/>
                </a:solidFill>
                <a:latin typeface="Calibri" panose="020F0502020204030204"/>
              </a:rPr>
              <a:t>At this point in the framework, a baseline has been established. From here, it is critical to </a:t>
            </a:r>
            <a:r>
              <a:rPr lang="en-US" b="1">
                <a:solidFill>
                  <a:prstClr val="black"/>
                </a:solidFill>
                <a:latin typeface="Calibri" panose="020F0502020204030204"/>
              </a:rPr>
              <a:t>continue analyzing dynamics on the ground</a:t>
            </a:r>
            <a:r>
              <a:rPr lang="en-US">
                <a:solidFill>
                  <a:prstClr val="black"/>
                </a:solidFill>
                <a:latin typeface="Calibri" panose="020F0502020204030204"/>
              </a:rPr>
              <a:t> in collaboration with key stakeholders identified through our analysis. This allows us to adapt and iterate throughout the program cycle based on real-time changes in the political economy and data gathered during implementation. The iterative feedback loop is what we call </a:t>
            </a:r>
            <a:r>
              <a:rPr lang="en-US" b="1">
                <a:solidFill>
                  <a:prstClr val="black"/>
                </a:solidFill>
                <a:latin typeface="Calibri" panose="020F0502020204030204"/>
              </a:rPr>
              <a:t>Collaborating, Learning, and Adapting (CLA)</a:t>
            </a:r>
            <a:r>
              <a:rPr lang="en-US">
                <a:solidFill>
                  <a:prstClr val="black"/>
                </a:solidFill>
                <a:latin typeface="Calibri" panose="020F0502020204030204"/>
              </a:rPr>
              <a:t>.</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50001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prstClr val="black"/>
                </a:solidFill>
                <a:latin typeface="Calibri" panose="020F0502020204030204"/>
              </a:rPr>
              <a:t>Tools available on A/V website signature tools page as of August 2024. Add links to tools.</a:t>
            </a:r>
          </a:p>
          <a:p>
            <a:endParaRPr lang="en-US">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88627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60996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a different view that aligns with ACDI/VOCA’s systems approach we see how TWP can be integrated at each phase.</a:t>
            </a:r>
          </a:p>
          <a:p>
            <a:endParaRPr lang="en-US"/>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ACDI/VOCA integrates </a:t>
            </a:r>
            <a:r>
              <a:rPr lang="en-US" sz="12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thinking and working politically (TWP)</a:t>
            </a:r>
            <a:r>
              <a:rPr lang="en-US" sz="1200" kern="100">
                <a:effectLst/>
                <a:latin typeface="Aptos" panose="020B0004020202020204" pitchFamily="34" charset="0"/>
                <a:ea typeface="Aptos" panose="020B0004020202020204" pitchFamily="34" charset="0"/>
                <a:cs typeface="Times New Roman" panose="02020603050405020304" pitchFamily="18" charset="0"/>
              </a:rPr>
              <a:t> into our inclusive market systems (IMS) approach to development in a way that facilitates system-level changes that are politically smart and feasible. TWP is a development approach that stresses the importance of understanding the local context (“thinking politically”) to create sustainable change (“working politically”), and acknowledges that desired outcomes are heavily influenced by local interests, values, power dynamics, and motivations. TWP recognizes the power politics have on which technical approaches work and which do not. </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As such, TWP requires a few things: (1) strong political analysis, insight, and understanding; (2) responsiveness to the local context, including by working with and through local stakeholders; and (3) flexibility and adaptability in program design and implementation. These principles are readily integrated into the four phases of </a:t>
            </a:r>
            <a:r>
              <a:rPr lang="en-US" sz="12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ACDI/VOCA’s IMS approach</a:t>
            </a:r>
            <a:r>
              <a:rPr lang="en-US" sz="1200" kern="100">
                <a:effectLst/>
                <a:latin typeface="Aptos" panose="020B0004020202020204" pitchFamily="34" charset="0"/>
                <a:ea typeface="Aptos" panose="020B0004020202020204" pitchFamily="34" charset="0"/>
                <a:cs typeface="Times New Roman" panose="02020603050405020304" pitchFamily="18" charset="0"/>
              </a:rPr>
              <a:t>: (1) analyze; (2) strategize; (3) collaborate and facilitate; and (4) monitor, evaluate, learn, and adapt. Each phase guides smart, dynamic, locally owned, and sustainable systems change. Part of our IMS approach is also to consider local power dynamics and political economy forces within the systems we aim to improve so that we prioritize politically feasible, locally generated initiatives with the highest likelihood of effectiveness and sustainability. </a:t>
            </a:r>
          </a:p>
          <a:p>
            <a:endParaRPr lang="en-US"/>
          </a:p>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885786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also have a </a:t>
            </a:r>
            <a:r>
              <a:rPr lang="en-US" sz="1200" kern="100">
                <a:effectLst/>
                <a:latin typeface="Aptos" panose="020B0004020202020204" pitchFamily="34" charset="0"/>
                <a:ea typeface="Aptos" panose="020B0004020202020204" pitchFamily="34" charset="0"/>
                <a:cs typeface="Times New Roman" panose="02020603050405020304" pitchFamily="18" charset="0"/>
              </a:rPr>
              <a:t>Thinking and Working Politically in Market Systems Development Toolkit (“TWP Toolkit”)</a:t>
            </a:r>
          </a:p>
          <a:p>
            <a:r>
              <a:rPr lang="en-US"/>
              <a:t>This graphic shows where the training resources and tools like worksheets and guides can help us operationalize TWP during project implementation. This is available online as a signature tool on our website (as of August 2024). Module 2 listed here is what we are currently focused on, and it includes introductions to PEA, SPA, and other tools.</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669977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For years, ACDI/VOCA has integrated TWP into its IMS approach to drive broad-based, sustainable impact. First, we </a:t>
            </a:r>
            <a:r>
              <a:rPr lang="en-US" sz="1800" b="1" kern="100">
                <a:effectLst/>
                <a:latin typeface="Aptos" panose="020B0004020202020204" pitchFamily="34" charset="0"/>
                <a:ea typeface="Aptos" panose="020B0004020202020204" pitchFamily="34" charset="0"/>
                <a:cs typeface="Times New Roman" panose="02020603050405020304" pitchFamily="18" charset="0"/>
              </a:rPr>
              <a:t>analyze, </a:t>
            </a:r>
            <a:r>
              <a:rPr lang="en-US" sz="1800" kern="100">
                <a:effectLst/>
                <a:latin typeface="Aptos" panose="020B0004020202020204" pitchFamily="34" charset="0"/>
                <a:ea typeface="Aptos" panose="020B0004020202020204" pitchFamily="34" charset="0"/>
                <a:cs typeface="Times New Roman" panose="02020603050405020304" pitchFamily="18" charset="0"/>
              </a:rPr>
              <a:t>looking beyond the symptoms of poor system performance to uncover the root causes. We draw on </a:t>
            </a: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USAID’s guidance for TWP </a:t>
            </a:r>
            <a:r>
              <a:rPr lang="en-US" sz="1800" kern="100">
                <a:effectLst/>
                <a:latin typeface="Aptos" panose="020B0004020202020204" pitchFamily="34" charset="0"/>
                <a:ea typeface="Aptos" panose="020B0004020202020204" pitchFamily="34" charset="0"/>
                <a:cs typeface="Times New Roman" panose="02020603050405020304" pitchFamily="18" charset="0"/>
              </a:rPr>
              <a:t>through applied political economy analysis (APEA) to understand the interests of local stakeholders, power dynamics, and economic and social forces that influence how a system works. APEA compliments other systems analysis, like our </a:t>
            </a: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Systems Diagnostic</a:t>
            </a:r>
            <a:r>
              <a:rPr lang="en-US" sz="1800" kern="100">
                <a:effectLst/>
                <a:latin typeface="Aptos" panose="020B0004020202020204" pitchFamily="34" charset="0"/>
                <a:ea typeface="Aptos" panose="020B0004020202020204" pitchFamily="34" charset="0"/>
                <a:cs typeface="Times New Roman" panose="02020603050405020304" pitchFamily="18" charset="0"/>
              </a:rPr>
              <a:t> and Gender, Youth and Social Inclusion Analysis, to enhance our understanding of the system from multiple perspectives.</a:t>
            </a:r>
          </a:p>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4165733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15100C-FB1B-4D79-91A4-8427D67EF620}" type="slidenum">
              <a:rPr lang="en-US" smtClean="0"/>
              <a:t>28</a:t>
            </a:fld>
            <a:endParaRPr lang="en-US"/>
          </a:p>
        </p:txBody>
      </p:sp>
    </p:spTree>
    <p:extLst>
      <p:ext uri="{BB962C8B-B14F-4D97-AF65-F5344CB8AC3E}">
        <p14:creationId xmlns:p14="http://schemas.microsoft.com/office/powerpoint/2010/main" val="3308485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148883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674488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15100C-FB1B-4D79-91A4-8427D67EF620}" type="slidenum">
              <a:rPr lang="en-US" smtClean="0"/>
              <a:t>30</a:t>
            </a:fld>
            <a:endParaRPr lang="en-US"/>
          </a:p>
        </p:txBody>
      </p:sp>
    </p:spTree>
    <p:extLst>
      <p:ext uri="{BB962C8B-B14F-4D97-AF65-F5344CB8AC3E}">
        <p14:creationId xmlns:p14="http://schemas.microsoft.com/office/powerpoint/2010/main" val="3204108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970666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507229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639774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757902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366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Problem analysis worksheet online.</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2817165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“problem” is the political economy issue a program team has selected for analysis.  The “main cause” branches can inform early iterations of core research questions related to the problem. The “sub cause” branches relate directly to the main causes and can help draft supporting questions. While completing the exercise, participants may find that one of the main causes identified (or even a sub cause) is the actual core problem. In such cases, the main cause (or sub cause) becomes the problem and new main causes and sub causes are drafted to inform core and supporting question development. This makes problem trees useful tools for narrowing the focus of analysis. </a:t>
            </a:r>
          </a:p>
        </p:txBody>
      </p:sp>
      <p:sp>
        <p:nvSpPr>
          <p:cNvPr id="4" name="Slide Number Placeholder 3"/>
          <p:cNvSpPr>
            <a:spLocks noGrp="1"/>
          </p:cNvSpPr>
          <p:nvPr>
            <p:ph type="sldNum" sz="quarter" idx="5"/>
          </p:nvPr>
        </p:nvSpPr>
        <p:spPr/>
        <p:txBody>
          <a:bodyPr/>
          <a:lstStyle/>
          <a:p>
            <a:fld id="{B615100C-FB1B-4D79-91A4-8427D67EF620}" type="slidenum">
              <a:rPr lang="en-US" smtClean="0"/>
              <a:t>37</a:t>
            </a:fld>
            <a:endParaRPr lang="en-US"/>
          </a:p>
        </p:txBody>
      </p:sp>
    </p:spTree>
    <p:extLst>
      <p:ext uri="{BB962C8B-B14F-4D97-AF65-F5344CB8AC3E}">
        <p14:creationId xmlns:p14="http://schemas.microsoft.com/office/powerpoint/2010/main" val="923937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Formulate PEA core questions according to sub-causes or main causes. But always do sub-cause analysis for main causes. Don’t want main cause if its too broad. </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2273410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105019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712033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Ideally, there will only be one core knowledge and one core operational question. However, Adapt has completed some studies with a mix of up to 8 or 10 core questions. We caution against this because it can add too much complexity in the short timeframe typically allocated to baseline analyses. That said, 4 or 5 core questions is typically manageable and closer to the average number of questions for a 4- to 6-month study.</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130544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Problem Analysis Worksheet is provided as a supplemental document for this presentation. </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2066142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prstClr val="black"/>
                </a:solidFill>
                <a:latin typeface="Calibri" panose="020F0502020204030204"/>
              </a:rPr>
              <a:t>Tools available on A/V website signature tools page as of August 2024. Add links to tools.</a:t>
            </a:r>
          </a:p>
          <a:p>
            <a:endParaRPr lang="en-US">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4079914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974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185096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1355853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15100C-FB1B-4D79-91A4-8427D67EF620}" type="slidenum">
              <a:rPr lang="en-US" smtClean="0"/>
              <a:t>46</a:t>
            </a:fld>
            <a:endParaRPr lang="en-US"/>
          </a:p>
        </p:txBody>
      </p:sp>
    </p:spTree>
    <p:extLst>
      <p:ext uri="{BB962C8B-B14F-4D97-AF65-F5344CB8AC3E}">
        <p14:creationId xmlns:p14="http://schemas.microsoft.com/office/powerpoint/2010/main" val="3717694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15100C-FB1B-4D79-91A4-8427D67EF620}" type="slidenum">
              <a:rPr lang="en-US" smtClean="0"/>
              <a:t>47</a:t>
            </a:fld>
            <a:endParaRPr lang="en-US"/>
          </a:p>
        </p:txBody>
      </p:sp>
    </p:spTree>
    <p:extLst>
      <p:ext uri="{BB962C8B-B14F-4D97-AF65-F5344CB8AC3E}">
        <p14:creationId xmlns:p14="http://schemas.microsoft.com/office/powerpoint/2010/main" val="2711595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3204708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15100C-FB1B-4D79-91A4-8427D67EF620}" type="slidenum">
              <a:rPr lang="en-US" smtClean="0"/>
              <a:t>49</a:t>
            </a:fld>
            <a:endParaRPr lang="en-US"/>
          </a:p>
        </p:txBody>
      </p:sp>
    </p:spTree>
    <p:extLst>
      <p:ext uri="{BB962C8B-B14F-4D97-AF65-F5344CB8AC3E}">
        <p14:creationId xmlns:p14="http://schemas.microsoft.com/office/powerpoint/2010/main" val="298705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165733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236121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13089650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prstClr val="black"/>
                </a:solidFill>
                <a:latin typeface="Calibri" panose="020F0502020204030204"/>
              </a:rPr>
              <a:t>Tools available on A/V website signature tools page as of August 2024. Add links to tools.</a:t>
            </a:r>
          </a:p>
          <a:p>
            <a:endParaRPr lang="en-US">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16391824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0264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9748253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97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9152729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57</a:t>
            </a:fld>
            <a:endParaRPr lang="en-US">
              <a:solidFill>
                <a:prstClr val="black"/>
              </a:solidFill>
              <a:latin typeface="Calibri" panose="020F0502020204030204"/>
            </a:endParaRPr>
          </a:p>
        </p:txBody>
      </p:sp>
    </p:spTree>
    <p:extLst>
      <p:ext uri="{BB962C8B-B14F-4D97-AF65-F5344CB8AC3E}">
        <p14:creationId xmlns:p14="http://schemas.microsoft.com/office/powerpoint/2010/main" val="1432616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3588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01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contents of the slide. You may want to ask participants if they are clear about the learning objectives.</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6666307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Regarding scoring for 2 and 3, various methods can be used to weigh influence and stake in a stakeholder power table. Whether using numeric (e.g., scale of 1 to 5) or adjectival (e.g., low, medium, high) ratings, it is important to provide guidance with a definition for each score. Staff are encouraged to work with program leadership to determine the best weighting system and definitions. Regardless of method used, the stakeholder table is helpful for first determining the correct quadrant to position the stakeholder (high influence-high stake, high influence-low stake, low influence-low stake, low influence-high stake). The matrix (on the next slide) is then used to pinpoint where specifically the stakeholder should be positioned in that quadrant in relation to other stakeholders based on discussions among staff.</a:t>
            </a:r>
          </a:p>
          <a:p>
            <a:pPr marL="0" indent="0">
              <a:buNone/>
            </a:pPr>
            <a:endParaRPr lang="en-US" sz="1200"/>
          </a:p>
          <a:p>
            <a:pPr marL="0" indent="0">
              <a:buNone/>
            </a:pPr>
            <a:r>
              <a:rPr lang="en-US" sz="1200"/>
              <a:t>For columns 4 and 5, trainees should list the incentives and disincentives of each stakeholder that currently determine if they will support or spoil efforts by the program to address the issue of focus. Sometimes it makes sense to list these first, which can help trainees determine the right rating for columns 2 or 3. Alternatively, trainees are encouraged to validate or adjust their ratings for columns 2 and 3 after completing the incentives and disincentives columns.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7030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121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the sample above, the goal is positioned in the high influence/high stake (support) quadrant of the matrix. However, depending on current realities, a less ambitious yet still substantive goal may be to heighten support among stakeholders for the desired outcome while engagement strategies and pathways for change are developed, tested, and iterated over time to foster more influence, political will, and collective action. (</a:t>
            </a:r>
            <a:r>
              <a:rPr lang="en-US" sz="1200" i="1"/>
              <a:t>Note</a:t>
            </a:r>
            <a:r>
              <a:rPr lang="en-US" sz="1200"/>
              <a:t>: Sometimes “influence" is used to refer to “power" and "support" to refer to "stake“. This can help with translation when English is not the first language, which was the case for a training Adapt completed in Bangladesh where </a:t>
            </a:r>
            <a:r>
              <a:rPr lang="en-US" sz="1200" i="1"/>
              <a:t>support</a:t>
            </a:r>
            <a:r>
              <a:rPr lang="en-US" sz="1200"/>
              <a:t> was an easier word to translate than </a:t>
            </a:r>
            <a:r>
              <a:rPr lang="en-US" sz="1200" i="1"/>
              <a:t>stake</a:t>
            </a:r>
            <a:r>
              <a:rPr lang="en-US" sz="1200"/>
              <a:t>.)</a:t>
            </a:r>
          </a:p>
          <a:p>
            <a:pPr marL="0" indent="0">
              <a:buNone/>
            </a:pPr>
            <a:endParaRPr lang="en-US" sz="1200"/>
          </a:p>
          <a:p>
            <a:pPr marL="0" indent="0">
              <a:buNone/>
            </a:pPr>
            <a:r>
              <a:rPr lang="en-US" sz="1200"/>
              <a:t>Additionally, there may be instances when a stakeholder with low influence and low stake is the program’s target beneficiary. Using the counterfeit inputs example, if an objective of the program is to increase the willingness of smallholder farmers to buy/use quality agricultural inputs, smallholders (the primary stakeholder) may have:</a:t>
            </a:r>
          </a:p>
          <a:p>
            <a:pPr marL="0" indent="0">
              <a:buNone/>
            </a:pPr>
            <a:endParaRPr lang="en-US" sz="1200"/>
          </a:p>
          <a:p>
            <a:pPr marL="228600" indent="-228600">
              <a:buAutoNum type="alphaLcParenR"/>
            </a:pPr>
            <a:r>
              <a:rPr lang="en-US" sz="1200"/>
              <a:t>Low stake in this objective (e.g., because they have been victims of counterfeits and are currently incentivized to turn to traditional methods as a safer fallback option) and</a:t>
            </a:r>
          </a:p>
          <a:p>
            <a:pPr marL="228600" indent="-228600">
              <a:buAutoNum type="alphaLcParenR"/>
            </a:pPr>
            <a:r>
              <a:rPr lang="en-US" sz="1200"/>
              <a:t>Low influence on the market (e.g., because they are not organized into co-ops and lack convening power).</a:t>
            </a:r>
          </a:p>
          <a:p>
            <a:pPr marL="0" indent="0">
              <a:buNone/>
            </a:pPr>
            <a:endParaRPr lang="en-US" sz="1200"/>
          </a:p>
          <a:p>
            <a:pPr marL="0" indent="0">
              <a:buNone/>
            </a:pPr>
            <a:r>
              <a:rPr lang="en-US" sz="1200"/>
              <a:t>The stakeholder power matrix can help determine where groupings of stakeholder incentives align to, for example, form alliances that strengthen smallholders' stake and influence related to the issue of access to quality inputs.</a:t>
            </a:r>
          </a:p>
          <a:p>
            <a:pPr marL="0" indent="0">
              <a:buNone/>
            </a:pPr>
            <a:endParaRPr lang="en-US" sz="1200"/>
          </a:p>
          <a:p>
            <a:pPr marL="0" indent="0">
              <a:buNone/>
            </a:pP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2851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518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1429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prstClr val="black"/>
                </a:solidFill>
                <a:latin typeface="Calibri" panose="020F0502020204030204"/>
              </a:rPr>
              <a:t>Tools available on A/V website signature tools page as of August 2024. Add links to tools.</a:t>
            </a:r>
          </a:p>
          <a:p>
            <a:endParaRPr lang="en-US">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65</a:t>
            </a:fld>
            <a:endParaRPr lang="en-US">
              <a:solidFill>
                <a:prstClr val="black"/>
              </a:solidFill>
              <a:latin typeface="Calibri" panose="020F0502020204030204"/>
            </a:endParaRPr>
          </a:p>
        </p:txBody>
      </p:sp>
    </p:spTree>
    <p:extLst>
      <p:ext uri="{BB962C8B-B14F-4D97-AF65-F5344CB8AC3E}">
        <p14:creationId xmlns:p14="http://schemas.microsoft.com/office/powerpoint/2010/main" val="31972660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7088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Rapid PEAs can be conducted at any point in the program cycle when a new challenge or window of opportunity emerges in the operating environment. Follow-up PEAs build on a previous baseline PEA. Adapt tends to perform follow-up PEAs about a year after the baseline is complete. However, it recently completed two follow-ups for one program in the span of 6 months. The first follow-up narrowed the focus to 6 of the 11 countries originally included in the baseline analysis. The second focused more narrowly on donor harmonization issues communicated by key informants interviewed during the first follow-up.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8606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Move from the analysis phase to the remaining three phases of our systems approach to focus on ‘working’ politically and applying the ‘thinking politically’ learnings to project implementation – strategize, partnering and grants, learning, adapting</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2820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Revisit graphic from earlier (Analyze content) in this deck. </a:t>
            </a:r>
          </a:p>
          <a:p>
            <a:endParaRPr lang="en-US"/>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After analysis, which we just reviewed, we jointly </a:t>
            </a:r>
            <a:r>
              <a:rPr lang="en-US" sz="1200" b="1" kern="100">
                <a:effectLst/>
                <a:latin typeface="Aptos" panose="020B0004020202020204" pitchFamily="34" charset="0"/>
                <a:ea typeface="Aptos" panose="020B0004020202020204" pitchFamily="34" charset="0"/>
                <a:cs typeface="Times New Roman" panose="02020603050405020304" pitchFamily="18" charset="0"/>
              </a:rPr>
              <a:t>strategize</a:t>
            </a:r>
            <a:r>
              <a:rPr lang="en-US" sz="1200" kern="100">
                <a:effectLst/>
                <a:latin typeface="Aptos" panose="020B0004020202020204" pitchFamily="34" charset="0"/>
                <a:ea typeface="Aptos" panose="020B0004020202020204" pitchFamily="34" charset="0"/>
                <a:cs typeface="Times New Roman" panose="02020603050405020304" pitchFamily="18" charset="0"/>
              </a:rPr>
              <a:t> with local partners on ways to drive systems change with scale and sustainability. We align our resources and </a:t>
            </a:r>
            <a:r>
              <a:rPr lang="en-US" sz="1200" b="1" kern="100">
                <a:effectLst/>
                <a:latin typeface="Aptos" panose="020B0004020202020204" pitchFamily="34" charset="0"/>
                <a:ea typeface="Aptos" panose="020B0004020202020204" pitchFamily="34" charset="0"/>
                <a:cs typeface="Times New Roman" panose="02020603050405020304" pitchFamily="18" charset="0"/>
              </a:rPr>
              <a:t>collaborate and facilitate</a:t>
            </a:r>
            <a:r>
              <a:rPr lang="en-US" sz="1200" kern="100">
                <a:effectLst/>
                <a:latin typeface="Aptos" panose="020B0004020202020204" pitchFamily="34" charset="0"/>
                <a:ea typeface="Aptos" panose="020B0004020202020204" pitchFamily="34" charset="0"/>
                <a:cs typeface="Times New Roman" panose="02020603050405020304" pitchFamily="18" charset="0"/>
              </a:rPr>
              <a:t> with local partners, especially marginalized groups, to facilitate that change. ACDI/VOCA integrates TWP tools and perspectives throughout implementation, such as during partnership identification and engagement processes, to consider the power dynamics and help operationalize a TWP approach to a changing context more intentionally.</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Along the way, we </a:t>
            </a:r>
            <a:r>
              <a:rPr lang="en-US" sz="1200" b="1" kern="100">
                <a:effectLst/>
                <a:latin typeface="Aptos" panose="020B0004020202020204" pitchFamily="34" charset="0"/>
                <a:ea typeface="Aptos" panose="020B0004020202020204" pitchFamily="34" charset="0"/>
                <a:cs typeface="Times New Roman" panose="02020603050405020304" pitchFamily="18" charset="0"/>
              </a:rPr>
              <a:t>monitor, evaluate, learn, and adapt</a:t>
            </a:r>
            <a:r>
              <a:rPr lang="en-US" sz="1200" kern="100">
                <a:effectLst/>
                <a:latin typeface="Aptos" panose="020B0004020202020204" pitchFamily="34" charset="0"/>
                <a:ea typeface="Aptos" panose="020B0004020202020204" pitchFamily="34" charset="0"/>
                <a:cs typeface="Times New Roman" panose="02020603050405020304" pitchFamily="18" charset="0"/>
              </a:rPr>
              <a:t>, as we discover new information. We leverage ACDI/VOCA’s Collaborating, Learning, and Adapting (CLA) Toolkit and other innovative methods, such as TWP Pause and Reflects, to measure progress toward achieving joint objectives with our local partners and target groups.</a:t>
            </a:r>
          </a:p>
          <a:p>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180265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 Discussion</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764665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also have a </a:t>
            </a:r>
            <a:r>
              <a:rPr lang="en-US" sz="1200" kern="100">
                <a:effectLst/>
                <a:latin typeface="Aptos" panose="020B0004020202020204" pitchFamily="34" charset="0"/>
                <a:ea typeface="Aptos" panose="020B0004020202020204" pitchFamily="34" charset="0"/>
                <a:cs typeface="Times New Roman" panose="02020603050405020304" pitchFamily="18" charset="0"/>
              </a:rPr>
              <a:t>Thinking and Working Politically in Market Systems Development Toolkit (“TWP Toolkit”)</a:t>
            </a:r>
          </a:p>
          <a:p>
            <a:r>
              <a:rPr lang="en-US"/>
              <a:t>This graphic shows where the training resources and tools like worksheets and guides can help us operationalize TWP during project implementation. This is available online as a signature tool on our website (as of August 2024). Module 2 listed here is what we are currently focused on, and it includes introductions to PEA, SPA, and other tools.</a:t>
            </a: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70</a:t>
            </a:fld>
            <a:endParaRPr lang="en-US">
              <a:solidFill>
                <a:prstClr val="black"/>
              </a:solidFill>
              <a:latin typeface="Calibri" panose="020F0502020204030204"/>
            </a:endParaRPr>
          </a:p>
        </p:txBody>
      </p:sp>
    </p:spTree>
    <p:extLst>
      <p:ext uri="{BB962C8B-B14F-4D97-AF65-F5344CB8AC3E}">
        <p14:creationId xmlns:p14="http://schemas.microsoft.com/office/powerpoint/2010/main" val="4884990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5555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“everyday PEA tools” include TWP journaling, rapid after-action reviews, scenario planning, updating casual loop maps, and stakeholder power maps and matrices.</a:t>
            </a:r>
          </a:p>
        </p:txBody>
      </p:sp>
      <p:sp>
        <p:nvSpPr>
          <p:cNvPr id="4" name="Slide Number Placeholder 3"/>
          <p:cNvSpPr>
            <a:spLocks noGrp="1"/>
          </p:cNvSpPr>
          <p:nvPr>
            <p:ph type="sldNum" sz="quarter" idx="5"/>
          </p:nvPr>
        </p:nvSpPr>
        <p:spPr/>
        <p:txBody>
          <a:bodyPr/>
          <a:lstStyle/>
          <a:p>
            <a:fld id="{B615100C-FB1B-4D79-91A4-8427D67EF620}" type="slidenum">
              <a:rPr lang="en-US" smtClean="0"/>
              <a:t>72</a:t>
            </a:fld>
            <a:endParaRPr lang="en-US"/>
          </a:p>
        </p:txBody>
      </p:sp>
    </p:spTree>
    <p:extLst>
      <p:ext uri="{BB962C8B-B14F-4D97-AF65-F5344CB8AC3E}">
        <p14:creationId xmlns:p14="http://schemas.microsoft.com/office/powerpoint/2010/main" val="41975636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15100C-FB1B-4D79-91A4-8427D67EF620}" type="slidenum">
              <a:rPr lang="en-US" smtClean="0"/>
              <a:t>73</a:t>
            </a:fld>
            <a:endParaRPr lang="en-US"/>
          </a:p>
        </p:txBody>
      </p:sp>
    </p:spTree>
    <p:extLst>
      <p:ext uri="{BB962C8B-B14F-4D97-AF65-F5344CB8AC3E}">
        <p14:creationId xmlns:p14="http://schemas.microsoft.com/office/powerpoint/2010/main" val="7375779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263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2345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4068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424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100C-FB1B-4D79-91A4-8427D67EF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488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prstClr val="black"/>
                </a:solidFill>
                <a:latin typeface="Calibri" panose="020F0502020204030204"/>
              </a:rPr>
              <a:t>Tools available on A/V website signature tools page as of August 2024. Add links to tools.</a:t>
            </a:r>
          </a:p>
          <a:p>
            <a:endParaRPr lang="en-US">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79</a:t>
            </a:fld>
            <a:endParaRPr lang="en-US">
              <a:solidFill>
                <a:prstClr val="black"/>
              </a:solidFill>
              <a:latin typeface="Calibri" panose="020F0502020204030204"/>
            </a:endParaRPr>
          </a:p>
        </p:txBody>
      </p:sp>
    </p:spTree>
    <p:extLst>
      <p:ext uri="{BB962C8B-B14F-4D97-AF65-F5344CB8AC3E}">
        <p14:creationId xmlns:p14="http://schemas.microsoft.com/office/powerpoint/2010/main" val="742621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Small or little “p” politics</a:t>
            </a:r>
            <a:r>
              <a:rPr lang="en-US" sz="1200"/>
              <a:t> refers to development interventions the are typically at the department or agency level and generally address organizational practices, agency priorities, internal and external distribution of resources, and regulations. </a:t>
            </a:r>
            <a:r>
              <a:rPr lang="en-US" sz="1200" b="1"/>
              <a:t>Big “P” politics </a:t>
            </a:r>
            <a:r>
              <a:rPr lang="en-US" sz="1200"/>
              <a:t>refers to state or national policy change normally involving political parties and other high-level officials. While development assistance works at both levels, most applied PEA focuses on small ‘p” politics.</a:t>
            </a:r>
          </a:p>
          <a:p>
            <a:endParaRPr lang="en-US" sz="1200"/>
          </a:p>
          <a:p>
            <a:r>
              <a:rPr lang="en-US" sz="1200" b="1"/>
              <a:t>IPE vs PEA: </a:t>
            </a:r>
            <a:r>
              <a:rPr lang="en-US" sz="1200"/>
              <a:t>The former examines global economic relations, trade, finance, and development and considers how states, international organizations, and non-state actors interact in the global economy; while applied PEA is designed for development interventions in an attempt to deepen aid practitioners’ understanding of the underlying interests and incentives driving key actors’ decisions and behavior. It helps to illuminate and identify factors rooted in political, social, economic, and personal realms.</a:t>
            </a:r>
          </a:p>
          <a:p>
            <a:endParaRPr lang="en-US" sz="1200"/>
          </a:p>
          <a:p>
            <a:r>
              <a:rPr lang="en-US" sz="1200" b="1"/>
              <a:t>DRG and PEA:  </a:t>
            </a:r>
            <a:r>
              <a:rPr lang="en-US" sz="1200" b="0"/>
              <a:t>While USAID DRG’s cross sectoral programs teams did draft the guidance (revised version in 2018), it was purposely designed for all sectors that USAID works in. This is true of other donors’ approaches to PEA. </a:t>
            </a:r>
            <a:r>
              <a:rPr lang="en-US" sz="1200"/>
              <a:t>Research by USAID in collaboration with the DC Chapter of the TWP Community of Practice found that other sectors (in particular environment and agriculture) are adopting TWP/PEA approaches.</a:t>
            </a:r>
          </a:p>
          <a:p>
            <a:r>
              <a:rPr lang="en-US" sz="1200"/>
              <a:t> </a:t>
            </a:r>
            <a:br>
              <a:rPr lang="en-US" sz="1200" b="1"/>
            </a:br>
            <a:r>
              <a:rPr lang="en-US" sz="1200" b="1"/>
              <a:t>Classical/Traditional Economics and PEA</a:t>
            </a:r>
            <a:r>
              <a:rPr lang="en-US" sz="1200"/>
              <a:t>: PEA is largely based on qualitative analysis. Occasionally, quantitative analysis is used to bolster qualitative findings, but it is more the exception than the rule.</a:t>
            </a:r>
          </a:p>
          <a:p>
            <a:endParaRPr lang="en-US" sz="1200" b="1"/>
          </a:p>
          <a:p>
            <a:r>
              <a:rPr lang="en-US" sz="1200" b="1"/>
              <a:t>PEA is a panacea:  </a:t>
            </a:r>
            <a:r>
              <a:rPr lang="en-US" sz="1200"/>
              <a:t>While  the evidence base for TWP/PEA and related tools is showing how it is improving development outcomes, it is NOT a panacea. (for more information see the About Us section of the TWP Community of Practice website: http://www.twpcommunity.org)</a:t>
            </a:r>
          </a:p>
          <a:p>
            <a:endParaRPr lang="en-US" sz="1200"/>
          </a:p>
          <a:p>
            <a:r>
              <a:rPr lang="en-US" sz="1200" b="1"/>
              <a:t>Political Science and PEA:</a:t>
            </a:r>
            <a:r>
              <a:rPr lang="en-US" sz="1200"/>
              <a:t> While a background in political science, anthropology, sociology, psychology, or any of the social sciences is helpful, what matters most is the capacity to be more curious than judgmental about development problems that you encounter. PEA relies more on inductive than deductive reasoning.</a:t>
            </a:r>
            <a:endParaRPr lang="en-US"/>
          </a:p>
        </p:txBody>
      </p:sp>
      <p:sp>
        <p:nvSpPr>
          <p:cNvPr id="4" name="Slide Number Placeholder 3"/>
          <p:cNvSpPr>
            <a:spLocks noGrp="1"/>
          </p:cNvSpPr>
          <p:nvPr>
            <p:ph type="sldNum" sz="quarter" idx="5"/>
          </p:nvPr>
        </p:nvSpPr>
        <p:spPr/>
        <p:txBody>
          <a:bodyPr/>
          <a:lstStyle/>
          <a:p>
            <a:fld id="{B615100C-FB1B-4D79-91A4-8427D67EF620}" type="slidenum">
              <a:rPr lang="en-US" smtClean="0"/>
              <a:t>8</a:t>
            </a:fld>
            <a:endParaRPr lang="en-US"/>
          </a:p>
        </p:txBody>
      </p:sp>
    </p:spTree>
    <p:extLst>
      <p:ext uri="{BB962C8B-B14F-4D97-AF65-F5344CB8AC3E}">
        <p14:creationId xmlns:p14="http://schemas.microsoft.com/office/powerpoint/2010/main" val="268372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Thomas Carothers co-directs the Democracy, Conflict, and Governance Program at the Carnegie Endowment for International Peace. He is a critically acclaimed author on issues related to democracy, human rights, governance, the rule of law, and civil society. This is a quote taken from his book, </a:t>
            </a:r>
            <a:r>
              <a:rPr lang="en-US" i="1"/>
              <a:t>Development Aid Confronts Politics.</a:t>
            </a:r>
            <a:endParaRPr lang="en-US"/>
          </a:p>
        </p:txBody>
      </p:sp>
      <p:sp>
        <p:nvSpPr>
          <p:cNvPr id="4" name="Slide Number Placeholder 3"/>
          <p:cNvSpPr>
            <a:spLocks noGrp="1"/>
          </p:cNvSpPr>
          <p:nvPr>
            <p:ph type="sldNum" sz="quarter" idx="5"/>
          </p:nvPr>
        </p:nvSpPr>
        <p:spPr/>
        <p:txBody>
          <a:bodyPr/>
          <a:lstStyle/>
          <a:p>
            <a:pPr defTabSz="931774">
              <a:defRPr/>
            </a:pPr>
            <a:fld id="{B615100C-FB1B-4D79-91A4-8427D67EF620}"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666630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C3BD-12E3-4097-A7FD-7445F376794E}"/>
              </a:ext>
            </a:extLst>
          </p:cNvPr>
          <p:cNvSpPr>
            <a:spLocks noGrp="1"/>
          </p:cNvSpPr>
          <p:nvPr>
            <p:ph type="ctrTitle" hasCustomPrompt="1"/>
          </p:nvPr>
        </p:nvSpPr>
        <p:spPr>
          <a:xfrm>
            <a:off x="1524000" y="1206341"/>
            <a:ext cx="9144000" cy="2387600"/>
          </a:xfrm>
        </p:spPr>
        <p:txBody>
          <a:bodyPr anchor="b">
            <a:noAutofit/>
          </a:bodyPr>
          <a:lstStyle>
            <a:lvl1pPr algn="ctr">
              <a:defRPr sz="4800" b="0">
                <a:solidFill>
                  <a:schemeClr val="accent5">
                    <a:lumMod val="50000"/>
                  </a:schemeClr>
                </a:solidFill>
              </a:defRPr>
            </a:lvl1pPr>
          </a:lstStyle>
          <a:p>
            <a:r>
              <a:rPr lang="en-US"/>
              <a:t>Edit Title of Presentation</a:t>
            </a:r>
          </a:p>
        </p:txBody>
      </p:sp>
      <p:sp>
        <p:nvSpPr>
          <p:cNvPr id="3" name="Subtitle 2">
            <a:extLst>
              <a:ext uri="{FF2B5EF4-FFF2-40B4-BE49-F238E27FC236}">
                <a16:creationId xmlns:a16="http://schemas.microsoft.com/office/drawing/2014/main" id="{5FD13702-276A-4AE7-BE9D-E28C80B72638}"/>
              </a:ext>
            </a:extLst>
          </p:cNvPr>
          <p:cNvSpPr>
            <a:spLocks noGrp="1"/>
          </p:cNvSpPr>
          <p:nvPr>
            <p:ph type="subTitle" idx="1" hasCustomPrompt="1"/>
          </p:nvPr>
        </p:nvSpPr>
        <p:spPr>
          <a:xfrm>
            <a:off x="1524000" y="3686016"/>
            <a:ext cx="9144000" cy="1655762"/>
          </a:xfrm>
        </p:spPr>
        <p:txBody>
          <a:bodyPr/>
          <a:lstStyle>
            <a:lvl1pPr marL="0" indent="0" algn="ctr">
              <a:buNone/>
              <a:defRPr sz="2400">
                <a:solidFill>
                  <a:schemeClr val="accent6">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Subtitle</a:t>
            </a:r>
          </a:p>
        </p:txBody>
      </p:sp>
      <p:pic>
        <p:nvPicPr>
          <p:cNvPr id="9" name="Picture 8">
            <a:extLst>
              <a:ext uri="{FF2B5EF4-FFF2-40B4-BE49-F238E27FC236}">
                <a16:creationId xmlns:a16="http://schemas.microsoft.com/office/drawing/2014/main" id="{242FA203-D0BA-4AF7-B8B4-98598883B6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4076105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64419" y="1709740"/>
            <a:ext cx="9083032" cy="217810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2264419" y="4589465"/>
            <a:ext cx="9083032" cy="1145413"/>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Date Placeholder 3">
            <a:extLst>
              <a:ext uri="{FF2B5EF4-FFF2-40B4-BE49-F238E27FC236}">
                <a16:creationId xmlns:a16="http://schemas.microsoft.com/office/drawing/2014/main" id="{F8BC6572-3EDC-8842-B1A2-120FCABC29EE}"/>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8" name="Footer Placeholder 4">
            <a:extLst>
              <a:ext uri="{FF2B5EF4-FFF2-40B4-BE49-F238E27FC236}">
                <a16:creationId xmlns:a16="http://schemas.microsoft.com/office/drawing/2014/main" id="{C351715B-1CCC-DD47-B132-B5224576568F}"/>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9" name="Slide Number Placeholder 5">
            <a:extLst>
              <a:ext uri="{FF2B5EF4-FFF2-40B4-BE49-F238E27FC236}">
                <a16:creationId xmlns:a16="http://schemas.microsoft.com/office/drawing/2014/main" id="{B07D7444-4CE7-8945-B8CD-E9F48B7C3668}"/>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1558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35480" y="320673"/>
            <a:ext cx="9524337" cy="1183403"/>
          </a:xfrm>
        </p:spPr>
        <p:txBody>
          <a:bodyPr/>
          <a:lstStyle/>
          <a:p>
            <a:r>
              <a:rPr lang="en-US"/>
              <a:t>Click to edit Master title style</a:t>
            </a:r>
          </a:p>
        </p:txBody>
      </p:sp>
      <p:sp>
        <p:nvSpPr>
          <p:cNvPr id="3" name="Content Placeholder 2"/>
          <p:cNvSpPr>
            <a:spLocks noGrp="1"/>
          </p:cNvSpPr>
          <p:nvPr>
            <p:ph sz="half" idx="1"/>
          </p:nvPr>
        </p:nvSpPr>
        <p:spPr>
          <a:xfrm>
            <a:off x="838200" y="165047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5047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36286285-D113-CC4D-8BC8-14B10B1C5EE4}"/>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4" name="Footer Placeholder 4">
            <a:extLst>
              <a:ext uri="{FF2B5EF4-FFF2-40B4-BE49-F238E27FC236}">
                <a16:creationId xmlns:a16="http://schemas.microsoft.com/office/drawing/2014/main" id="{CFA21F57-D21E-2C4A-B0C7-CDCF01FDF4C8}"/>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5" name="Slide Number Placeholder 5">
            <a:extLst>
              <a:ext uri="{FF2B5EF4-FFF2-40B4-BE49-F238E27FC236}">
                <a16:creationId xmlns:a16="http://schemas.microsoft.com/office/drawing/2014/main" id="{FA83BD1C-38E4-0046-B12B-2120E99B1D4D}"/>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pic>
        <p:nvPicPr>
          <p:cNvPr id="5" name="Picture 4">
            <a:extLst>
              <a:ext uri="{FF2B5EF4-FFF2-40B4-BE49-F238E27FC236}">
                <a16:creationId xmlns:a16="http://schemas.microsoft.com/office/drawing/2014/main" id="{DE6E2D82-8676-40C0-FB9F-71CD83EBB2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332530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0358" y="188911"/>
            <a:ext cx="9845030" cy="1325563"/>
          </a:xfrm>
        </p:spPr>
        <p:txBody>
          <a:bodyPr/>
          <a:lstStyle/>
          <a:p>
            <a:r>
              <a:rPr lang="en-US"/>
              <a:t>Click to edit Master title style</a:t>
            </a:r>
          </a:p>
        </p:txBody>
      </p:sp>
      <p:sp>
        <p:nvSpPr>
          <p:cNvPr id="3" name="Text Placeholder 2"/>
          <p:cNvSpPr>
            <a:spLocks noGrp="1"/>
          </p:cNvSpPr>
          <p:nvPr>
            <p:ph type="body" idx="1"/>
          </p:nvPr>
        </p:nvSpPr>
        <p:spPr>
          <a:xfrm>
            <a:off x="839789" y="1597819"/>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465319"/>
            <a:ext cx="5157787" cy="279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97819"/>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465319"/>
            <a:ext cx="5183188" cy="279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CB505EBF-154E-7543-9F58-CB4B6D843E41}"/>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6" name="Footer Placeholder 4">
            <a:extLst>
              <a:ext uri="{FF2B5EF4-FFF2-40B4-BE49-F238E27FC236}">
                <a16:creationId xmlns:a16="http://schemas.microsoft.com/office/drawing/2014/main" id="{1D82AD2D-BB8E-3249-B512-FACE16CE1DF9}"/>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7" name="Slide Number Placeholder 5">
            <a:extLst>
              <a:ext uri="{FF2B5EF4-FFF2-40B4-BE49-F238E27FC236}">
                <a16:creationId xmlns:a16="http://schemas.microsoft.com/office/drawing/2014/main" id="{8FC11502-0D4B-874B-B600-F0B483E09F47}"/>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55641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5480" y="1976347"/>
            <a:ext cx="9921903" cy="1325563"/>
          </a:xfrm>
        </p:spPr>
        <p:txBody>
          <a:bodyPr/>
          <a:lstStyle/>
          <a:p>
            <a:r>
              <a:rPr lang="en-US"/>
              <a:t>Click to edit Master title style</a:t>
            </a:r>
          </a:p>
        </p:txBody>
      </p:sp>
      <p:sp>
        <p:nvSpPr>
          <p:cNvPr id="11" name="Date Placeholder 3">
            <a:extLst>
              <a:ext uri="{FF2B5EF4-FFF2-40B4-BE49-F238E27FC236}">
                <a16:creationId xmlns:a16="http://schemas.microsoft.com/office/drawing/2014/main" id="{851551FA-15E5-8640-AD2D-CA04DD83360C}"/>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2" name="Footer Placeholder 4">
            <a:extLst>
              <a:ext uri="{FF2B5EF4-FFF2-40B4-BE49-F238E27FC236}">
                <a16:creationId xmlns:a16="http://schemas.microsoft.com/office/drawing/2014/main" id="{D8F30516-1DA4-0240-B80A-8A096BDD2960}"/>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3" name="Slide Number Placeholder 5">
            <a:extLst>
              <a:ext uri="{FF2B5EF4-FFF2-40B4-BE49-F238E27FC236}">
                <a16:creationId xmlns:a16="http://schemas.microsoft.com/office/drawing/2014/main" id="{B28D80D1-38E8-8B4E-A03D-3EECFF949F3F}"/>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pic>
        <p:nvPicPr>
          <p:cNvPr id="3" name="Picture 2">
            <a:extLst>
              <a:ext uri="{FF2B5EF4-FFF2-40B4-BE49-F238E27FC236}">
                <a16:creationId xmlns:a16="http://schemas.microsoft.com/office/drawing/2014/main" id="{C1B5C57E-4357-B26E-0746-5BA626B0E3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378695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E7143F93-15A3-AF43-98CC-F0384ECDD1B8}"/>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1" name="Footer Placeholder 4">
            <a:extLst>
              <a:ext uri="{FF2B5EF4-FFF2-40B4-BE49-F238E27FC236}">
                <a16:creationId xmlns:a16="http://schemas.microsoft.com/office/drawing/2014/main" id="{02CEECBF-A56C-0C48-ADEB-F4AFA5D51E1C}"/>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2" name="Slide Number Placeholder 5">
            <a:extLst>
              <a:ext uri="{FF2B5EF4-FFF2-40B4-BE49-F238E27FC236}">
                <a16:creationId xmlns:a16="http://schemas.microsoft.com/office/drawing/2014/main" id="{52892B0E-0C7E-1643-93CB-29E2791C7BD3}"/>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411629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574" y="457200"/>
            <a:ext cx="3395451"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470592"/>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6574" y="2057400"/>
            <a:ext cx="339545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a:extLst>
              <a:ext uri="{FF2B5EF4-FFF2-40B4-BE49-F238E27FC236}">
                <a16:creationId xmlns:a16="http://schemas.microsoft.com/office/drawing/2014/main" id="{87B1E4BD-6B14-9441-B15B-93CE6F57A2EA}"/>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4" name="Footer Placeholder 4">
            <a:extLst>
              <a:ext uri="{FF2B5EF4-FFF2-40B4-BE49-F238E27FC236}">
                <a16:creationId xmlns:a16="http://schemas.microsoft.com/office/drawing/2014/main" id="{4FAA3BC4-E993-B344-8913-00E58DCA3E82}"/>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5" name="Slide Number Placeholder 5">
            <a:extLst>
              <a:ext uri="{FF2B5EF4-FFF2-40B4-BE49-F238E27FC236}">
                <a16:creationId xmlns:a16="http://schemas.microsoft.com/office/drawing/2014/main" id="{C495BC0F-F1EC-F042-B6DA-425C3D10C730}"/>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411838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574" y="457200"/>
            <a:ext cx="3395451"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45720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376574" y="2057400"/>
            <a:ext cx="339545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a:extLst>
              <a:ext uri="{FF2B5EF4-FFF2-40B4-BE49-F238E27FC236}">
                <a16:creationId xmlns:a16="http://schemas.microsoft.com/office/drawing/2014/main" id="{20FEAC49-6205-9244-AEE3-ED96F20B2983}"/>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4" name="Footer Placeholder 4">
            <a:extLst>
              <a:ext uri="{FF2B5EF4-FFF2-40B4-BE49-F238E27FC236}">
                <a16:creationId xmlns:a16="http://schemas.microsoft.com/office/drawing/2014/main" id="{CC22D1C8-F492-DC49-A051-6165A0085F27}"/>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5" name="Slide Number Placeholder 5">
            <a:extLst>
              <a:ext uri="{FF2B5EF4-FFF2-40B4-BE49-F238E27FC236}">
                <a16:creationId xmlns:a16="http://schemas.microsoft.com/office/drawing/2014/main" id="{085BADE7-F9E1-924C-9EC0-E83B740D6250}"/>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05822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08097" y="900442"/>
            <a:ext cx="9845703" cy="1325563"/>
          </a:xfrm>
        </p:spPr>
        <p:txBody>
          <a:bodyPr/>
          <a:lstStyle/>
          <a:p>
            <a:r>
              <a:rPr lang="en-US"/>
              <a:t>Click to edit Master title style</a:t>
            </a:r>
          </a:p>
        </p:txBody>
      </p:sp>
      <p:sp>
        <p:nvSpPr>
          <p:cNvPr id="3" name="Vertical Text Placeholder 2"/>
          <p:cNvSpPr>
            <a:spLocks noGrp="1"/>
          </p:cNvSpPr>
          <p:nvPr>
            <p:ph type="body" orient="vert" idx="1"/>
          </p:nvPr>
        </p:nvSpPr>
        <p:spPr>
          <a:xfrm>
            <a:off x="838200" y="2553355"/>
            <a:ext cx="10515600" cy="2528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5F619E36-7A61-0748-B050-575A3FDDBA69}"/>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3" name="Footer Placeholder 4">
            <a:extLst>
              <a:ext uri="{FF2B5EF4-FFF2-40B4-BE49-F238E27FC236}">
                <a16:creationId xmlns:a16="http://schemas.microsoft.com/office/drawing/2014/main" id="{6A03B558-FF53-3F4D-BBF2-CB2AFD58C835}"/>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4" name="Slide Number Placeholder 5">
            <a:extLst>
              <a:ext uri="{FF2B5EF4-FFF2-40B4-BE49-F238E27FC236}">
                <a16:creationId xmlns:a16="http://schemas.microsoft.com/office/drawing/2014/main" id="{6C2D16A6-0F9C-A44B-9B40-855D4AE05006}"/>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410057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2306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00809" y="365125"/>
            <a:ext cx="7071692" cy="52306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B2DDBD58-2450-B14E-9CE9-E89EF45C7867}"/>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3" name="Footer Placeholder 4">
            <a:extLst>
              <a:ext uri="{FF2B5EF4-FFF2-40B4-BE49-F238E27FC236}">
                <a16:creationId xmlns:a16="http://schemas.microsoft.com/office/drawing/2014/main" id="{B2959464-613D-9642-B042-8F2A72994D26}"/>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4" name="Slide Number Placeholder 5">
            <a:extLst>
              <a:ext uri="{FF2B5EF4-FFF2-40B4-BE49-F238E27FC236}">
                <a16:creationId xmlns:a16="http://schemas.microsoft.com/office/drawing/2014/main" id="{F2D50ACC-80BA-0E47-AD85-44DA4702AE31}"/>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403967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C3BD-12E3-4097-A7FD-7445F376794E}"/>
              </a:ext>
            </a:extLst>
          </p:cNvPr>
          <p:cNvSpPr>
            <a:spLocks noGrp="1"/>
          </p:cNvSpPr>
          <p:nvPr>
            <p:ph type="ctrTitle" hasCustomPrompt="1"/>
          </p:nvPr>
        </p:nvSpPr>
        <p:spPr>
          <a:xfrm>
            <a:off x="1524000" y="1206340"/>
            <a:ext cx="9144000" cy="4821235"/>
          </a:xfrm>
        </p:spPr>
        <p:txBody>
          <a:bodyPr anchor="ctr" anchorCtr="0">
            <a:noAutofit/>
          </a:bodyPr>
          <a:lstStyle>
            <a:lvl1pPr algn="ctr">
              <a:defRPr sz="4400" b="0">
                <a:solidFill>
                  <a:schemeClr val="accent5">
                    <a:lumMod val="50000"/>
                  </a:schemeClr>
                </a:solidFill>
              </a:defRPr>
            </a:lvl1pPr>
          </a:lstStyle>
          <a:p>
            <a:r>
              <a:rPr lang="en-US"/>
              <a:t>Insert “Thank You”, “Questions?”, etc.</a:t>
            </a:r>
          </a:p>
        </p:txBody>
      </p:sp>
      <p:pic>
        <p:nvPicPr>
          <p:cNvPr id="9" name="Picture 8">
            <a:extLst>
              <a:ext uri="{FF2B5EF4-FFF2-40B4-BE49-F238E27FC236}">
                <a16:creationId xmlns:a16="http://schemas.microsoft.com/office/drawing/2014/main" id="{242FA203-D0BA-4AF7-B8B4-98598883B6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254164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A427-7536-4977-B1A0-EADF1B31FF5D}"/>
              </a:ext>
            </a:extLst>
          </p:cNvPr>
          <p:cNvSpPr>
            <a:spLocks noGrp="1"/>
          </p:cNvSpPr>
          <p:nvPr>
            <p:ph type="title" hasCustomPrompt="1"/>
          </p:nvPr>
        </p:nvSpPr>
        <p:spPr/>
        <p:txBody>
          <a:bodyPr anchor="b" anchorCtr="0"/>
          <a:lstStyle>
            <a:lvl1pPr>
              <a:defRPr>
                <a:solidFill>
                  <a:schemeClr val="accent5">
                    <a:lumMod val="50000"/>
                  </a:schemeClr>
                </a:solidFill>
              </a:defRPr>
            </a:lvl1pPr>
          </a:lstStyle>
          <a:p>
            <a:r>
              <a:rPr lang="en-US"/>
              <a:t>Edit title of slide</a:t>
            </a:r>
          </a:p>
        </p:txBody>
      </p:sp>
      <p:sp>
        <p:nvSpPr>
          <p:cNvPr id="3" name="Content Placeholder 2">
            <a:extLst>
              <a:ext uri="{FF2B5EF4-FFF2-40B4-BE49-F238E27FC236}">
                <a16:creationId xmlns:a16="http://schemas.microsoft.com/office/drawing/2014/main" id="{616AB579-193D-45F4-8E28-315C140C5EF8}"/>
              </a:ext>
            </a:extLst>
          </p:cNvPr>
          <p:cNvSpPr>
            <a:spLocks noGrp="1"/>
          </p:cNvSpPr>
          <p:nvPr>
            <p:ph idx="1" hasCustomPrompt="1"/>
          </p:nvPr>
        </p:nvSpPr>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C704A21A-1AA9-4A55-99DE-66BDFC7E9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815867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A427-7536-4977-B1A0-EADF1B31FF5D}"/>
              </a:ext>
            </a:extLst>
          </p:cNvPr>
          <p:cNvSpPr>
            <a:spLocks noGrp="1"/>
          </p:cNvSpPr>
          <p:nvPr>
            <p:ph type="title" hasCustomPrompt="1"/>
          </p:nvPr>
        </p:nvSpPr>
        <p:spPr/>
        <p:txBody>
          <a:bodyPr anchor="b" anchorCtr="0"/>
          <a:lstStyle>
            <a:lvl1pPr>
              <a:defRPr>
                <a:solidFill>
                  <a:schemeClr val="accent5">
                    <a:lumMod val="50000"/>
                  </a:schemeClr>
                </a:solidFill>
              </a:defRPr>
            </a:lvl1pPr>
          </a:lstStyle>
          <a:p>
            <a:r>
              <a:rPr lang="en-US"/>
              <a:t>Edit title of slide</a:t>
            </a:r>
          </a:p>
        </p:txBody>
      </p:sp>
      <p:sp>
        <p:nvSpPr>
          <p:cNvPr id="3" name="Content Placeholder 2">
            <a:extLst>
              <a:ext uri="{FF2B5EF4-FFF2-40B4-BE49-F238E27FC236}">
                <a16:creationId xmlns:a16="http://schemas.microsoft.com/office/drawing/2014/main" id="{616AB579-193D-45F4-8E28-315C140C5EF8}"/>
              </a:ext>
            </a:extLst>
          </p:cNvPr>
          <p:cNvSpPr>
            <a:spLocks noGrp="1"/>
          </p:cNvSpPr>
          <p:nvPr>
            <p:ph idx="1" hasCustomPrompt="1"/>
          </p:nvPr>
        </p:nvSpPr>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C704A21A-1AA9-4A55-99DE-66BDFC7E94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133023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DD50-61C4-2149-89CA-7C485CD77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016ABA-2996-2B43-8C96-0694B0E95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402D3139-E4DF-1D4A-8606-03E02B650072}"/>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204C91A4-42E6-CD4E-B768-ED2E482C951B}"/>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4C80CA6B-0728-C94B-8DB6-1AEC7AAC60AF}"/>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73724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4229-1BF6-3F41-B666-118D88DDD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74424-339B-6E4B-8C55-6B687AFCEE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ED934A6-2860-C547-B191-E06F87CA0ACC}"/>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D3A5957B-15D5-8C4F-A5CC-BFED6AC923E0}"/>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1AC7C71A-8F8E-D54E-A823-68C364A971D5}"/>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094255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56FA-6310-134E-88F2-4844C4B9D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8ACA7-0B0F-5D49-A26B-3DC447D89732}"/>
              </a:ext>
            </a:extLst>
          </p:cNvPr>
          <p:cNvSpPr>
            <a:spLocks noGrp="1"/>
          </p:cNvSpPr>
          <p:nvPr>
            <p:ph type="body" idx="1"/>
          </p:nvPr>
        </p:nvSpPr>
        <p:spPr>
          <a:xfrm>
            <a:off x="831850" y="4589464"/>
            <a:ext cx="10515600" cy="12050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8108C44-63BA-5043-88C9-47006C43CAC7}"/>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3B6373AF-E6DA-0F4B-95DC-3078C9AD85E0}"/>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F650A306-C0D0-1B4B-AEAC-8C123F6F104B}"/>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486467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1AF4-6571-0A4D-B43D-EAEBC832C3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B0D89-C708-1544-B9AB-262D92CE40F4}"/>
              </a:ext>
            </a:extLst>
          </p:cNvPr>
          <p:cNvSpPr>
            <a:spLocks noGrp="1"/>
          </p:cNvSpPr>
          <p:nvPr>
            <p:ph sz="half" idx="1"/>
          </p:nvPr>
        </p:nvSpPr>
        <p:spPr>
          <a:xfrm>
            <a:off x="838200" y="1825625"/>
            <a:ext cx="5181600" cy="387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6AAFB-46E1-EF4F-B2A3-69DAE182AA07}"/>
              </a:ext>
            </a:extLst>
          </p:cNvPr>
          <p:cNvSpPr>
            <a:spLocks noGrp="1"/>
          </p:cNvSpPr>
          <p:nvPr>
            <p:ph sz="half" idx="2"/>
          </p:nvPr>
        </p:nvSpPr>
        <p:spPr>
          <a:xfrm>
            <a:off x="6172200" y="1825625"/>
            <a:ext cx="5181600" cy="387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9919931B-D311-B74B-8D1F-028FF603AF5C}"/>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B917813B-8338-F34D-ABE1-0762281E1FCF}"/>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4BF1117A-E097-B143-9C8A-B7AECEB7FFFB}"/>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557473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B689-8AB3-BF4D-8A71-EDB6FD75A7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48F7E-E484-864B-B9CF-B675DFEB0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2D9750-860E-D941-A365-054D35990CF3}"/>
              </a:ext>
            </a:extLst>
          </p:cNvPr>
          <p:cNvSpPr>
            <a:spLocks noGrp="1"/>
          </p:cNvSpPr>
          <p:nvPr>
            <p:ph sz="half" idx="2"/>
          </p:nvPr>
        </p:nvSpPr>
        <p:spPr>
          <a:xfrm>
            <a:off x="839788" y="2505075"/>
            <a:ext cx="5157787" cy="2881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5DF8F5-1D86-8940-985A-381B1CF911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F5C2B-1898-0A43-B8A1-F665EC924AE6}"/>
              </a:ext>
            </a:extLst>
          </p:cNvPr>
          <p:cNvSpPr>
            <a:spLocks noGrp="1"/>
          </p:cNvSpPr>
          <p:nvPr>
            <p:ph sz="quarter" idx="4"/>
          </p:nvPr>
        </p:nvSpPr>
        <p:spPr>
          <a:xfrm>
            <a:off x="6172200" y="2505075"/>
            <a:ext cx="5183188" cy="2881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BC31670-8319-A747-9072-15B6C5B9E5D6}"/>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1" name="Footer Placeholder 4">
            <a:extLst>
              <a:ext uri="{FF2B5EF4-FFF2-40B4-BE49-F238E27FC236}">
                <a16:creationId xmlns:a16="http://schemas.microsoft.com/office/drawing/2014/main" id="{4AD9B663-D156-754B-BC82-5C7D73B1FD78}"/>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2" name="Slide Number Placeholder 5">
            <a:extLst>
              <a:ext uri="{FF2B5EF4-FFF2-40B4-BE49-F238E27FC236}">
                <a16:creationId xmlns:a16="http://schemas.microsoft.com/office/drawing/2014/main" id="{868F1AF2-45A4-1D45-BA7A-2AFEBFEEBF32}"/>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800805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0864-8ED6-5940-81E6-9A0F2794856B}"/>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828AC314-2548-564D-9E61-5590D7D6C01A}"/>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7" name="Footer Placeholder 4">
            <a:extLst>
              <a:ext uri="{FF2B5EF4-FFF2-40B4-BE49-F238E27FC236}">
                <a16:creationId xmlns:a16="http://schemas.microsoft.com/office/drawing/2014/main" id="{CB63D008-0A36-4947-952E-1195EA50CD57}"/>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8" name="Slide Number Placeholder 5">
            <a:extLst>
              <a:ext uri="{FF2B5EF4-FFF2-40B4-BE49-F238E27FC236}">
                <a16:creationId xmlns:a16="http://schemas.microsoft.com/office/drawing/2014/main" id="{DD7725EA-BD29-2244-95B1-6A57B2C44E5F}"/>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126234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877565F-B4CD-6443-ABCF-4F7BDF792C2A}"/>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6" name="Footer Placeholder 4">
            <a:extLst>
              <a:ext uri="{FF2B5EF4-FFF2-40B4-BE49-F238E27FC236}">
                <a16:creationId xmlns:a16="http://schemas.microsoft.com/office/drawing/2014/main" id="{7AB67888-17CD-B04B-9F81-33D1C19745CA}"/>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7" name="Slide Number Placeholder 5">
            <a:extLst>
              <a:ext uri="{FF2B5EF4-FFF2-40B4-BE49-F238E27FC236}">
                <a16:creationId xmlns:a16="http://schemas.microsoft.com/office/drawing/2014/main" id="{941ECCB8-E7E0-4242-8778-1C4E09081428}"/>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685177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7060-1054-5544-82D5-58F1D6052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31F65D-11FA-3F47-A7AB-E9E7920B8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2117F6-838B-4A49-A232-46A67C611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FA53EBE8-A916-6947-BF04-7FE6E632E51B}"/>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ADDEB025-5BC8-9F4A-9201-E5E1B5EEAD3A}"/>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59F13A13-326F-0447-9AFF-543700613EC0}"/>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480939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F4A1-1024-0B47-A015-0840EB487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2FE4E8-D75C-8F4D-9826-8E00352C2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869F76-6701-A344-A2C1-6E0A409AB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0368DA9A-50EB-4A4B-AD21-04AEF17C0C6A}"/>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6678F202-7624-064B-93C2-1B220AC1916D}"/>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F29B196B-B238-9F46-9D3B-CBA40853901D}"/>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97299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A7CF-54A2-4F65-B57D-F24E000BC07A}"/>
              </a:ext>
            </a:extLst>
          </p:cNvPr>
          <p:cNvSpPr>
            <a:spLocks noGrp="1"/>
          </p:cNvSpPr>
          <p:nvPr>
            <p:ph type="title" hasCustomPrompt="1"/>
          </p:nvPr>
        </p:nvSpPr>
        <p:spPr/>
        <p:txBody>
          <a:bodyPr anchor="b" anchorCtr="0"/>
          <a:lstStyle>
            <a:lvl1pPr>
              <a:defRPr>
                <a:solidFill>
                  <a:schemeClr val="accent5">
                    <a:lumMod val="50000"/>
                  </a:schemeClr>
                </a:solidFill>
              </a:defRPr>
            </a:lvl1pPr>
          </a:lstStyle>
          <a:p>
            <a:r>
              <a:rPr lang="en-US"/>
              <a:t>Edit title of slide</a:t>
            </a:r>
          </a:p>
        </p:txBody>
      </p:sp>
      <p:sp>
        <p:nvSpPr>
          <p:cNvPr id="3" name="Content Placeholder 2">
            <a:extLst>
              <a:ext uri="{FF2B5EF4-FFF2-40B4-BE49-F238E27FC236}">
                <a16:creationId xmlns:a16="http://schemas.microsoft.com/office/drawing/2014/main" id="{EBF2A9F2-9213-4C12-A01D-09F362C887C4}"/>
              </a:ext>
            </a:extLst>
          </p:cNvPr>
          <p:cNvSpPr>
            <a:spLocks noGrp="1"/>
          </p:cNvSpPr>
          <p:nvPr>
            <p:ph sz="half" idx="1" hasCustomPrompt="1"/>
          </p:nvPr>
        </p:nvSpPr>
        <p:spPr>
          <a:xfrm>
            <a:off x="838200" y="1825625"/>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C82AE1-B5C0-4926-80F2-7F1AABA0DF83}"/>
              </a:ext>
            </a:extLst>
          </p:cNvPr>
          <p:cNvSpPr>
            <a:spLocks noGrp="1"/>
          </p:cNvSpPr>
          <p:nvPr>
            <p:ph sz="half" idx="2" hasCustomPrompt="1"/>
          </p:nvPr>
        </p:nvSpPr>
        <p:spPr>
          <a:xfrm>
            <a:off x="6172200" y="1825625"/>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1FF66EB-5274-4087-849F-C2FBA883FE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3200055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3EDB-3F7E-5A46-916C-8A5736BE2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7432AE-01A6-9449-8211-4B67C8900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65B85C-73D0-4742-A6FE-7056DB0A8319}"/>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14579E1C-FC09-9C49-8767-8BEE830DA678}"/>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C3966221-D98B-CC42-9D2B-16531E95E4C4}"/>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109657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BF2FE-23CE-E84A-B0CF-6346A9A798DB}"/>
              </a:ext>
            </a:extLst>
          </p:cNvPr>
          <p:cNvSpPr>
            <a:spLocks noGrp="1"/>
          </p:cNvSpPr>
          <p:nvPr>
            <p:ph type="title" orient="vert"/>
          </p:nvPr>
        </p:nvSpPr>
        <p:spPr>
          <a:xfrm>
            <a:off x="8724900" y="365125"/>
            <a:ext cx="2628900" cy="553871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9305C7-EBF2-2645-B154-2295E5400797}"/>
              </a:ext>
            </a:extLst>
          </p:cNvPr>
          <p:cNvSpPr>
            <a:spLocks noGrp="1"/>
          </p:cNvSpPr>
          <p:nvPr>
            <p:ph type="body" orient="vert" idx="1"/>
          </p:nvPr>
        </p:nvSpPr>
        <p:spPr>
          <a:xfrm>
            <a:off x="838200" y="365125"/>
            <a:ext cx="7734300" cy="5538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BF10C0F-70DA-3B41-B9D7-BA8F20051161}"/>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031E331C-6AA4-C94C-93FE-5606FA4DA0C8}"/>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9C2BE668-BB42-3C4F-AF94-DC66247CB059}"/>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784576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C3BD-12E3-4097-A7FD-7445F376794E}"/>
              </a:ext>
            </a:extLst>
          </p:cNvPr>
          <p:cNvSpPr>
            <a:spLocks noGrp="1"/>
          </p:cNvSpPr>
          <p:nvPr>
            <p:ph type="ctrTitle" hasCustomPrompt="1"/>
          </p:nvPr>
        </p:nvSpPr>
        <p:spPr>
          <a:xfrm>
            <a:off x="1524000" y="1206340"/>
            <a:ext cx="9144000" cy="4821235"/>
          </a:xfrm>
        </p:spPr>
        <p:txBody>
          <a:bodyPr anchor="ctr" anchorCtr="0">
            <a:noAutofit/>
          </a:bodyPr>
          <a:lstStyle>
            <a:lvl1pPr algn="ctr">
              <a:defRPr sz="4400" b="0">
                <a:solidFill>
                  <a:schemeClr val="accent5">
                    <a:lumMod val="50000"/>
                  </a:schemeClr>
                </a:solidFill>
              </a:defRPr>
            </a:lvl1pPr>
          </a:lstStyle>
          <a:p>
            <a:r>
              <a:rPr lang="en-US"/>
              <a:t>Insert “Thank You”, “Questions?”, etc.</a:t>
            </a:r>
          </a:p>
        </p:txBody>
      </p:sp>
      <p:pic>
        <p:nvPicPr>
          <p:cNvPr id="9" name="Picture 8">
            <a:extLst>
              <a:ext uri="{FF2B5EF4-FFF2-40B4-BE49-F238E27FC236}">
                <a16:creationId xmlns:a16="http://schemas.microsoft.com/office/drawing/2014/main" id="{242FA203-D0BA-4AF7-B8B4-98598883B6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984402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ABFE-4A6A-384A-B42B-0DFDA6FD71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3FE2E9-C6BD-3D40-A986-BBA092065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87217B6B-214D-4A46-8C24-04B1DEB86AF7}"/>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C50772FC-2086-3A44-8FE6-2A2E180A4172}"/>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2A167B5F-B415-2D45-A0C8-6209B50DB522}"/>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200585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7240-80A2-B24A-9846-71C33FD2E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691C67-742B-8D44-947E-93F314EDE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0729939-45C9-BE4A-B155-4F6671760245}"/>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726F5B70-CF47-1A41-BD24-CCFD304EB706}"/>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79142164-52D7-0E46-91B8-847C8815B0A2}"/>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260935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E36D-CAFC-5749-A8E1-A4454640B8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157353-1E06-7E41-BD22-02E01696F4AE}"/>
              </a:ext>
            </a:extLst>
          </p:cNvPr>
          <p:cNvSpPr>
            <a:spLocks noGrp="1"/>
          </p:cNvSpPr>
          <p:nvPr>
            <p:ph type="body" idx="1"/>
          </p:nvPr>
        </p:nvSpPr>
        <p:spPr>
          <a:xfrm>
            <a:off x="831850" y="4589464"/>
            <a:ext cx="10515600" cy="116529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F52834E-3C45-B649-8F58-AE4F7A6EFD60}"/>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0C88A5A8-14D9-EF49-9B02-1E6DDD807375}"/>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B063DA86-B7E6-6F4F-9A3C-E18915B30601}"/>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978168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893F-E042-B040-8EB1-37E54E0EE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F5232-0E80-F946-BB40-17C7C57F7193}"/>
              </a:ext>
            </a:extLst>
          </p:cNvPr>
          <p:cNvSpPr>
            <a:spLocks noGrp="1"/>
          </p:cNvSpPr>
          <p:nvPr>
            <p:ph sz="half" idx="1"/>
          </p:nvPr>
        </p:nvSpPr>
        <p:spPr>
          <a:xfrm>
            <a:off x="838200" y="1825625"/>
            <a:ext cx="5181600" cy="3789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C8AE04-64D1-9143-8120-14DD5C255259}"/>
              </a:ext>
            </a:extLst>
          </p:cNvPr>
          <p:cNvSpPr>
            <a:spLocks noGrp="1"/>
          </p:cNvSpPr>
          <p:nvPr>
            <p:ph sz="half" idx="2"/>
          </p:nvPr>
        </p:nvSpPr>
        <p:spPr>
          <a:xfrm>
            <a:off x="6172200" y="1825625"/>
            <a:ext cx="5181600" cy="3789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96EAFE46-2A65-0343-B8D1-C3C51807C701}"/>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6C2F1B80-5282-354D-BC90-03981A3A35E7}"/>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4359FE7B-48E3-9640-969A-F7BF938B037D}"/>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00432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3076-F4B3-874D-9B34-C22A24823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59455-3B73-1942-AD47-9DC32FAA5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5A724-3430-074D-9CD4-A9D8E602FD8B}"/>
              </a:ext>
            </a:extLst>
          </p:cNvPr>
          <p:cNvSpPr>
            <a:spLocks noGrp="1"/>
          </p:cNvSpPr>
          <p:nvPr>
            <p:ph sz="half" idx="2"/>
          </p:nvPr>
        </p:nvSpPr>
        <p:spPr>
          <a:xfrm>
            <a:off x="839788" y="2505075"/>
            <a:ext cx="5157787" cy="334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19722-ECC7-1F43-AC74-32039D31D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70A8A6-5B46-6B46-BEF8-7891833B875A}"/>
              </a:ext>
            </a:extLst>
          </p:cNvPr>
          <p:cNvSpPr>
            <a:spLocks noGrp="1"/>
          </p:cNvSpPr>
          <p:nvPr>
            <p:ph sz="quarter" idx="4"/>
          </p:nvPr>
        </p:nvSpPr>
        <p:spPr>
          <a:xfrm>
            <a:off x="6172200" y="2505075"/>
            <a:ext cx="5183188" cy="334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5CBAC9E8-6AAC-3C4D-8EF5-F610A0E2B826}"/>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1" name="Footer Placeholder 4">
            <a:extLst>
              <a:ext uri="{FF2B5EF4-FFF2-40B4-BE49-F238E27FC236}">
                <a16:creationId xmlns:a16="http://schemas.microsoft.com/office/drawing/2014/main" id="{B9A180D1-35F8-0149-A6D7-DD53B37328E7}"/>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2" name="Slide Number Placeholder 5">
            <a:extLst>
              <a:ext uri="{FF2B5EF4-FFF2-40B4-BE49-F238E27FC236}">
                <a16:creationId xmlns:a16="http://schemas.microsoft.com/office/drawing/2014/main" id="{C0502D8B-BED0-B042-AD17-83639C6153D2}"/>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318837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7F1F-A394-944D-A27E-83E4D631E5DC}"/>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22272A3-911A-634E-AA88-7352D01CDDE5}"/>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7" name="Footer Placeholder 4">
            <a:extLst>
              <a:ext uri="{FF2B5EF4-FFF2-40B4-BE49-F238E27FC236}">
                <a16:creationId xmlns:a16="http://schemas.microsoft.com/office/drawing/2014/main" id="{11E601A3-DF89-9F47-8F04-0AE021153FDC}"/>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8" name="Slide Number Placeholder 5">
            <a:extLst>
              <a:ext uri="{FF2B5EF4-FFF2-40B4-BE49-F238E27FC236}">
                <a16:creationId xmlns:a16="http://schemas.microsoft.com/office/drawing/2014/main" id="{76A21FA5-FCED-7F4B-B1BE-6E9F760960BB}"/>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102093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9427F3C-15C2-4745-9E13-C6D12AF9EA3A}"/>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6" name="Footer Placeholder 4">
            <a:extLst>
              <a:ext uri="{FF2B5EF4-FFF2-40B4-BE49-F238E27FC236}">
                <a16:creationId xmlns:a16="http://schemas.microsoft.com/office/drawing/2014/main" id="{CC727956-6C18-5040-A3E7-85A593BF2FD6}"/>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7" name="Slide Number Placeholder 5">
            <a:extLst>
              <a:ext uri="{FF2B5EF4-FFF2-40B4-BE49-F238E27FC236}">
                <a16:creationId xmlns:a16="http://schemas.microsoft.com/office/drawing/2014/main" id="{E76C464B-4386-2743-8042-747BC7007DC6}"/>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99483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63D0-A5CC-463D-A746-0EDF9E1B95C4}"/>
              </a:ext>
            </a:extLst>
          </p:cNvPr>
          <p:cNvSpPr>
            <a:spLocks noGrp="1"/>
          </p:cNvSpPr>
          <p:nvPr>
            <p:ph type="title" hasCustomPrompt="1"/>
          </p:nvPr>
        </p:nvSpPr>
        <p:spPr/>
        <p:txBody>
          <a:bodyPr anchor="b" anchorCtr="0"/>
          <a:lstStyle>
            <a:lvl1pPr>
              <a:defRPr/>
            </a:lvl1pPr>
          </a:lstStyle>
          <a:p>
            <a:r>
              <a:rPr lang="en-US"/>
              <a:t>Edit title of slide</a:t>
            </a:r>
          </a:p>
        </p:txBody>
      </p:sp>
      <p:pic>
        <p:nvPicPr>
          <p:cNvPr id="6" name="Picture 5">
            <a:extLst>
              <a:ext uri="{FF2B5EF4-FFF2-40B4-BE49-F238E27FC236}">
                <a16:creationId xmlns:a16="http://schemas.microsoft.com/office/drawing/2014/main" id="{CC591DE0-A644-4AC1-B313-BB37D6885D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2407716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01D3-9AC1-3B4D-B0A9-3411B085D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A74E33-EFDF-014E-90E1-AF00DA407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DDB932-E94A-7443-AB0D-043EE4CA2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25E739DA-3A4B-1242-8027-AB83E510EFE7}"/>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E6D2829E-3A5C-D84A-A0ED-41D9A5487C58}"/>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B803C8B7-3E88-5A49-98C7-EDA1108D1DA9}"/>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951746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0AAA-9082-CA44-B30C-1FCF6508A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11C6BD-8C82-A642-8CA3-A18E5977D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A2396F-B99E-1A43-8B80-B14892E47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8C1E906-1C28-F24C-BABF-75BE481D0C45}"/>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6B709A4C-C2F6-5841-BD53-5F5C3CA70F8A}"/>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48247DD3-398B-4846-9387-27EA27D6042F}"/>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996217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DAD9-6C5D-BF41-8B8D-AD88C5C3CD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A7BE1-46C2-E044-8C9B-CBF2898A9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EC9C9D-869E-ED45-A170-43CC9A30178C}"/>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817B8D9C-9ADD-6B45-8E2B-7769EEDE1A63}"/>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D644A431-A29A-AC48-856C-77DA4F5F106A}"/>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270961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3C0B00-4E11-4944-B46F-B77E46A683A1}"/>
              </a:ext>
            </a:extLst>
          </p:cNvPr>
          <p:cNvSpPr>
            <a:spLocks noGrp="1"/>
          </p:cNvSpPr>
          <p:nvPr>
            <p:ph type="title" orient="vert"/>
          </p:nvPr>
        </p:nvSpPr>
        <p:spPr>
          <a:xfrm>
            <a:off x="8724900" y="365125"/>
            <a:ext cx="2628900" cy="547908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D69EF-EC72-2A44-BC63-AD3F322D353F}"/>
              </a:ext>
            </a:extLst>
          </p:cNvPr>
          <p:cNvSpPr>
            <a:spLocks noGrp="1"/>
          </p:cNvSpPr>
          <p:nvPr>
            <p:ph type="body" orient="vert" idx="1"/>
          </p:nvPr>
        </p:nvSpPr>
        <p:spPr>
          <a:xfrm>
            <a:off x="838200" y="365125"/>
            <a:ext cx="7734300" cy="54790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7149F3-B0BC-364B-985D-FFBCCB6F9BCC}"/>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750CD5DF-2504-1745-9306-E0EAB99D7650}"/>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3D12F429-73D9-5E4E-9D2D-BB01032522D9}"/>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203978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DD50-61C4-2149-89CA-7C485CD77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016ABA-2996-2B43-8C96-0694B0E95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402D3139-E4DF-1D4A-8606-03E02B650072}"/>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204C91A4-42E6-CD4E-B768-ED2E482C951B}"/>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4C80CA6B-0728-C94B-8DB6-1AEC7AAC60AF}"/>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444554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4229-1BF6-3F41-B666-118D88DDD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74424-339B-6E4B-8C55-6B687AFCEE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ED934A6-2860-C547-B191-E06F87CA0ACC}"/>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D3A5957B-15D5-8C4F-A5CC-BFED6AC923E0}"/>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1AC7C71A-8F8E-D54E-A823-68C364A971D5}"/>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940153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56FA-6310-134E-88F2-4844C4B9D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8ACA7-0B0F-5D49-A26B-3DC447D89732}"/>
              </a:ext>
            </a:extLst>
          </p:cNvPr>
          <p:cNvSpPr>
            <a:spLocks noGrp="1"/>
          </p:cNvSpPr>
          <p:nvPr>
            <p:ph type="body" idx="1"/>
          </p:nvPr>
        </p:nvSpPr>
        <p:spPr>
          <a:xfrm>
            <a:off x="831850" y="4589464"/>
            <a:ext cx="10515600" cy="12050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8108C44-63BA-5043-88C9-47006C43CAC7}"/>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3B6373AF-E6DA-0F4B-95DC-3078C9AD85E0}"/>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F650A306-C0D0-1B4B-AEAC-8C123F6F104B}"/>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85232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1AF4-6571-0A4D-B43D-EAEBC832C3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B0D89-C708-1544-B9AB-262D92CE40F4}"/>
              </a:ext>
            </a:extLst>
          </p:cNvPr>
          <p:cNvSpPr>
            <a:spLocks noGrp="1"/>
          </p:cNvSpPr>
          <p:nvPr>
            <p:ph sz="half" idx="1"/>
          </p:nvPr>
        </p:nvSpPr>
        <p:spPr>
          <a:xfrm>
            <a:off x="838200" y="1825625"/>
            <a:ext cx="5181600" cy="387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6AAFB-46E1-EF4F-B2A3-69DAE182AA07}"/>
              </a:ext>
            </a:extLst>
          </p:cNvPr>
          <p:cNvSpPr>
            <a:spLocks noGrp="1"/>
          </p:cNvSpPr>
          <p:nvPr>
            <p:ph sz="half" idx="2"/>
          </p:nvPr>
        </p:nvSpPr>
        <p:spPr>
          <a:xfrm>
            <a:off x="6172200" y="1825625"/>
            <a:ext cx="5181600" cy="387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9919931B-D311-B74B-8D1F-028FF603AF5C}"/>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B917813B-8338-F34D-ABE1-0762281E1FCF}"/>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4BF1117A-E097-B143-9C8A-B7AECEB7FFFB}"/>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812308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B689-8AB3-BF4D-8A71-EDB6FD75A7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48F7E-E484-864B-B9CF-B675DFEB0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2D9750-860E-D941-A365-054D35990CF3}"/>
              </a:ext>
            </a:extLst>
          </p:cNvPr>
          <p:cNvSpPr>
            <a:spLocks noGrp="1"/>
          </p:cNvSpPr>
          <p:nvPr>
            <p:ph sz="half" idx="2"/>
          </p:nvPr>
        </p:nvSpPr>
        <p:spPr>
          <a:xfrm>
            <a:off x="839788" y="2505075"/>
            <a:ext cx="5157787" cy="2881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5DF8F5-1D86-8940-985A-381B1CF911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F5C2B-1898-0A43-B8A1-F665EC924AE6}"/>
              </a:ext>
            </a:extLst>
          </p:cNvPr>
          <p:cNvSpPr>
            <a:spLocks noGrp="1"/>
          </p:cNvSpPr>
          <p:nvPr>
            <p:ph sz="quarter" idx="4"/>
          </p:nvPr>
        </p:nvSpPr>
        <p:spPr>
          <a:xfrm>
            <a:off x="6172200" y="2505075"/>
            <a:ext cx="5183188" cy="2881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BC31670-8319-A747-9072-15B6C5B9E5D6}"/>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1" name="Footer Placeholder 4">
            <a:extLst>
              <a:ext uri="{FF2B5EF4-FFF2-40B4-BE49-F238E27FC236}">
                <a16:creationId xmlns:a16="http://schemas.microsoft.com/office/drawing/2014/main" id="{4AD9B663-D156-754B-BC82-5C7D73B1FD78}"/>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2" name="Slide Number Placeholder 5">
            <a:extLst>
              <a:ext uri="{FF2B5EF4-FFF2-40B4-BE49-F238E27FC236}">
                <a16:creationId xmlns:a16="http://schemas.microsoft.com/office/drawing/2014/main" id="{868F1AF2-45A4-1D45-BA7A-2AFEBFEEBF32}"/>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089734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0864-8ED6-5940-81E6-9A0F2794856B}"/>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828AC314-2548-564D-9E61-5590D7D6C01A}"/>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7" name="Footer Placeholder 4">
            <a:extLst>
              <a:ext uri="{FF2B5EF4-FFF2-40B4-BE49-F238E27FC236}">
                <a16:creationId xmlns:a16="http://schemas.microsoft.com/office/drawing/2014/main" id="{CB63D008-0A36-4947-952E-1195EA50CD57}"/>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8" name="Slide Number Placeholder 5">
            <a:extLst>
              <a:ext uri="{FF2B5EF4-FFF2-40B4-BE49-F238E27FC236}">
                <a16:creationId xmlns:a16="http://schemas.microsoft.com/office/drawing/2014/main" id="{DD7725EA-BD29-2244-95B1-6A57B2C44E5F}"/>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9142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With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9E104F-F9FF-475C-99AA-8049E5163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1664098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877565F-B4CD-6443-ABCF-4F7BDF792C2A}"/>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6" name="Footer Placeholder 4">
            <a:extLst>
              <a:ext uri="{FF2B5EF4-FFF2-40B4-BE49-F238E27FC236}">
                <a16:creationId xmlns:a16="http://schemas.microsoft.com/office/drawing/2014/main" id="{7AB67888-17CD-B04B-9F81-33D1C19745CA}"/>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7" name="Slide Number Placeholder 5">
            <a:extLst>
              <a:ext uri="{FF2B5EF4-FFF2-40B4-BE49-F238E27FC236}">
                <a16:creationId xmlns:a16="http://schemas.microsoft.com/office/drawing/2014/main" id="{941ECCB8-E7E0-4242-8778-1C4E09081428}"/>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863505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7060-1054-5544-82D5-58F1D6052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31F65D-11FA-3F47-A7AB-E9E7920B8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2117F6-838B-4A49-A232-46A67C611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FA53EBE8-A916-6947-BF04-7FE6E632E51B}"/>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ADDEB025-5BC8-9F4A-9201-E5E1B5EEAD3A}"/>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59F13A13-326F-0447-9AFF-543700613EC0}"/>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924087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F4A1-1024-0B47-A015-0840EB487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2FE4E8-D75C-8F4D-9826-8E00352C2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869F76-6701-A344-A2C1-6E0A409AB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0368DA9A-50EB-4A4B-AD21-04AEF17C0C6A}"/>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6678F202-7624-064B-93C2-1B220AC1916D}"/>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F29B196B-B238-9F46-9D3B-CBA40853901D}"/>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630217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3EDB-3F7E-5A46-916C-8A5736BE2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7432AE-01A6-9449-8211-4B67C8900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65B85C-73D0-4742-A6FE-7056DB0A8319}"/>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14579E1C-FC09-9C49-8767-8BEE830DA678}"/>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C3966221-D98B-CC42-9D2B-16531E95E4C4}"/>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437744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BF2FE-23CE-E84A-B0CF-6346A9A798DB}"/>
              </a:ext>
            </a:extLst>
          </p:cNvPr>
          <p:cNvSpPr>
            <a:spLocks noGrp="1"/>
          </p:cNvSpPr>
          <p:nvPr>
            <p:ph type="title" orient="vert"/>
          </p:nvPr>
        </p:nvSpPr>
        <p:spPr>
          <a:xfrm>
            <a:off x="8724900" y="365125"/>
            <a:ext cx="2628900" cy="553871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9305C7-EBF2-2645-B154-2295E5400797}"/>
              </a:ext>
            </a:extLst>
          </p:cNvPr>
          <p:cNvSpPr>
            <a:spLocks noGrp="1"/>
          </p:cNvSpPr>
          <p:nvPr>
            <p:ph type="body" orient="vert" idx="1"/>
          </p:nvPr>
        </p:nvSpPr>
        <p:spPr>
          <a:xfrm>
            <a:off x="838200" y="365125"/>
            <a:ext cx="7734300" cy="5538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BF10C0F-70DA-3B41-B9D7-BA8F20051161}"/>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031E331C-6AA4-C94C-93FE-5606FA4DA0C8}"/>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9C2BE668-BB42-3C4F-AF94-DC66247CB059}"/>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951465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ABFE-4A6A-384A-B42B-0DFDA6FD71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3FE2E9-C6BD-3D40-A986-BBA092065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87217B6B-214D-4A46-8C24-04B1DEB86AF7}"/>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C50772FC-2086-3A44-8FE6-2A2E180A4172}"/>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2A167B5F-B415-2D45-A0C8-6209B50DB522}"/>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428270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7240-80A2-B24A-9846-71C33FD2E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691C67-742B-8D44-947E-93F314EDE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0729939-45C9-BE4A-B155-4F6671760245}"/>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726F5B70-CF47-1A41-BD24-CCFD304EB706}"/>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79142164-52D7-0E46-91B8-847C8815B0A2}"/>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270153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E36D-CAFC-5749-A8E1-A4454640B8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157353-1E06-7E41-BD22-02E01696F4AE}"/>
              </a:ext>
            </a:extLst>
          </p:cNvPr>
          <p:cNvSpPr>
            <a:spLocks noGrp="1"/>
          </p:cNvSpPr>
          <p:nvPr>
            <p:ph type="body" idx="1"/>
          </p:nvPr>
        </p:nvSpPr>
        <p:spPr>
          <a:xfrm>
            <a:off x="831850" y="4589464"/>
            <a:ext cx="10515600" cy="116529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F52834E-3C45-B649-8F58-AE4F7A6EFD60}"/>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0C88A5A8-14D9-EF49-9B02-1E6DDD807375}"/>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B063DA86-B7E6-6F4F-9A3C-E18915B30601}"/>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788402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893F-E042-B040-8EB1-37E54E0EE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F5232-0E80-F946-BB40-17C7C57F7193}"/>
              </a:ext>
            </a:extLst>
          </p:cNvPr>
          <p:cNvSpPr>
            <a:spLocks noGrp="1"/>
          </p:cNvSpPr>
          <p:nvPr>
            <p:ph sz="half" idx="1"/>
          </p:nvPr>
        </p:nvSpPr>
        <p:spPr>
          <a:xfrm>
            <a:off x="838200" y="1825625"/>
            <a:ext cx="5181600" cy="3789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C8AE04-64D1-9143-8120-14DD5C255259}"/>
              </a:ext>
            </a:extLst>
          </p:cNvPr>
          <p:cNvSpPr>
            <a:spLocks noGrp="1"/>
          </p:cNvSpPr>
          <p:nvPr>
            <p:ph sz="half" idx="2"/>
          </p:nvPr>
        </p:nvSpPr>
        <p:spPr>
          <a:xfrm>
            <a:off x="6172200" y="1825625"/>
            <a:ext cx="5181600" cy="3789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96EAFE46-2A65-0343-B8D1-C3C51807C701}"/>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6C2F1B80-5282-354D-BC90-03981A3A35E7}"/>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4359FE7B-48E3-9640-969A-F7BF938B037D}"/>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376333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3076-F4B3-874D-9B34-C22A24823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59455-3B73-1942-AD47-9DC32FAA5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5A724-3430-074D-9CD4-A9D8E602FD8B}"/>
              </a:ext>
            </a:extLst>
          </p:cNvPr>
          <p:cNvSpPr>
            <a:spLocks noGrp="1"/>
          </p:cNvSpPr>
          <p:nvPr>
            <p:ph sz="half" idx="2"/>
          </p:nvPr>
        </p:nvSpPr>
        <p:spPr>
          <a:xfrm>
            <a:off x="839788" y="2505075"/>
            <a:ext cx="5157787" cy="334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19722-ECC7-1F43-AC74-32039D31D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70A8A6-5B46-6B46-BEF8-7891833B875A}"/>
              </a:ext>
            </a:extLst>
          </p:cNvPr>
          <p:cNvSpPr>
            <a:spLocks noGrp="1"/>
          </p:cNvSpPr>
          <p:nvPr>
            <p:ph sz="quarter" idx="4"/>
          </p:nvPr>
        </p:nvSpPr>
        <p:spPr>
          <a:xfrm>
            <a:off x="6172200" y="2505075"/>
            <a:ext cx="5183188" cy="334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5CBAC9E8-6AAC-3C4D-8EF5-F610A0E2B826}"/>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1" name="Footer Placeholder 4">
            <a:extLst>
              <a:ext uri="{FF2B5EF4-FFF2-40B4-BE49-F238E27FC236}">
                <a16:creationId xmlns:a16="http://schemas.microsoft.com/office/drawing/2014/main" id="{B9A180D1-35F8-0149-A6D7-DD53B37328E7}"/>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2" name="Slide Number Placeholder 5">
            <a:extLst>
              <a:ext uri="{FF2B5EF4-FFF2-40B4-BE49-F238E27FC236}">
                <a16:creationId xmlns:a16="http://schemas.microsoft.com/office/drawing/2014/main" id="{C0502D8B-BED0-B042-AD17-83639C6153D2}"/>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74905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744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7F1F-A394-944D-A27E-83E4D631E5DC}"/>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22272A3-911A-634E-AA88-7352D01CDDE5}"/>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7" name="Footer Placeholder 4">
            <a:extLst>
              <a:ext uri="{FF2B5EF4-FFF2-40B4-BE49-F238E27FC236}">
                <a16:creationId xmlns:a16="http://schemas.microsoft.com/office/drawing/2014/main" id="{11E601A3-DF89-9F47-8F04-0AE021153FDC}"/>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8" name="Slide Number Placeholder 5">
            <a:extLst>
              <a:ext uri="{FF2B5EF4-FFF2-40B4-BE49-F238E27FC236}">
                <a16:creationId xmlns:a16="http://schemas.microsoft.com/office/drawing/2014/main" id="{76A21FA5-FCED-7F4B-B1BE-6E9F760960BB}"/>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989029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9427F3C-15C2-4745-9E13-C6D12AF9EA3A}"/>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6" name="Footer Placeholder 4">
            <a:extLst>
              <a:ext uri="{FF2B5EF4-FFF2-40B4-BE49-F238E27FC236}">
                <a16:creationId xmlns:a16="http://schemas.microsoft.com/office/drawing/2014/main" id="{CC727956-6C18-5040-A3E7-85A593BF2FD6}"/>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7" name="Slide Number Placeholder 5">
            <a:extLst>
              <a:ext uri="{FF2B5EF4-FFF2-40B4-BE49-F238E27FC236}">
                <a16:creationId xmlns:a16="http://schemas.microsoft.com/office/drawing/2014/main" id="{E76C464B-4386-2743-8042-747BC7007DC6}"/>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610960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01D3-9AC1-3B4D-B0A9-3411B085D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A74E33-EFDF-014E-90E1-AF00DA407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DDB932-E94A-7443-AB0D-043EE4CA2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25E739DA-3A4B-1242-8027-AB83E510EFE7}"/>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E6D2829E-3A5C-D84A-A0ED-41D9A5487C58}"/>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B803C8B7-3E88-5A49-98C7-EDA1108D1DA9}"/>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13588404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0AAA-9082-CA44-B30C-1FCF6508A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11C6BD-8C82-A642-8CA3-A18E5977D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A2396F-B99E-1A43-8B80-B14892E47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8C1E906-1C28-F24C-BABF-75BE481D0C45}"/>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9" name="Footer Placeholder 4">
            <a:extLst>
              <a:ext uri="{FF2B5EF4-FFF2-40B4-BE49-F238E27FC236}">
                <a16:creationId xmlns:a16="http://schemas.microsoft.com/office/drawing/2014/main" id="{6B709A4C-C2F6-5841-BD53-5F5C3CA70F8A}"/>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0" name="Slide Number Placeholder 5">
            <a:extLst>
              <a:ext uri="{FF2B5EF4-FFF2-40B4-BE49-F238E27FC236}">
                <a16:creationId xmlns:a16="http://schemas.microsoft.com/office/drawing/2014/main" id="{48247DD3-398B-4846-9387-27EA27D6042F}"/>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835054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DAD9-6C5D-BF41-8B8D-AD88C5C3CD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A7BE1-46C2-E044-8C9B-CBF2898A9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EC9C9D-869E-ED45-A170-43CC9A30178C}"/>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817B8D9C-9ADD-6B45-8E2B-7769EEDE1A63}"/>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D644A431-A29A-AC48-856C-77DA4F5F106A}"/>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050986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3C0B00-4E11-4944-B46F-B77E46A683A1}"/>
              </a:ext>
            </a:extLst>
          </p:cNvPr>
          <p:cNvSpPr>
            <a:spLocks noGrp="1"/>
          </p:cNvSpPr>
          <p:nvPr>
            <p:ph type="title" orient="vert"/>
          </p:nvPr>
        </p:nvSpPr>
        <p:spPr>
          <a:xfrm>
            <a:off x="8724900" y="365125"/>
            <a:ext cx="2628900" cy="547908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D69EF-EC72-2A44-BC63-AD3F322D353F}"/>
              </a:ext>
            </a:extLst>
          </p:cNvPr>
          <p:cNvSpPr>
            <a:spLocks noGrp="1"/>
          </p:cNvSpPr>
          <p:nvPr>
            <p:ph type="body" orient="vert" idx="1"/>
          </p:nvPr>
        </p:nvSpPr>
        <p:spPr>
          <a:xfrm>
            <a:off x="838200" y="365125"/>
            <a:ext cx="7734300" cy="54790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7149F3-B0BC-364B-985D-FFBCCB6F9BCC}"/>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750CD5DF-2504-1745-9306-E0EAB99D7650}"/>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3D12F429-73D9-5E4E-9D2D-BB01032522D9}"/>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404419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C3BD-12E3-4097-A7FD-7445F376794E}"/>
              </a:ext>
            </a:extLst>
          </p:cNvPr>
          <p:cNvSpPr>
            <a:spLocks noGrp="1"/>
          </p:cNvSpPr>
          <p:nvPr>
            <p:ph type="ctrTitle" hasCustomPrompt="1"/>
          </p:nvPr>
        </p:nvSpPr>
        <p:spPr>
          <a:xfrm>
            <a:off x="1524000" y="1206340"/>
            <a:ext cx="9144000" cy="4821235"/>
          </a:xfrm>
        </p:spPr>
        <p:txBody>
          <a:bodyPr anchor="ctr" anchorCtr="0">
            <a:noAutofit/>
          </a:bodyPr>
          <a:lstStyle>
            <a:lvl1pPr algn="ctr">
              <a:defRPr sz="4400" b="0">
                <a:solidFill>
                  <a:schemeClr val="accent5">
                    <a:lumMod val="50000"/>
                  </a:schemeClr>
                </a:solidFill>
              </a:defRPr>
            </a:lvl1pPr>
          </a:lstStyle>
          <a:p>
            <a:r>
              <a:rPr lang="en-US"/>
              <a:t>Insert “Thank You”, “Questions?”, etc.</a:t>
            </a:r>
          </a:p>
        </p:txBody>
      </p:sp>
      <p:pic>
        <p:nvPicPr>
          <p:cNvPr id="9" name="Picture 8">
            <a:extLst>
              <a:ext uri="{FF2B5EF4-FFF2-40B4-BE49-F238E27FC236}">
                <a16:creationId xmlns:a16="http://schemas.microsoft.com/office/drawing/2014/main" id="{242FA203-D0BA-4AF7-B8B4-98598883B6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367670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4419" y="1105737"/>
            <a:ext cx="9057516"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2242251" y="3593725"/>
            <a:ext cx="9057516"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5" name="Footer Placeholder 4"/>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6" name="Slide Number Placeholder 5"/>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pic>
        <p:nvPicPr>
          <p:cNvPr id="7" name="Picture 6">
            <a:extLst>
              <a:ext uri="{FF2B5EF4-FFF2-40B4-BE49-F238E27FC236}">
                <a16:creationId xmlns:a16="http://schemas.microsoft.com/office/drawing/2014/main" id="{6ADEA65C-2E4F-7BEE-7378-265F72B23D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93206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5480" y="1324717"/>
            <a:ext cx="10515600" cy="1325563"/>
          </a:xfrm>
        </p:spPr>
        <p:txBody>
          <a:bodyPr/>
          <a:lstStyle/>
          <a:p>
            <a:r>
              <a:rPr lang="en-US"/>
              <a:t>Click to edit Master title style</a:t>
            </a:r>
          </a:p>
        </p:txBody>
      </p:sp>
      <p:sp>
        <p:nvSpPr>
          <p:cNvPr id="3" name="Content Placeholder 2"/>
          <p:cNvSpPr>
            <a:spLocks noGrp="1"/>
          </p:cNvSpPr>
          <p:nvPr>
            <p:ph idx="1"/>
          </p:nvPr>
        </p:nvSpPr>
        <p:spPr>
          <a:xfrm>
            <a:off x="838200" y="2977630"/>
            <a:ext cx="10515600" cy="2528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AFFC55FC-6E42-5144-9A96-215CE311ECA7}"/>
              </a:ext>
            </a:extLst>
          </p:cNvPr>
          <p:cNvSpPr>
            <a:spLocks noGrp="1"/>
          </p:cNvSpPr>
          <p:nvPr>
            <p:ph type="dt" sz="half" idx="10"/>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3" name="Footer Placeholder 4">
            <a:extLst>
              <a:ext uri="{FF2B5EF4-FFF2-40B4-BE49-F238E27FC236}">
                <a16:creationId xmlns:a16="http://schemas.microsoft.com/office/drawing/2014/main" id="{140196B2-0628-144E-9C1C-DB3ADCC49A51}"/>
              </a:ext>
            </a:extLst>
          </p:cNvPr>
          <p:cNvSpPr>
            <a:spLocks noGrp="1"/>
          </p:cNvSpPr>
          <p:nvPr>
            <p:ph type="ftr" sz="quarter" idx="11"/>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4" name="Slide Number Placeholder 5">
            <a:extLst>
              <a:ext uri="{FF2B5EF4-FFF2-40B4-BE49-F238E27FC236}">
                <a16:creationId xmlns:a16="http://schemas.microsoft.com/office/drawing/2014/main" id="{2FC0B4E7-8418-5F46-9F67-642887CA26BB}"/>
              </a:ext>
            </a:extLst>
          </p:cNvPr>
          <p:cNvSpPr>
            <a:spLocks noGrp="1"/>
          </p:cNvSpPr>
          <p:nvPr>
            <p:ph type="sldNum" sz="quarter" idx="12"/>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pic>
        <p:nvPicPr>
          <p:cNvPr id="4" name="Picture 3">
            <a:extLst>
              <a:ext uri="{FF2B5EF4-FFF2-40B4-BE49-F238E27FC236}">
                <a16:creationId xmlns:a16="http://schemas.microsoft.com/office/drawing/2014/main" id="{3F3C7038-C245-0852-6076-8A60B37812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376" y="365125"/>
            <a:ext cx="1211424" cy="1329332"/>
          </a:xfrm>
          <a:prstGeom prst="rect">
            <a:avLst/>
          </a:prstGeom>
        </p:spPr>
      </p:pic>
    </p:spTree>
    <p:extLst>
      <p:ext uri="{BB962C8B-B14F-4D97-AF65-F5344CB8AC3E}">
        <p14:creationId xmlns:p14="http://schemas.microsoft.com/office/powerpoint/2010/main" val="303329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E7813-45AC-49C9-ADA6-7270B7BC4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BAFA77-637A-4ACF-A6D4-8102E7626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17597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5480" y="197634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3629260"/>
            <a:ext cx="10515600" cy="25282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8BFEFDDC-ABF8-704C-AE13-C9BC2CFC6839}"/>
              </a:ext>
            </a:extLst>
          </p:cNvPr>
          <p:cNvSpPr/>
          <p:nvPr/>
        </p:nvSpPr>
        <p:spPr>
          <a:xfrm>
            <a:off x="337931" y="6420983"/>
            <a:ext cx="11506960" cy="158721"/>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7A9FC538-7FC3-9847-A133-E69FF15809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9769" y="6401105"/>
            <a:ext cx="914400" cy="236525"/>
          </a:xfrm>
          <a:prstGeom prst="rect">
            <a:avLst/>
          </a:prstGeom>
        </p:spPr>
      </p:pic>
      <p:grpSp>
        <p:nvGrpSpPr>
          <p:cNvPr id="14" name="Group 13">
            <a:extLst>
              <a:ext uri="{FF2B5EF4-FFF2-40B4-BE49-F238E27FC236}">
                <a16:creationId xmlns:a16="http://schemas.microsoft.com/office/drawing/2014/main" id="{B8F83F11-4A85-AE4A-80AA-C8F5E57AEF3A}"/>
              </a:ext>
            </a:extLst>
          </p:cNvPr>
          <p:cNvGrpSpPr/>
          <p:nvPr/>
        </p:nvGrpSpPr>
        <p:grpSpPr>
          <a:xfrm>
            <a:off x="166479" y="0"/>
            <a:ext cx="675861" cy="863091"/>
            <a:chOff x="166479" y="0"/>
            <a:chExt cx="675861" cy="863091"/>
          </a:xfrm>
        </p:grpSpPr>
        <p:sp>
          <p:nvSpPr>
            <p:cNvPr id="15" name="Rectangle 14">
              <a:extLst>
                <a:ext uri="{FF2B5EF4-FFF2-40B4-BE49-F238E27FC236}">
                  <a16:creationId xmlns:a16="http://schemas.microsoft.com/office/drawing/2014/main" id="{F7E30ED8-D15E-B746-844D-4869E2DBC37B}"/>
                </a:ext>
              </a:extLst>
            </p:cNvPr>
            <p:cNvSpPr/>
            <p:nvPr/>
          </p:nvSpPr>
          <p:spPr>
            <a:xfrm>
              <a:off x="253446" y="0"/>
              <a:ext cx="501926" cy="675861"/>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94B2D32A-1D80-B94D-9F80-AB9FF78850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6479" y="187230"/>
              <a:ext cx="675861" cy="675861"/>
            </a:xfrm>
            <a:prstGeom prst="rect">
              <a:avLst/>
            </a:prstGeom>
          </p:spPr>
        </p:pic>
      </p:grpSp>
    </p:spTree>
    <p:extLst>
      <p:ext uri="{BB962C8B-B14F-4D97-AF65-F5344CB8AC3E}">
        <p14:creationId xmlns:p14="http://schemas.microsoft.com/office/powerpoint/2010/main" val="34637780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27" r:id="rId13"/>
  </p:sldLayoutIdLst>
  <p:txStyles>
    <p:titleStyle>
      <a:lvl1pPr algn="l" defTabSz="685800" rtl="0" eaLnBrk="1" latinLnBrk="0" hangingPunct="1">
        <a:lnSpc>
          <a:spcPct val="90000"/>
        </a:lnSpc>
        <a:spcBef>
          <a:spcPct val="0"/>
        </a:spcBef>
        <a:buNone/>
        <a:defRPr sz="3300" kern="1200" baseline="0">
          <a:solidFill>
            <a:schemeClr val="tx1"/>
          </a:solidFill>
          <a:latin typeface="Avenir LT Std 55 Roman" panose="020B0503020203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Avenir LT Std 55 Roman" panose="020B05030202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Avenir LT Std 55 Roman" panose="020B05030202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Avenir LT Std 55 Roman" panose="020B05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Avenir LT Std 55 Roman" panose="020B05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Avenir LT Std 55 Roman" panose="020B05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36BFB-7708-E54B-929F-8F1F6F1DE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45838C-B641-5F41-A21D-33339CD756FD}"/>
              </a:ext>
            </a:extLst>
          </p:cNvPr>
          <p:cNvSpPr>
            <a:spLocks noGrp="1"/>
          </p:cNvSpPr>
          <p:nvPr>
            <p:ph type="body" idx="1"/>
          </p:nvPr>
        </p:nvSpPr>
        <p:spPr>
          <a:xfrm>
            <a:off x="838200" y="1825625"/>
            <a:ext cx="10515600" cy="2974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4CAB25F-2CE1-0144-AB89-B3B39FEF0A3E}"/>
              </a:ext>
            </a:extLst>
          </p:cNvPr>
          <p:cNvSpPr/>
          <p:nvPr/>
        </p:nvSpPr>
        <p:spPr>
          <a:xfrm>
            <a:off x="337931" y="6420983"/>
            <a:ext cx="11506960" cy="158721"/>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a:extLst>
              <a:ext uri="{FF2B5EF4-FFF2-40B4-BE49-F238E27FC236}">
                <a16:creationId xmlns:a16="http://schemas.microsoft.com/office/drawing/2014/main" id="{117BA971-142A-484C-A730-4CCFDF93FEB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09769" y="6401105"/>
            <a:ext cx="914400" cy="236525"/>
          </a:xfrm>
          <a:prstGeom prst="rect">
            <a:avLst/>
          </a:prstGeom>
        </p:spPr>
      </p:pic>
      <p:sp>
        <p:nvSpPr>
          <p:cNvPr id="9" name="Date Placeholder 3">
            <a:extLst>
              <a:ext uri="{FF2B5EF4-FFF2-40B4-BE49-F238E27FC236}">
                <a16:creationId xmlns:a16="http://schemas.microsoft.com/office/drawing/2014/main" id="{A0F9F255-A354-0942-9332-385544D17593}"/>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0" name="Footer Placeholder 4">
            <a:extLst>
              <a:ext uri="{FF2B5EF4-FFF2-40B4-BE49-F238E27FC236}">
                <a16:creationId xmlns:a16="http://schemas.microsoft.com/office/drawing/2014/main" id="{F465E76E-8656-4445-8CFE-D570F006DB10}"/>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1" name="Slide Number Placeholder 5">
            <a:extLst>
              <a:ext uri="{FF2B5EF4-FFF2-40B4-BE49-F238E27FC236}">
                <a16:creationId xmlns:a16="http://schemas.microsoft.com/office/drawing/2014/main" id="{C3691E7F-3D36-5A4C-A01E-9C1E1AAA55E4}"/>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31100477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808" r:id="rId12"/>
  </p:sldLayoutIdLst>
  <p:txStyles>
    <p:titleStyle>
      <a:lvl1pPr algn="l" defTabSz="914400" rtl="0" eaLnBrk="1" latinLnBrk="0" hangingPunct="1">
        <a:lnSpc>
          <a:spcPct val="90000"/>
        </a:lnSpc>
        <a:spcBef>
          <a:spcPct val="0"/>
        </a:spcBef>
        <a:buNone/>
        <a:defRPr sz="4400" kern="1200" baseline="0">
          <a:solidFill>
            <a:schemeClr val="tx1"/>
          </a:solidFill>
          <a:latin typeface="Avenir LT Std 55 Roman" panose="020B05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96C66D-1818-8B48-A4FC-E2E03E320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BCEEA-C569-0748-BA09-47C805E972E6}"/>
              </a:ext>
            </a:extLst>
          </p:cNvPr>
          <p:cNvSpPr>
            <a:spLocks noGrp="1"/>
          </p:cNvSpPr>
          <p:nvPr>
            <p:ph type="body" idx="1"/>
          </p:nvPr>
        </p:nvSpPr>
        <p:spPr>
          <a:xfrm>
            <a:off x="838200" y="1825625"/>
            <a:ext cx="10515600" cy="3879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4764D4-065D-A34F-888A-5711F9BC6CFD}"/>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7EC52D1E-25C2-E24C-91E8-51BF12A078EE}"/>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CAF4665E-D472-D242-8A30-8BBC423CF480}"/>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41219007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baseline="0">
          <a:solidFill>
            <a:schemeClr val="tx1"/>
          </a:solidFill>
          <a:latin typeface="Avenir LT Std 55 Roman" panose="020B05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36BFB-7708-E54B-929F-8F1F6F1DE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45838C-B641-5F41-A21D-33339CD756FD}"/>
              </a:ext>
            </a:extLst>
          </p:cNvPr>
          <p:cNvSpPr>
            <a:spLocks noGrp="1"/>
          </p:cNvSpPr>
          <p:nvPr>
            <p:ph type="body" idx="1"/>
          </p:nvPr>
        </p:nvSpPr>
        <p:spPr>
          <a:xfrm>
            <a:off x="838200" y="1825625"/>
            <a:ext cx="10515600" cy="2974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4CAB25F-2CE1-0144-AB89-B3B39FEF0A3E}"/>
              </a:ext>
            </a:extLst>
          </p:cNvPr>
          <p:cNvSpPr/>
          <p:nvPr/>
        </p:nvSpPr>
        <p:spPr>
          <a:xfrm>
            <a:off x="337931" y="6420983"/>
            <a:ext cx="11506960" cy="158721"/>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a:extLst>
              <a:ext uri="{FF2B5EF4-FFF2-40B4-BE49-F238E27FC236}">
                <a16:creationId xmlns:a16="http://schemas.microsoft.com/office/drawing/2014/main" id="{117BA971-142A-484C-A730-4CCFDF93FEB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09769" y="6401105"/>
            <a:ext cx="914400" cy="236525"/>
          </a:xfrm>
          <a:prstGeom prst="rect">
            <a:avLst/>
          </a:prstGeom>
        </p:spPr>
      </p:pic>
      <p:sp>
        <p:nvSpPr>
          <p:cNvPr id="9" name="Date Placeholder 3">
            <a:extLst>
              <a:ext uri="{FF2B5EF4-FFF2-40B4-BE49-F238E27FC236}">
                <a16:creationId xmlns:a16="http://schemas.microsoft.com/office/drawing/2014/main" id="{A0F9F255-A354-0942-9332-385544D17593}"/>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10" name="Footer Placeholder 4">
            <a:extLst>
              <a:ext uri="{FF2B5EF4-FFF2-40B4-BE49-F238E27FC236}">
                <a16:creationId xmlns:a16="http://schemas.microsoft.com/office/drawing/2014/main" id="{F465E76E-8656-4445-8CFE-D570F006DB10}"/>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11" name="Slide Number Placeholder 5">
            <a:extLst>
              <a:ext uri="{FF2B5EF4-FFF2-40B4-BE49-F238E27FC236}">
                <a16:creationId xmlns:a16="http://schemas.microsoft.com/office/drawing/2014/main" id="{C3691E7F-3D36-5A4C-A01E-9C1E1AAA55E4}"/>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213512739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baseline="0">
          <a:solidFill>
            <a:schemeClr val="tx1"/>
          </a:solidFill>
          <a:latin typeface="Avenir LT Std 55 Roman" panose="020B05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96C66D-1818-8B48-A4FC-E2E03E320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BCEEA-C569-0748-BA09-47C805E972E6}"/>
              </a:ext>
            </a:extLst>
          </p:cNvPr>
          <p:cNvSpPr>
            <a:spLocks noGrp="1"/>
          </p:cNvSpPr>
          <p:nvPr>
            <p:ph type="body" idx="1"/>
          </p:nvPr>
        </p:nvSpPr>
        <p:spPr>
          <a:xfrm>
            <a:off x="838200" y="1825625"/>
            <a:ext cx="10515600" cy="3879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4764D4-065D-A34F-888A-5711F9BC6CFD}"/>
              </a:ext>
            </a:extLst>
          </p:cNvPr>
          <p:cNvSpPr>
            <a:spLocks noGrp="1"/>
          </p:cNvSpPr>
          <p:nvPr>
            <p:ph type="dt" sz="half" idx="2"/>
          </p:nvPr>
        </p:nvSpPr>
        <p:spPr>
          <a:xfrm>
            <a:off x="838200" y="6008482"/>
            <a:ext cx="2743200" cy="365125"/>
          </a:xfrm>
          <a:prstGeom prst="rect">
            <a:avLst/>
          </a:prstGeom>
        </p:spPr>
        <p:txBody>
          <a:bodyPr/>
          <a:lstStyle>
            <a:lvl1pPr>
              <a:defRPr baseline="0">
                <a:latin typeface="Avenir LT Std 55 Roman" panose="020B0503020203020204" pitchFamily="34" charset="0"/>
              </a:defRPr>
            </a:lvl1pPr>
          </a:lstStyle>
          <a:p>
            <a:fld id="{5435ACB2-85FD-41F4-9833-54972A3F1CC9}" type="datetimeFigureOut">
              <a:rPr lang="en-US" smtClean="0"/>
              <a:pPr/>
              <a:t>8/13/2024</a:t>
            </a:fld>
            <a:endParaRPr lang="en-US"/>
          </a:p>
        </p:txBody>
      </p:sp>
      <p:sp>
        <p:nvSpPr>
          <p:cNvPr id="8" name="Footer Placeholder 4">
            <a:extLst>
              <a:ext uri="{FF2B5EF4-FFF2-40B4-BE49-F238E27FC236}">
                <a16:creationId xmlns:a16="http://schemas.microsoft.com/office/drawing/2014/main" id="{7EC52D1E-25C2-E24C-91E8-51BF12A078EE}"/>
              </a:ext>
            </a:extLst>
          </p:cNvPr>
          <p:cNvSpPr>
            <a:spLocks noGrp="1"/>
          </p:cNvSpPr>
          <p:nvPr>
            <p:ph type="ftr" sz="quarter" idx="3"/>
          </p:nvPr>
        </p:nvSpPr>
        <p:spPr>
          <a:xfrm>
            <a:off x="4038600" y="6008482"/>
            <a:ext cx="4114800" cy="365125"/>
          </a:xfrm>
          <a:prstGeom prst="rect">
            <a:avLst/>
          </a:prstGeom>
        </p:spPr>
        <p:txBody>
          <a:bodyPr/>
          <a:lstStyle>
            <a:lvl1pPr>
              <a:defRPr baseline="0">
                <a:latin typeface="Avenir LT Std 55 Roman" panose="020B0503020203020204" pitchFamily="34" charset="0"/>
              </a:defRPr>
            </a:lvl1pPr>
          </a:lstStyle>
          <a:p>
            <a:endParaRPr lang="en-US"/>
          </a:p>
        </p:txBody>
      </p:sp>
      <p:sp>
        <p:nvSpPr>
          <p:cNvPr id="9" name="Slide Number Placeholder 5">
            <a:extLst>
              <a:ext uri="{FF2B5EF4-FFF2-40B4-BE49-F238E27FC236}">
                <a16:creationId xmlns:a16="http://schemas.microsoft.com/office/drawing/2014/main" id="{CAF4665E-D472-D242-8A30-8BBC423CF480}"/>
              </a:ext>
            </a:extLst>
          </p:cNvPr>
          <p:cNvSpPr>
            <a:spLocks noGrp="1"/>
          </p:cNvSpPr>
          <p:nvPr>
            <p:ph type="sldNum" sz="quarter" idx="4"/>
          </p:nvPr>
        </p:nvSpPr>
        <p:spPr>
          <a:xfrm>
            <a:off x="10863470" y="6008482"/>
            <a:ext cx="490330" cy="365125"/>
          </a:xfrm>
          <a:prstGeom prst="rect">
            <a:avLst/>
          </a:prstGeom>
        </p:spPr>
        <p:txBody>
          <a:bodyPr/>
          <a:lstStyle>
            <a:lvl1pPr>
              <a:defRPr baseline="0">
                <a:latin typeface="Avenir LT Std 55 Roman" panose="020B0503020203020204" pitchFamily="34" charset="0"/>
              </a:defRPr>
            </a:lvl1pPr>
          </a:lstStyle>
          <a:p>
            <a:fld id="{66D25D88-AAE3-4F9E-8D7A-A4FE99D970AB}" type="slidenum">
              <a:rPr lang="en-US" smtClean="0"/>
              <a:pPr/>
              <a:t>‹#›</a:t>
            </a:fld>
            <a:endParaRPr lang="en-US"/>
          </a:p>
        </p:txBody>
      </p:sp>
    </p:spTree>
    <p:extLst>
      <p:ext uri="{BB962C8B-B14F-4D97-AF65-F5344CB8AC3E}">
        <p14:creationId xmlns:p14="http://schemas.microsoft.com/office/powerpoint/2010/main" val="363582355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baseline="0">
          <a:solidFill>
            <a:schemeClr val="tx1"/>
          </a:solidFill>
          <a:latin typeface="Avenir LT Std 55 Roman" panose="020B05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6.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www.acdivoca.org/2024/06/thinking-and-working-politically-afro-colombian-empowerment/" TargetMode="External"/><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hyperlink" Target="https://www.acdivoca.org/2024/07/thinking-and-working-politically-adaptive-partnerships-mozambique/" TargetMode="External"/><Relationship Id="rId4" Type="http://schemas.openxmlformats.org/officeDocument/2006/relationships/hyperlink" Target="https://www.acdivoca.org/2024/07/thinking-and-working-politically-policy-change-ghan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6.pn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26.xml"/><Relationship Id="rId16" Type="http://schemas.openxmlformats.org/officeDocument/2006/relationships/image" Target="../media/image21.svg"/><Relationship Id="rId1" Type="http://schemas.openxmlformats.org/officeDocument/2006/relationships/slideLayout" Target="../slideLayouts/slideLayout21.xml"/><Relationship Id="rId6" Type="http://schemas.openxmlformats.org/officeDocument/2006/relationships/image" Target="../media/image10.svg"/><Relationship Id="rId11" Type="http://schemas.openxmlformats.org/officeDocument/2006/relationships/image" Target="../media/image16.png"/><Relationship Id="rId5" Type="http://schemas.openxmlformats.org/officeDocument/2006/relationships/image" Target="../media/image9.png"/><Relationship Id="rId15" Type="http://schemas.openxmlformats.org/officeDocument/2006/relationships/image" Target="../media/image20.png"/><Relationship Id="rId10" Type="http://schemas.openxmlformats.org/officeDocument/2006/relationships/image" Target="../media/image14.sv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usaidlearninglab.org/cla/cla-toolkit"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hyperlink" Target="https://www.acdivoca.org/2024/06/thinking-and-working-politically-afro-colombian-empowerment/" TargetMode="External"/><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hyperlink" Target="https://www.acdivoca.org/2024/07/thinking-and-working-politically-adaptive-partnerships-mozambique/" TargetMode="External"/><Relationship Id="rId4" Type="http://schemas.openxmlformats.org/officeDocument/2006/relationships/hyperlink" Target="https://www.acdivoca.org/2024/07/thinking-and-working-politically-policy-change-ghan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5.sv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hyperlink" Target="https://www.acdivoca.org/2024/06/thinking-and-working-politically-afro-colombian-empowerment/" TargetMode="External"/><Relationship Id="rId7"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hyperlink" Target="https://www.acdivoca.org/2024/07/thinking-and-working-politically-adaptive-partnerships-mozambique/" TargetMode="External"/><Relationship Id="rId4" Type="http://schemas.openxmlformats.org/officeDocument/2006/relationships/hyperlink" Target="https://www.acdivoca.org/2024/07/thinking-and-working-politically-policy-change-ghana/"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6.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70.xml"/><Relationship Id="rId16" Type="http://schemas.openxmlformats.org/officeDocument/2006/relationships/image" Target="../media/image21.svg"/><Relationship Id="rId1" Type="http://schemas.openxmlformats.org/officeDocument/2006/relationships/slideLayout" Target="../slideLayouts/slideLayout21.xml"/><Relationship Id="rId6" Type="http://schemas.openxmlformats.org/officeDocument/2006/relationships/image" Target="../media/image10.svg"/><Relationship Id="rId11" Type="http://schemas.openxmlformats.org/officeDocument/2006/relationships/image" Target="../media/image16.png"/><Relationship Id="rId5" Type="http://schemas.openxmlformats.org/officeDocument/2006/relationships/image" Target="../media/image9.png"/><Relationship Id="rId15" Type="http://schemas.openxmlformats.org/officeDocument/2006/relationships/image" Target="../media/image20.png"/><Relationship Id="rId10" Type="http://schemas.openxmlformats.org/officeDocument/2006/relationships/image" Target="../media/image14.sv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19.sv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hyperlink" Target="https://www.acdivoca.org/2024/06/thinking-and-working-politically-afro-colombian-empowerment/" TargetMode="External"/><Relationship Id="rId7"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hyperlink" Target="https://www.acdivoca.org/2024/07/thinking-and-working-politically-adaptive-partnerships-mozambique/" TargetMode="External"/><Relationship Id="rId4" Type="http://schemas.openxmlformats.org/officeDocument/2006/relationships/hyperlink" Target="https://www.acdivoca.org/2024/07/thinking-and-working-politically-policy-change-ghan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08CB0-87A0-4DB6-BCF5-F9ADAD2E743E}"/>
              </a:ext>
            </a:extLst>
          </p:cNvPr>
          <p:cNvSpPr>
            <a:spLocks noGrp="1"/>
          </p:cNvSpPr>
          <p:nvPr>
            <p:ph type="ctrTitle"/>
          </p:nvPr>
        </p:nvSpPr>
        <p:spPr>
          <a:xfrm>
            <a:off x="1125415" y="1159711"/>
            <a:ext cx="9941169" cy="2387600"/>
          </a:xfrm>
        </p:spPr>
        <p:txBody>
          <a:bodyPr>
            <a:normAutofit/>
          </a:bodyPr>
          <a:lstStyle/>
          <a:p>
            <a:r>
              <a:rPr lang="en-US" sz="6000" b="1">
                <a:solidFill>
                  <a:srgbClr val="009BA7"/>
                </a:solidFill>
                <a:latin typeface="Avenir Heavy" panose="02000503020000020003" pitchFamily="2" charset="0"/>
                <a:cs typeface="Calibri"/>
              </a:rPr>
              <a:t>TWP in MSD</a:t>
            </a:r>
            <a:br>
              <a:rPr lang="en-US" sz="6000" b="1">
                <a:solidFill>
                  <a:srgbClr val="009BA7"/>
                </a:solidFill>
                <a:latin typeface="Avenir Heavy" panose="02000503020000020003" pitchFamily="2" charset="0"/>
                <a:cs typeface="Calibri"/>
              </a:rPr>
            </a:br>
            <a:r>
              <a:rPr lang="en-US" sz="6000" b="1">
                <a:solidFill>
                  <a:srgbClr val="009BA7"/>
                </a:solidFill>
                <a:latin typeface="Avenir Heavy" panose="02000503020000020003" pitchFamily="2" charset="0"/>
                <a:cs typeface="Calibri"/>
              </a:rPr>
              <a:t>Training of Trainers</a:t>
            </a:r>
          </a:p>
        </p:txBody>
      </p:sp>
      <p:sp>
        <p:nvSpPr>
          <p:cNvPr id="5" name="Subtitle 4">
            <a:extLst>
              <a:ext uri="{FF2B5EF4-FFF2-40B4-BE49-F238E27FC236}">
                <a16:creationId xmlns:a16="http://schemas.microsoft.com/office/drawing/2014/main" id="{F87B16A8-679A-488F-B1CE-DDA3A9874E6F}"/>
              </a:ext>
            </a:extLst>
          </p:cNvPr>
          <p:cNvSpPr>
            <a:spLocks noGrp="1"/>
          </p:cNvSpPr>
          <p:nvPr>
            <p:ph type="subTitle" idx="1"/>
          </p:nvPr>
        </p:nvSpPr>
        <p:spPr>
          <a:xfrm>
            <a:off x="1524000" y="3686277"/>
            <a:ext cx="9144000" cy="2236539"/>
          </a:xfrm>
        </p:spPr>
        <p:txBody>
          <a:bodyPr>
            <a:normAutofit/>
          </a:bodyPr>
          <a:lstStyle/>
          <a:p>
            <a:r>
              <a:rPr lang="en-US" sz="3200" b="1">
                <a:latin typeface="+mn-lt"/>
              </a:rPr>
              <a:t>Guide for Facilitators</a:t>
            </a:r>
          </a:p>
          <a:p>
            <a:pPr algn="l"/>
            <a:endParaRPr lang="en-US" sz="2000" b="1">
              <a:latin typeface="+mn-lt"/>
            </a:endParaRPr>
          </a:p>
          <a:p>
            <a:pPr algn="l"/>
            <a:r>
              <a:rPr lang="en-US" sz="2000" b="1">
                <a:latin typeface="+mn-lt"/>
              </a:rPr>
              <a:t>Module 1:</a:t>
            </a:r>
            <a:r>
              <a:rPr lang="en-US" sz="2000">
                <a:latin typeface="+mn-lt"/>
              </a:rPr>
              <a:t> Introduction to Thinking &amp; Working Politically (TWP) through Applied PEA</a:t>
            </a:r>
          </a:p>
          <a:p>
            <a:pPr algn="l"/>
            <a:r>
              <a:rPr lang="en-US" sz="2000" b="1">
                <a:latin typeface="+mn-lt"/>
              </a:rPr>
              <a:t>Module 2: </a:t>
            </a:r>
            <a:r>
              <a:rPr lang="en-US" sz="2000">
                <a:latin typeface="+mn-lt"/>
              </a:rPr>
              <a:t>Integrating TWP/PEA into the Market Systems Development Approach</a:t>
            </a:r>
          </a:p>
        </p:txBody>
      </p:sp>
      <p:sp>
        <p:nvSpPr>
          <p:cNvPr id="3" name="Rectangle 2">
            <a:extLst>
              <a:ext uri="{FF2B5EF4-FFF2-40B4-BE49-F238E27FC236}">
                <a16:creationId xmlns:a16="http://schemas.microsoft.com/office/drawing/2014/main" id="{17053B10-E35E-F81A-0CC2-626A747D949C}"/>
              </a:ext>
            </a:extLst>
          </p:cNvPr>
          <p:cNvSpPr/>
          <p:nvPr/>
        </p:nvSpPr>
        <p:spPr>
          <a:xfrm>
            <a:off x="353831" y="6429066"/>
            <a:ext cx="11395644" cy="187171"/>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F3C93161-3A89-C457-262F-DA1EFBAB6F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789" y="397377"/>
            <a:ext cx="2362199" cy="595753"/>
          </a:xfrm>
          <a:prstGeom prst="rect">
            <a:avLst/>
          </a:prstGeom>
        </p:spPr>
      </p:pic>
      <p:pic>
        <p:nvPicPr>
          <p:cNvPr id="8" name="Picture 7">
            <a:extLst>
              <a:ext uri="{FF2B5EF4-FFF2-40B4-BE49-F238E27FC236}">
                <a16:creationId xmlns:a16="http://schemas.microsoft.com/office/drawing/2014/main" id="{AD147F0E-36A4-0BF1-E22E-8AE5C0F6A2AC}"/>
              </a:ext>
            </a:extLst>
          </p:cNvPr>
          <p:cNvPicPr>
            <a:picLocks noChangeAspect="1"/>
          </p:cNvPicPr>
          <p:nvPr/>
        </p:nvPicPr>
        <p:blipFill>
          <a:blip r:embed="rId4"/>
          <a:stretch>
            <a:fillRect/>
          </a:stretch>
        </p:blipFill>
        <p:spPr>
          <a:xfrm>
            <a:off x="188540" y="0"/>
            <a:ext cx="781159" cy="990738"/>
          </a:xfrm>
          <a:prstGeom prst="rect">
            <a:avLst/>
          </a:prstGeom>
        </p:spPr>
      </p:pic>
      <p:pic>
        <p:nvPicPr>
          <p:cNvPr id="10" name="Picture 9">
            <a:extLst>
              <a:ext uri="{FF2B5EF4-FFF2-40B4-BE49-F238E27FC236}">
                <a16:creationId xmlns:a16="http://schemas.microsoft.com/office/drawing/2014/main" id="{C693283C-E5B7-8837-489F-BC002EB915E9}"/>
              </a:ext>
            </a:extLst>
          </p:cNvPr>
          <p:cNvPicPr>
            <a:picLocks noChangeAspect="1"/>
          </p:cNvPicPr>
          <p:nvPr/>
        </p:nvPicPr>
        <p:blipFill>
          <a:blip r:embed="rId5"/>
          <a:stretch>
            <a:fillRect/>
          </a:stretch>
        </p:blipFill>
        <p:spPr>
          <a:xfrm>
            <a:off x="10603544" y="5098869"/>
            <a:ext cx="1233017" cy="1149998"/>
          </a:xfrm>
          <a:prstGeom prst="rect">
            <a:avLst/>
          </a:prstGeom>
        </p:spPr>
      </p:pic>
      <p:pic>
        <p:nvPicPr>
          <p:cNvPr id="7" name="Picture 6" descr="A black and grey sign with blue text&#10;&#10;Description automatically generated">
            <a:extLst>
              <a:ext uri="{FF2B5EF4-FFF2-40B4-BE49-F238E27FC236}">
                <a16:creationId xmlns:a16="http://schemas.microsoft.com/office/drawing/2014/main" id="{B879DF93-A70D-B34B-6136-220018EBDD5D}"/>
              </a:ext>
            </a:extLst>
          </p:cNvPr>
          <p:cNvPicPr>
            <a:picLocks noChangeAspect="1"/>
          </p:cNvPicPr>
          <p:nvPr/>
        </p:nvPicPr>
        <p:blipFill>
          <a:blip r:embed="rId6"/>
          <a:srcRect r="-773" b="28005"/>
          <a:stretch/>
        </p:blipFill>
        <p:spPr>
          <a:xfrm>
            <a:off x="7924799" y="299292"/>
            <a:ext cx="3672060" cy="592641"/>
          </a:xfrm>
          <a:prstGeom prst="rect">
            <a:avLst/>
          </a:prstGeom>
        </p:spPr>
      </p:pic>
    </p:spTree>
    <p:extLst>
      <p:ext uri="{BB962C8B-B14F-4D97-AF65-F5344CB8AC3E}">
        <p14:creationId xmlns:p14="http://schemas.microsoft.com/office/powerpoint/2010/main" val="53277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217993-A6D0-4202-890E-C340AB7C21E9}"/>
              </a:ext>
            </a:extLst>
          </p:cNvPr>
          <p:cNvSpPr>
            <a:spLocks noGrp="1"/>
          </p:cNvSpPr>
          <p:nvPr>
            <p:ph type="title"/>
          </p:nvPr>
        </p:nvSpPr>
        <p:spPr>
          <a:xfrm>
            <a:off x="1382028" y="375361"/>
            <a:ext cx="9921903" cy="1325563"/>
          </a:xfrm>
        </p:spPr>
        <p:txBody>
          <a:bodyPr>
            <a:normAutofit/>
          </a:bodyPr>
          <a:lstStyle/>
          <a:p>
            <a:r>
              <a:rPr lang="en-US">
                <a:solidFill>
                  <a:srgbClr val="009BA7"/>
                </a:solidFill>
                <a:latin typeface="Calibri"/>
                <a:ea typeface="Calibri"/>
                <a:cs typeface="Calibri"/>
              </a:rPr>
              <a:t>Technical &amp; Political Go Hand in Hand</a:t>
            </a:r>
          </a:p>
        </p:txBody>
      </p:sp>
      <p:pic>
        <p:nvPicPr>
          <p:cNvPr id="36" name="Picture 35" descr="Diagram&#10;&#10;Description automatically generated">
            <a:extLst>
              <a:ext uri="{FF2B5EF4-FFF2-40B4-BE49-F238E27FC236}">
                <a16:creationId xmlns:a16="http://schemas.microsoft.com/office/drawing/2014/main" id="{DF2002ED-D05F-4430-9005-42807884F8F8}"/>
              </a:ext>
            </a:extLst>
          </p:cNvPr>
          <p:cNvPicPr>
            <a:picLocks noChangeAspect="1"/>
          </p:cNvPicPr>
          <p:nvPr/>
        </p:nvPicPr>
        <p:blipFill>
          <a:blip r:embed="rId4"/>
          <a:stretch>
            <a:fillRect/>
          </a:stretch>
        </p:blipFill>
        <p:spPr>
          <a:xfrm>
            <a:off x="1782170" y="1813269"/>
            <a:ext cx="7560860" cy="4045060"/>
          </a:xfrm>
          <a:prstGeom prst="rect">
            <a:avLst/>
          </a:prstGeom>
          <a:ln>
            <a:solidFill>
              <a:schemeClr val="accent1">
                <a:lumMod val="50000"/>
              </a:schemeClr>
            </a:solidFill>
          </a:ln>
        </p:spPr>
      </p:pic>
      <p:cxnSp>
        <p:nvCxnSpPr>
          <p:cNvPr id="37" name="Straight Connector 36">
            <a:extLst>
              <a:ext uri="{FF2B5EF4-FFF2-40B4-BE49-F238E27FC236}">
                <a16:creationId xmlns:a16="http://schemas.microsoft.com/office/drawing/2014/main" id="{EEBEC39C-B7F4-4D73-A105-F60E2836730B}"/>
              </a:ext>
            </a:extLst>
          </p:cNvPr>
          <p:cNvCxnSpPr/>
          <p:nvPr/>
        </p:nvCxnSpPr>
        <p:spPr>
          <a:xfrm>
            <a:off x="5116286" y="2656117"/>
            <a:ext cx="892628" cy="8708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43C035B-7BBB-48A6-B44E-D940E218DB8A}"/>
              </a:ext>
            </a:extLst>
          </p:cNvPr>
          <p:cNvSpPr txBox="1"/>
          <p:nvPr/>
        </p:nvSpPr>
        <p:spPr>
          <a:xfrm>
            <a:off x="3461732" y="2040057"/>
            <a:ext cx="19053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Garamond" panose="02020404030301010803"/>
                <a:ea typeface="+mn-ea"/>
                <a:cs typeface="+mn-cs"/>
              </a:rPr>
              <a:t>Technically Sound</a:t>
            </a:r>
          </a:p>
        </p:txBody>
      </p:sp>
      <p:cxnSp>
        <p:nvCxnSpPr>
          <p:cNvPr id="46" name="Straight Arrow Connector 45">
            <a:extLst>
              <a:ext uri="{FF2B5EF4-FFF2-40B4-BE49-F238E27FC236}">
                <a16:creationId xmlns:a16="http://schemas.microsoft.com/office/drawing/2014/main" id="{AA1AD170-D02F-40AD-9D79-CBF36A133D2A}"/>
              </a:ext>
            </a:extLst>
          </p:cNvPr>
          <p:cNvCxnSpPr>
            <a:cxnSpLocks/>
          </p:cNvCxnSpPr>
          <p:nvPr/>
        </p:nvCxnSpPr>
        <p:spPr>
          <a:xfrm>
            <a:off x="4757057" y="2409389"/>
            <a:ext cx="272143" cy="17052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A012432-FE36-4EB7-8EF4-B73806D139B6}"/>
              </a:ext>
            </a:extLst>
          </p:cNvPr>
          <p:cNvSpPr txBox="1"/>
          <p:nvPr/>
        </p:nvSpPr>
        <p:spPr>
          <a:xfrm>
            <a:off x="7697049" y="2098872"/>
            <a:ext cx="1905323"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Garamond" panose="02020404030301010803"/>
                <a:ea typeface="+mn-ea"/>
                <a:cs typeface="+mn-cs"/>
              </a:rPr>
              <a:t>Technically Sound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Garamond" panose="02020404030301010803"/>
                <a:ea typeface="+mn-ea"/>
                <a:cs typeface="+mn-cs"/>
              </a:rPr>
              <a:t>Context Aware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Garamond" panose="02020404030301010803"/>
                <a:ea typeface="+mn-ea"/>
                <a:cs typeface="+mn-cs"/>
              </a:rPr>
              <a:t>Politically Savvy</a:t>
            </a:r>
          </a:p>
        </p:txBody>
      </p:sp>
      <p:cxnSp>
        <p:nvCxnSpPr>
          <p:cNvPr id="49" name="Straight Connector 48">
            <a:extLst>
              <a:ext uri="{FF2B5EF4-FFF2-40B4-BE49-F238E27FC236}">
                <a16:creationId xmlns:a16="http://schemas.microsoft.com/office/drawing/2014/main" id="{69068E60-612E-49C5-ABA7-2A610481B974}"/>
              </a:ext>
            </a:extLst>
          </p:cNvPr>
          <p:cNvCxnSpPr/>
          <p:nvPr/>
        </p:nvCxnSpPr>
        <p:spPr>
          <a:xfrm>
            <a:off x="6444398" y="2743202"/>
            <a:ext cx="892628" cy="8708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09C32D-2039-4C42-9A9B-A72CCCB03EAB}"/>
              </a:ext>
            </a:extLst>
          </p:cNvPr>
          <p:cNvCxnSpPr>
            <a:cxnSpLocks/>
          </p:cNvCxnSpPr>
          <p:nvPr/>
        </p:nvCxnSpPr>
        <p:spPr>
          <a:xfrm flipH="1">
            <a:off x="7412290" y="2494653"/>
            <a:ext cx="205856" cy="15985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5BBAB44-257E-A39C-4466-7FD1D577C677}"/>
              </a:ext>
            </a:extLst>
          </p:cNvPr>
          <p:cNvPicPr>
            <a:picLocks noChangeAspect="1"/>
          </p:cNvPicPr>
          <p:nvPr/>
        </p:nvPicPr>
        <p:blipFill>
          <a:blip r:embed="rId5"/>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B598340A-A586-5B90-71CC-7DE8CF57902A}"/>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5BAE8CDF-BF5F-8C93-BAE6-4DFE7B172A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custDataLst>
      <p:tags r:id="rId1"/>
    </p:custDataLst>
    <p:extLst>
      <p:ext uri="{BB962C8B-B14F-4D97-AF65-F5344CB8AC3E}">
        <p14:creationId xmlns:p14="http://schemas.microsoft.com/office/powerpoint/2010/main" val="408035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B3C5-614D-4A5F-9AC9-24117DDF4881}"/>
              </a:ext>
            </a:extLst>
          </p:cNvPr>
          <p:cNvSpPr>
            <a:spLocks noGrp="1"/>
          </p:cNvSpPr>
          <p:nvPr>
            <p:ph type="ctrTitle"/>
          </p:nvPr>
        </p:nvSpPr>
        <p:spPr>
          <a:xfrm>
            <a:off x="1420586" y="728820"/>
            <a:ext cx="9372600" cy="4821235"/>
          </a:xfrm>
        </p:spPr>
        <p:txBody>
          <a:bodyPr/>
          <a:lstStyle/>
          <a:p>
            <a:r>
              <a:rPr lang="en-US" sz="5900" b="1">
                <a:solidFill>
                  <a:srgbClr val="009BA7"/>
                </a:solidFill>
                <a:latin typeface="Calibri"/>
                <a:ea typeface="Calibri"/>
                <a:cs typeface="Calibri"/>
              </a:rPr>
              <a:t>How do we think and work politically?</a:t>
            </a:r>
          </a:p>
        </p:txBody>
      </p:sp>
      <p:pic>
        <p:nvPicPr>
          <p:cNvPr id="3" name="Picture 2">
            <a:extLst>
              <a:ext uri="{FF2B5EF4-FFF2-40B4-BE49-F238E27FC236}">
                <a16:creationId xmlns:a16="http://schemas.microsoft.com/office/drawing/2014/main" id="{2CA09DB0-572A-AD49-4F18-0335860EF1EC}"/>
              </a:ext>
            </a:extLst>
          </p:cNvPr>
          <p:cNvPicPr>
            <a:picLocks noChangeAspect="1"/>
          </p:cNvPicPr>
          <p:nvPr/>
        </p:nvPicPr>
        <p:blipFill>
          <a:blip r:embed="rId3"/>
          <a:stretch>
            <a:fillRect/>
          </a:stretch>
        </p:blipFill>
        <p:spPr>
          <a:xfrm>
            <a:off x="188540" y="0"/>
            <a:ext cx="781159" cy="990738"/>
          </a:xfrm>
          <a:prstGeom prst="rect">
            <a:avLst/>
          </a:prstGeom>
        </p:spPr>
      </p:pic>
      <p:sp>
        <p:nvSpPr>
          <p:cNvPr id="4" name="Rectangle 3">
            <a:extLst>
              <a:ext uri="{FF2B5EF4-FFF2-40B4-BE49-F238E27FC236}">
                <a16:creationId xmlns:a16="http://schemas.microsoft.com/office/drawing/2014/main" id="{8162F847-BE8E-14EF-4FB3-A4965221DDCC}"/>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9ECD498E-2316-5B1D-F943-9F05C6993C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420032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A61D-6CC0-43B6-9F42-38AB3FE3C574}"/>
              </a:ext>
            </a:extLst>
          </p:cNvPr>
          <p:cNvSpPr>
            <a:spLocks noGrp="1"/>
          </p:cNvSpPr>
          <p:nvPr>
            <p:ph type="title"/>
          </p:nvPr>
        </p:nvSpPr>
        <p:spPr>
          <a:xfrm>
            <a:off x="1141396" y="759233"/>
            <a:ext cx="10515600" cy="1325563"/>
          </a:xfrm>
        </p:spPr>
        <p:txBody>
          <a:bodyPr>
            <a:normAutofit/>
          </a:bodyPr>
          <a:lstStyle/>
          <a:p>
            <a:r>
              <a:rPr lang="en-US">
                <a:solidFill>
                  <a:srgbClr val="009BA7"/>
                </a:solidFill>
                <a:latin typeface="Calibri"/>
                <a:ea typeface="Calibri"/>
                <a:cs typeface="Calibri"/>
              </a:rPr>
              <a:t>We think politically through…</a:t>
            </a:r>
          </a:p>
        </p:txBody>
      </p:sp>
      <p:sp>
        <p:nvSpPr>
          <p:cNvPr id="3" name="Content Placeholder 2">
            <a:extLst>
              <a:ext uri="{FF2B5EF4-FFF2-40B4-BE49-F238E27FC236}">
                <a16:creationId xmlns:a16="http://schemas.microsoft.com/office/drawing/2014/main" id="{6795F8A6-627F-4B34-AD94-E1688D7D2D89}"/>
              </a:ext>
            </a:extLst>
          </p:cNvPr>
          <p:cNvSpPr>
            <a:spLocks noGrp="1"/>
          </p:cNvSpPr>
          <p:nvPr>
            <p:ph idx="1"/>
          </p:nvPr>
        </p:nvSpPr>
        <p:spPr>
          <a:xfrm>
            <a:off x="838200" y="1825626"/>
            <a:ext cx="9633857" cy="4667250"/>
          </a:xfrm>
        </p:spPr>
        <p:txBody>
          <a:bodyPr anchor="ctr" anchorCtr="0">
            <a:normAutofit/>
          </a:bodyPr>
          <a:lstStyle/>
          <a:p>
            <a:pPr marL="0" indent="0">
              <a:lnSpc>
                <a:spcPct val="100000"/>
              </a:lnSpc>
              <a:spcBef>
                <a:spcPts val="0"/>
              </a:spcBef>
              <a:buNone/>
            </a:pPr>
            <a:r>
              <a:rPr lang="en-US" sz="2400"/>
              <a:t>Applied…</a:t>
            </a:r>
            <a:r>
              <a:rPr lang="en-US" sz="3200" b="1" u="sng"/>
              <a:t>P</a:t>
            </a:r>
            <a:r>
              <a:rPr lang="en-US" sz="2400"/>
              <a:t>olitical</a:t>
            </a:r>
            <a:r>
              <a:rPr lang="en-US" sz="2400" b="1"/>
              <a:t> </a:t>
            </a:r>
            <a:r>
              <a:rPr lang="en-US" sz="3200" b="1" u="sng"/>
              <a:t>E</a:t>
            </a:r>
            <a:r>
              <a:rPr lang="en-US" sz="2400"/>
              <a:t>conomy</a:t>
            </a:r>
            <a:r>
              <a:rPr lang="en-US" sz="2400" b="1"/>
              <a:t> </a:t>
            </a:r>
            <a:r>
              <a:rPr lang="en-US" sz="3200" b="1" u="sng"/>
              <a:t>A</a:t>
            </a:r>
            <a:r>
              <a:rPr lang="en-US" sz="2400"/>
              <a:t>nalysis (PEA)</a:t>
            </a:r>
          </a:p>
          <a:p>
            <a:pPr marL="0" indent="0">
              <a:lnSpc>
                <a:spcPct val="100000"/>
              </a:lnSpc>
              <a:spcBef>
                <a:spcPts val="0"/>
              </a:spcBef>
              <a:buNone/>
            </a:pPr>
            <a:endParaRPr lang="en-US" sz="2400"/>
          </a:p>
          <a:p>
            <a:pPr marL="0" indent="0">
              <a:lnSpc>
                <a:spcPct val="100000"/>
              </a:lnSpc>
              <a:spcBef>
                <a:spcPts val="0"/>
              </a:spcBef>
              <a:buNone/>
            </a:pPr>
            <a:endParaRPr lang="en-US" sz="2400"/>
          </a:p>
          <a:p>
            <a:pPr marL="0" indent="0">
              <a:lnSpc>
                <a:spcPct val="100000"/>
              </a:lnSpc>
              <a:spcBef>
                <a:spcPts val="0"/>
              </a:spcBef>
              <a:buNone/>
            </a:pPr>
            <a:r>
              <a:rPr lang="en-US" sz="2400"/>
              <a:t>Applied PEA is an analytical approach used to unpack the underlying reasons </a:t>
            </a:r>
            <a:r>
              <a:rPr lang="en-US" sz="2400" b="1" i="1"/>
              <a:t>why</a:t>
            </a:r>
            <a:r>
              <a:rPr lang="en-US" sz="2400"/>
              <a:t> things are the way they are in a specific context and to identify the incentives and constraints influencing the behavior of key actors and institutions within that context.</a:t>
            </a:r>
          </a:p>
          <a:p>
            <a:pPr marL="0" indent="0">
              <a:lnSpc>
                <a:spcPct val="100000"/>
              </a:lnSpc>
              <a:spcBef>
                <a:spcPts val="0"/>
              </a:spcBef>
              <a:buNone/>
            </a:pPr>
            <a:endParaRPr lang="en-US" sz="1200"/>
          </a:p>
          <a:p>
            <a:pPr marL="0" indent="0">
              <a:lnSpc>
                <a:spcPct val="100000"/>
              </a:lnSpc>
              <a:spcBef>
                <a:spcPts val="0"/>
              </a:spcBef>
              <a:buNone/>
            </a:pPr>
            <a:endParaRPr lang="en-US" sz="1200"/>
          </a:p>
        </p:txBody>
      </p:sp>
      <p:pic>
        <p:nvPicPr>
          <p:cNvPr id="4" name="Picture 3">
            <a:extLst>
              <a:ext uri="{FF2B5EF4-FFF2-40B4-BE49-F238E27FC236}">
                <a16:creationId xmlns:a16="http://schemas.microsoft.com/office/drawing/2014/main" id="{0F4C5D01-9084-276C-DE38-1AF7AA5356FE}"/>
              </a:ext>
            </a:extLst>
          </p:cNvPr>
          <p:cNvPicPr>
            <a:picLocks noChangeAspect="1"/>
          </p:cNvPicPr>
          <p:nvPr/>
        </p:nvPicPr>
        <p:blipFill>
          <a:blip r:embed="rId3"/>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7C5E8763-34A6-F9CA-A235-33C1A21F886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BB1F8E86-CB94-F14C-47CC-1E0F00D5D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3220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A61D-6CC0-43B6-9F42-38AB3FE3C574}"/>
              </a:ext>
            </a:extLst>
          </p:cNvPr>
          <p:cNvSpPr>
            <a:spLocks noGrp="1"/>
          </p:cNvSpPr>
          <p:nvPr>
            <p:ph type="title"/>
          </p:nvPr>
        </p:nvSpPr>
        <p:spPr>
          <a:xfrm>
            <a:off x="1243264" y="52842"/>
            <a:ext cx="10515600" cy="1325563"/>
          </a:xfrm>
        </p:spPr>
        <p:txBody>
          <a:bodyPr>
            <a:normAutofit/>
          </a:bodyPr>
          <a:lstStyle/>
          <a:p>
            <a:r>
              <a:rPr lang="en-US">
                <a:solidFill>
                  <a:srgbClr val="009BA7"/>
                </a:solidFill>
                <a:latin typeface="Calibri"/>
                <a:ea typeface="Calibri"/>
                <a:cs typeface="Calibri"/>
              </a:rPr>
              <a:t>We work politically through…</a:t>
            </a:r>
          </a:p>
        </p:txBody>
      </p:sp>
      <p:sp>
        <p:nvSpPr>
          <p:cNvPr id="3" name="Content Placeholder 2">
            <a:extLst>
              <a:ext uri="{FF2B5EF4-FFF2-40B4-BE49-F238E27FC236}">
                <a16:creationId xmlns:a16="http://schemas.microsoft.com/office/drawing/2014/main" id="{6795F8A6-627F-4B34-AD94-E1688D7D2D89}"/>
              </a:ext>
            </a:extLst>
          </p:cNvPr>
          <p:cNvSpPr>
            <a:spLocks noGrp="1"/>
          </p:cNvSpPr>
          <p:nvPr>
            <p:ph idx="1"/>
          </p:nvPr>
        </p:nvSpPr>
        <p:spPr>
          <a:xfrm>
            <a:off x="838200" y="1416914"/>
            <a:ext cx="10515600" cy="4540427"/>
          </a:xfrm>
        </p:spPr>
        <p:txBody>
          <a:bodyPr anchor="ctr" anchorCtr="0">
            <a:normAutofit/>
          </a:bodyPr>
          <a:lstStyle/>
          <a:p>
            <a:pPr marL="0" indent="0">
              <a:lnSpc>
                <a:spcPct val="100000"/>
              </a:lnSpc>
              <a:spcBef>
                <a:spcPts val="0"/>
              </a:spcBef>
              <a:spcAft>
                <a:spcPts val="600"/>
              </a:spcAft>
              <a:buNone/>
            </a:pPr>
            <a:r>
              <a:rPr lang="en-US" sz="3200" b="1" u="sng"/>
              <a:t>C</a:t>
            </a:r>
            <a:r>
              <a:rPr lang="en-US" sz="2400"/>
              <a:t>ollaboration,							</a:t>
            </a:r>
            <a:r>
              <a:rPr lang="en-US" sz="3200" b="1" u="sng"/>
              <a:t>P</a:t>
            </a:r>
            <a:r>
              <a:rPr lang="en-US" sz="2400"/>
              <a:t>roblem</a:t>
            </a:r>
          </a:p>
          <a:p>
            <a:pPr marL="0" indent="0">
              <a:lnSpc>
                <a:spcPct val="100000"/>
              </a:lnSpc>
              <a:spcBef>
                <a:spcPts val="0"/>
              </a:spcBef>
              <a:spcAft>
                <a:spcPts val="600"/>
              </a:spcAft>
              <a:buNone/>
            </a:pPr>
            <a:r>
              <a:rPr lang="en-US" sz="3200" b="1" u="sng"/>
              <a:t>L</a:t>
            </a:r>
            <a:r>
              <a:rPr lang="en-US" sz="2400"/>
              <a:t>earning, and							</a:t>
            </a:r>
            <a:r>
              <a:rPr lang="en-US" sz="3200" b="1" u="sng"/>
              <a:t>D</a:t>
            </a:r>
            <a:r>
              <a:rPr lang="en-US" sz="2400"/>
              <a:t>riven</a:t>
            </a:r>
          </a:p>
          <a:p>
            <a:pPr marL="0" indent="0">
              <a:lnSpc>
                <a:spcPct val="100000"/>
              </a:lnSpc>
              <a:spcBef>
                <a:spcPts val="0"/>
              </a:spcBef>
              <a:spcAft>
                <a:spcPts val="600"/>
              </a:spcAft>
              <a:buNone/>
            </a:pPr>
            <a:r>
              <a:rPr lang="en-US" sz="3200" b="1" u="sng"/>
              <a:t>A</a:t>
            </a:r>
            <a:r>
              <a:rPr lang="en-US" sz="2400"/>
              <a:t>daptive Management					</a:t>
            </a:r>
            <a:r>
              <a:rPr lang="en-US" sz="3200" b="1" u="sng"/>
              <a:t>I</a:t>
            </a:r>
            <a:r>
              <a:rPr lang="en-US" sz="2400"/>
              <a:t>terative</a:t>
            </a:r>
          </a:p>
          <a:p>
            <a:pPr marL="0" indent="0">
              <a:lnSpc>
                <a:spcPct val="100000"/>
              </a:lnSpc>
              <a:spcBef>
                <a:spcPts val="0"/>
              </a:spcBef>
              <a:spcAft>
                <a:spcPts val="1200"/>
              </a:spcAft>
              <a:buNone/>
            </a:pPr>
            <a:r>
              <a:rPr lang="en-US" sz="2400" b="1"/>
              <a:t>								</a:t>
            </a:r>
            <a:r>
              <a:rPr lang="en-US" sz="3200" b="1" u="sng"/>
              <a:t>A</a:t>
            </a:r>
            <a:r>
              <a:rPr lang="en-US" sz="2400"/>
              <a:t>daptation</a:t>
            </a:r>
          </a:p>
          <a:p>
            <a:pPr marL="0" indent="0">
              <a:lnSpc>
                <a:spcPct val="100000"/>
              </a:lnSpc>
              <a:spcBef>
                <a:spcPts val="0"/>
              </a:spcBef>
              <a:spcAft>
                <a:spcPts val="1200"/>
              </a:spcAft>
              <a:buNone/>
            </a:pPr>
            <a:r>
              <a:rPr lang="en-US" sz="2000"/>
              <a:t>Through a TWP lens, CLA &amp; PDIA are participatory approaches used to </a:t>
            </a:r>
            <a:r>
              <a:rPr lang="en-US" sz="2000" u="sng"/>
              <a:t>continuously</a:t>
            </a:r>
            <a:r>
              <a:rPr lang="en-US" sz="2000"/>
              <a:t>:</a:t>
            </a:r>
          </a:p>
          <a:p>
            <a:pPr>
              <a:lnSpc>
                <a:spcPct val="100000"/>
              </a:lnSpc>
              <a:spcBef>
                <a:spcPts val="0"/>
              </a:spcBef>
              <a:spcAft>
                <a:spcPts val="600"/>
              </a:spcAft>
            </a:pPr>
            <a:r>
              <a:rPr lang="en-US" sz="2000"/>
              <a:t>Analyze contextual factors that influence the behaviors of key actors and help unpack systemic opportunities and constraints.</a:t>
            </a:r>
          </a:p>
          <a:p>
            <a:pPr>
              <a:lnSpc>
                <a:spcPct val="100000"/>
              </a:lnSpc>
              <a:spcBef>
                <a:spcPts val="0"/>
              </a:spcBef>
              <a:spcAft>
                <a:spcPts val="600"/>
              </a:spcAft>
            </a:pPr>
            <a:r>
              <a:rPr lang="en-US" sz="2000"/>
              <a:t>Iteratively apply and adapt to these learnings in practice.</a:t>
            </a:r>
          </a:p>
          <a:p>
            <a:pPr>
              <a:lnSpc>
                <a:spcPct val="100000"/>
              </a:lnSpc>
              <a:spcBef>
                <a:spcPts val="0"/>
              </a:spcBef>
              <a:spcAft>
                <a:spcPts val="600"/>
              </a:spcAft>
            </a:pPr>
            <a:r>
              <a:rPr lang="en-US" sz="2000"/>
              <a:t>Identify the “art of the possible” vis-à-vis desired development outcomes.</a:t>
            </a:r>
          </a:p>
        </p:txBody>
      </p:sp>
      <p:sp>
        <p:nvSpPr>
          <p:cNvPr id="4" name="TextBox 3">
            <a:extLst>
              <a:ext uri="{FF2B5EF4-FFF2-40B4-BE49-F238E27FC236}">
                <a16:creationId xmlns:a16="http://schemas.microsoft.com/office/drawing/2014/main" id="{DA537527-78E6-9904-420E-50221D72D24A}"/>
              </a:ext>
            </a:extLst>
          </p:cNvPr>
          <p:cNvSpPr txBox="1"/>
          <p:nvPr/>
        </p:nvSpPr>
        <p:spPr>
          <a:xfrm>
            <a:off x="5027689" y="2233143"/>
            <a:ext cx="659293" cy="584775"/>
          </a:xfrm>
          <a:prstGeom prst="rect">
            <a:avLst/>
          </a:prstGeom>
          <a:noFill/>
        </p:spPr>
        <p:txBody>
          <a:bodyPr wrap="square" rtlCol="0">
            <a:spAutoFit/>
          </a:bodyPr>
          <a:lstStyle/>
          <a:p>
            <a:pPr algn="ctr"/>
            <a:r>
              <a:rPr lang="en-US" sz="3200" b="1">
                <a:solidFill>
                  <a:schemeClr val="accent6">
                    <a:lumMod val="50000"/>
                  </a:schemeClr>
                </a:solidFill>
              </a:rPr>
              <a:t>&amp;</a:t>
            </a:r>
          </a:p>
        </p:txBody>
      </p:sp>
      <p:pic>
        <p:nvPicPr>
          <p:cNvPr id="5" name="Picture 4">
            <a:extLst>
              <a:ext uri="{FF2B5EF4-FFF2-40B4-BE49-F238E27FC236}">
                <a16:creationId xmlns:a16="http://schemas.microsoft.com/office/drawing/2014/main" id="{3CF9E5F4-9C76-C020-44E4-A0E805A2FBF3}"/>
              </a:ext>
            </a:extLst>
          </p:cNvPr>
          <p:cNvPicPr>
            <a:picLocks noChangeAspect="1"/>
          </p:cNvPicPr>
          <p:nvPr/>
        </p:nvPicPr>
        <p:blipFill>
          <a:blip r:embed="rId3"/>
          <a:stretch>
            <a:fillRect/>
          </a:stretch>
        </p:blipFill>
        <p:spPr>
          <a:xfrm>
            <a:off x="188540" y="0"/>
            <a:ext cx="781159" cy="990738"/>
          </a:xfrm>
          <a:prstGeom prst="rect">
            <a:avLst/>
          </a:prstGeom>
        </p:spPr>
      </p:pic>
      <p:sp>
        <p:nvSpPr>
          <p:cNvPr id="6" name="Rectangle 5">
            <a:extLst>
              <a:ext uri="{FF2B5EF4-FFF2-40B4-BE49-F238E27FC236}">
                <a16:creationId xmlns:a16="http://schemas.microsoft.com/office/drawing/2014/main" id="{017F13FD-DAEE-72A1-7C09-3C9525CC14B4}"/>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 name="Picture 6">
            <a:extLst>
              <a:ext uri="{FF2B5EF4-FFF2-40B4-BE49-F238E27FC236}">
                <a16:creationId xmlns:a16="http://schemas.microsoft.com/office/drawing/2014/main" id="{13F6D155-BF49-E790-4815-4D93BC8E8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56771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B3C5-614D-4A5F-9AC9-24117DDF4881}"/>
              </a:ext>
            </a:extLst>
          </p:cNvPr>
          <p:cNvSpPr>
            <a:spLocks noGrp="1"/>
          </p:cNvSpPr>
          <p:nvPr>
            <p:ph type="ctrTitle"/>
          </p:nvPr>
        </p:nvSpPr>
        <p:spPr>
          <a:xfrm>
            <a:off x="1265646" y="586580"/>
            <a:ext cx="9372600" cy="4821235"/>
          </a:xfrm>
        </p:spPr>
        <p:txBody>
          <a:bodyPr/>
          <a:lstStyle/>
          <a:p>
            <a:r>
              <a:rPr lang="en-US" sz="5900" b="1">
                <a:solidFill>
                  <a:srgbClr val="009BA7"/>
                </a:solidFill>
                <a:latin typeface="Calibri"/>
                <a:ea typeface="Calibri"/>
                <a:cs typeface="Calibri"/>
              </a:rPr>
              <a:t>How can TWP/PEA benefit market systems programming?</a:t>
            </a:r>
          </a:p>
        </p:txBody>
      </p:sp>
      <p:pic>
        <p:nvPicPr>
          <p:cNvPr id="3" name="Picture 2">
            <a:extLst>
              <a:ext uri="{FF2B5EF4-FFF2-40B4-BE49-F238E27FC236}">
                <a16:creationId xmlns:a16="http://schemas.microsoft.com/office/drawing/2014/main" id="{1140B2E8-504A-C019-DDEF-67A599F95CFD}"/>
              </a:ext>
            </a:extLst>
          </p:cNvPr>
          <p:cNvPicPr>
            <a:picLocks noChangeAspect="1"/>
          </p:cNvPicPr>
          <p:nvPr/>
        </p:nvPicPr>
        <p:blipFill>
          <a:blip r:embed="rId3"/>
          <a:stretch>
            <a:fillRect/>
          </a:stretch>
        </p:blipFill>
        <p:spPr>
          <a:xfrm>
            <a:off x="188540" y="0"/>
            <a:ext cx="781159" cy="990738"/>
          </a:xfrm>
          <a:prstGeom prst="rect">
            <a:avLst/>
          </a:prstGeom>
        </p:spPr>
      </p:pic>
      <p:sp>
        <p:nvSpPr>
          <p:cNvPr id="4" name="Rectangle 3">
            <a:extLst>
              <a:ext uri="{FF2B5EF4-FFF2-40B4-BE49-F238E27FC236}">
                <a16:creationId xmlns:a16="http://schemas.microsoft.com/office/drawing/2014/main" id="{7A8577E5-5CBB-BBCE-D6C7-0C98861AA99E}"/>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7AB0E761-3682-4C08-1CF0-BC71AAB4CB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328721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a:cs typeface="Calibri"/>
              </a:rPr>
              <a:t>Integrating TWP/PEA Into Inclusive Market Systems Development</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428419"/>
          </a:xfrm>
        </p:spPr>
        <p:txBody>
          <a:bodyPr>
            <a:normAutofit lnSpcReduction="10000"/>
          </a:bodyPr>
          <a:lstStyle/>
          <a:p>
            <a:pPr marL="0" indent="0">
              <a:spcBef>
                <a:spcPts val="0"/>
              </a:spcBef>
              <a:spcAft>
                <a:spcPts val="600"/>
              </a:spcAft>
              <a:buNone/>
            </a:pPr>
            <a:r>
              <a:rPr lang="en-US" sz="2000"/>
              <a:t>USAID’s Framework for Inclusive Market System Development seeks to catalyze market systems that are:</a:t>
            </a:r>
          </a:p>
          <a:p>
            <a:pPr marL="0" indent="0">
              <a:buNone/>
            </a:pPr>
            <a:r>
              <a:rPr lang="en-US" sz="2000" b="1"/>
              <a:t>Competitive:</a:t>
            </a:r>
            <a:r>
              <a:rPr lang="en-US" sz="2000"/>
              <a:t> System actors can effectively innovate, upgrade, and add value to their products and services to match market demand and maintain or grow market share.</a:t>
            </a:r>
          </a:p>
          <a:p>
            <a:pPr marL="0" indent="0">
              <a:buNone/>
            </a:pPr>
            <a:r>
              <a:rPr lang="en-US" sz="2000" b="1"/>
              <a:t>Inclusive:</a:t>
            </a:r>
            <a:r>
              <a:rPr lang="en-US" sz="2000"/>
              <a:t> Delivering a sustainable flow of benefits to a range of actors, including the poor and otherwise marginalized, as well as to society as a whole.</a:t>
            </a:r>
          </a:p>
          <a:p>
            <a:pPr marL="0" indent="0">
              <a:buNone/>
            </a:pPr>
            <a:r>
              <a:rPr lang="en-US" sz="2000" b="1"/>
              <a:t>Resilient:</a:t>
            </a:r>
            <a:r>
              <a:rPr lang="en-US" sz="2000"/>
              <a:t> System actors can address, absorb, and overcome shocks and stresses in the market, policy environment, resource base, or other aspect of the system.</a:t>
            </a:r>
          </a:p>
          <a:p>
            <a:pPr marL="0" indent="0">
              <a:buNone/>
            </a:pPr>
            <a:endParaRPr lang="en-US" sz="2000"/>
          </a:p>
          <a:p>
            <a:pPr marL="0" indent="0" algn="ctr">
              <a:buNone/>
            </a:pPr>
            <a:r>
              <a:rPr lang="en-US" sz="2000" b="1"/>
              <a:t>TWP/PEA helps unpack “political barriers and [identify] opportunities necessary to align the incentives of key decision-makers in the political system to enable the market system to become competitive, inclusive, and resilient.”</a:t>
            </a:r>
          </a:p>
          <a:p>
            <a:pPr marL="0" indent="0" algn="ctr">
              <a:buNone/>
            </a:pPr>
            <a:r>
              <a:rPr lang="en-US" sz="2000" i="1"/>
              <a:t>– Feed the Future Technical Brief on TWP/PEA’s Importance to Market Systems</a:t>
            </a:r>
            <a:endParaRPr lang="en-US" sz="2000"/>
          </a:p>
        </p:txBody>
      </p:sp>
      <p:pic>
        <p:nvPicPr>
          <p:cNvPr id="2" name="Picture 1">
            <a:extLst>
              <a:ext uri="{FF2B5EF4-FFF2-40B4-BE49-F238E27FC236}">
                <a16:creationId xmlns:a16="http://schemas.microsoft.com/office/drawing/2014/main" id="{155967FE-035E-4D01-85AB-A02345934549}"/>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C59EFA26-7BE0-E930-B538-A1B169316884}"/>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E458B1F3-1B9A-E830-F542-EBFEB84207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78698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B3C5-614D-4A5F-9AC9-24117DDF4881}"/>
              </a:ext>
            </a:extLst>
          </p:cNvPr>
          <p:cNvSpPr>
            <a:spLocks noGrp="1"/>
          </p:cNvSpPr>
          <p:nvPr>
            <p:ph type="ctrTitle"/>
          </p:nvPr>
        </p:nvSpPr>
        <p:spPr>
          <a:xfrm>
            <a:off x="1204686" y="667860"/>
            <a:ext cx="9372600" cy="4821235"/>
          </a:xfrm>
        </p:spPr>
        <p:txBody>
          <a:bodyPr/>
          <a:lstStyle/>
          <a:p>
            <a:r>
              <a:rPr lang="en-US" sz="5900" b="1">
                <a:solidFill>
                  <a:srgbClr val="009BA7"/>
                </a:solidFill>
                <a:latin typeface="Calibri"/>
                <a:ea typeface="Calibri"/>
                <a:cs typeface="Calibri"/>
              </a:rPr>
              <a:t>Political Economy Terms &amp; Concepts</a:t>
            </a:r>
          </a:p>
        </p:txBody>
      </p:sp>
      <p:pic>
        <p:nvPicPr>
          <p:cNvPr id="3" name="Picture 2">
            <a:extLst>
              <a:ext uri="{FF2B5EF4-FFF2-40B4-BE49-F238E27FC236}">
                <a16:creationId xmlns:a16="http://schemas.microsoft.com/office/drawing/2014/main" id="{45CFE80C-F17D-1B1B-3F73-58C77DF04F37}"/>
              </a:ext>
            </a:extLst>
          </p:cNvPr>
          <p:cNvPicPr>
            <a:picLocks noChangeAspect="1"/>
          </p:cNvPicPr>
          <p:nvPr/>
        </p:nvPicPr>
        <p:blipFill>
          <a:blip r:embed="rId3"/>
          <a:stretch>
            <a:fillRect/>
          </a:stretch>
        </p:blipFill>
        <p:spPr>
          <a:xfrm>
            <a:off x="188540" y="0"/>
            <a:ext cx="781159" cy="990738"/>
          </a:xfrm>
          <a:prstGeom prst="rect">
            <a:avLst/>
          </a:prstGeom>
        </p:spPr>
      </p:pic>
      <p:sp>
        <p:nvSpPr>
          <p:cNvPr id="4" name="Rectangle 3">
            <a:extLst>
              <a:ext uri="{FF2B5EF4-FFF2-40B4-BE49-F238E27FC236}">
                <a16:creationId xmlns:a16="http://schemas.microsoft.com/office/drawing/2014/main" id="{41CFDE11-E63D-1955-7F62-C575069EB289}"/>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CC467F6E-E93B-BB4E-5A0E-D9DCB98A4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219054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969699" y="391886"/>
            <a:ext cx="10830205" cy="1183403"/>
          </a:xfrm>
        </p:spPr>
        <p:txBody>
          <a:bodyPr>
            <a:noAutofit/>
          </a:bodyPr>
          <a:lstStyle/>
          <a:p>
            <a:r>
              <a:rPr lang="en-US">
                <a:solidFill>
                  <a:srgbClr val="009BA7"/>
                </a:solidFill>
                <a:latin typeface="Calibri"/>
                <a:ea typeface="Calibri"/>
                <a:cs typeface="Calibri"/>
              </a:rPr>
              <a:t>Terms to Consider When Analyzing Incentives &amp; Disincentives</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825624"/>
            <a:ext cx="10515600" cy="4761787"/>
          </a:xfrm>
        </p:spPr>
        <p:txBody>
          <a:bodyPr>
            <a:normAutofit/>
          </a:bodyPr>
          <a:lstStyle/>
          <a:p>
            <a:pPr marL="0" marR="0" lvl="0" indent="0" algn="l" defTabSz="914400" rtl="0" eaLnBrk="1" fontAlgn="auto" latinLnBrk="0" hangingPunct="1">
              <a:lnSpc>
                <a:spcPct val="90000"/>
              </a:lnSpc>
              <a:spcBef>
                <a:spcPts val="600"/>
              </a:spcBef>
              <a:spcAft>
                <a:spcPts val="600"/>
              </a:spcAft>
              <a:buClrTx/>
              <a:buSzTx/>
              <a:buNone/>
              <a:tabLst/>
              <a:defRPr/>
            </a:pPr>
            <a:r>
              <a:rPr lang="en-US" sz="2000" b="1"/>
              <a:t>Clientelism</a:t>
            </a:r>
            <a:r>
              <a:rPr lang="en-US" sz="2000"/>
              <a:t> – A political system that depends on relations between patrons (e.g., elected officials) and their clients (e.g., voters). This can also be reversed. Patrons can be the voters and elected officials can be the clients.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Collective action problem </a:t>
            </a:r>
            <a:r>
              <a:rPr lang="en-US" sz="2000"/>
              <a:t>– When a group of individuals would all benefit from taking an action; however, they fail to act because there is no arrangement to share the costs (and limit “free riding”) among the group.</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Credible commitment </a:t>
            </a:r>
            <a:r>
              <a:rPr lang="en-US" sz="2000"/>
              <a:t>– When an actor makes a promise that is believed credible because the actor making the promise would suffer a cost if the promise is broken.</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Institution </a:t>
            </a:r>
            <a:r>
              <a:rPr lang="en-US" sz="2000"/>
              <a:t>– Not just an organization; can also be a norm or rule.</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Incentive or disincentive </a:t>
            </a:r>
            <a:r>
              <a:rPr lang="en-US" sz="2000"/>
              <a:t>– A thing (e.g., money, power, influence, reputation, legacy) that motivates a key actor to support or spoil a desired development outcome; it can be simple or complex, harmful or neutral.</a:t>
            </a:r>
          </a:p>
        </p:txBody>
      </p:sp>
      <p:pic>
        <p:nvPicPr>
          <p:cNvPr id="2" name="Picture 1">
            <a:extLst>
              <a:ext uri="{FF2B5EF4-FFF2-40B4-BE49-F238E27FC236}">
                <a16:creationId xmlns:a16="http://schemas.microsoft.com/office/drawing/2014/main" id="{D77B46D7-BD24-A302-1721-06C33282D74B}"/>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4791E259-123A-060A-2B9B-B80E4F21D6CF}"/>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9E708875-FC6B-42AA-EE8D-A7A7B42113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45801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16B23CC-AC60-0C2F-7DD3-D8793BB29D79}"/>
              </a:ext>
            </a:extLst>
          </p:cNvPr>
          <p:cNvSpPr>
            <a:spLocks noGrp="1"/>
          </p:cNvSpPr>
          <p:nvPr>
            <p:ph type="title"/>
          </p:nvPr>
        </p:nvSpPr>
        <p:spPr>
          <a:xfrm>
            <a:off x="976231" y="399434"/>
            <a:ext cx="10972800" cy="1182688"/>
          </a:xfrm>
        </p:spPr>
        <p:txBody>
          <a:bodyPr>
            <a:normAutofit fontScale="90000"/>
          </a:bodyPr>
          <a:lstStyle/>
          <a:p>
            <a:r>
              <a:rPr lang="en-US">
                <a:solidFill>
                  <a:srgbClr val="009BA7"/>
                </a:solidFill>
                <a:latin typeface="Calibri"/>
                <a:ea typeface="Calibri"/>
                <a:cs typeface="Calibri"/>
              </a:rPr>
              <a:t>Terms to Consider When Analyzing Incentives &amp; Disincentives</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825624"/>
            <a:ext cx="10515600" cy="4761787"/>
          </a:xfrm>
        </p:spPr>
        <p:txBody>
          <a:bodyPr>
            <a:normAutofit/>
          </a:bodyPr>
          <a:lstStyle/>
          <a:p>
            <a:pPr marL="0" marR="0" lvl="0" indent="0" algn="l" defTabSz="914400" rtl="0" eaLnBrk="1" fontAlgn="auto" latinLnBrk="0" hangingPunct="1">
              <a:lnSpc>
                <a:spcPct val="90000"/>
              </a:lnSpc>
              <a:spcBef>
                <a:spcPts val="600"/>
              </a:spcBef>
              <a:spcAft>
                <a:spcPts val="600"/>
              </a:spcAft>
              <a:buClrTx/>
              <a:buSzTx/>
              <a:buNone/>
              <a:tabLst/>
              <a:defRPr/>
            </a:pPr>
            <a:r>
              <a:rPr lang="en-US" sz="2000" b="1"/>
              <a:t>Information asymmetry </a:t>
            </a:r>
            <a:r>
              <a:rPr lang="en-US" sz="2000"/>
              <a:t>– A situation where one actor has more information than another actor and is positioned to use it to gain an advantage.</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Moral hazard </a:t>
            </a:r>
            <a:r>
              <a:rPr lang="en-US" sz="2000"/>
              <a:t>– When an actor is incentivized to act irresponsibly because they are guaranteed to be protected from the consequences by another actor.</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Patronage</a:t>
            </a:r>
            <a:r>
              <a:rPr lang="en-US" sz="2000"/>
              <a:t> – Power to control appointments to political office or allocate privileges.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Political settlement </a:t>
            </a:r>
            <a:r>
              <a:rPr lang="en-US" sz="2000"/>
              <a:t>– A pact, agreement, or understanding (e.g., over the allocation of “rents”) among elites that prevents violence or civil unrest.</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Rent</a:t>
            </a:r>
            <a:r>
              <a:rPr lang="en-US" sz="2000"/>
              <a:t> – An ‘extra’ income (difference between what needs to be paid and is actually paid) obtained legally or illegally for a controlled resource.</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Rent-seeking </a:t>
            </a:r>
            <a:r>
              <a:rPr lang="en-US" sz="2000"/>
              <a:t>– An attempt to generate income by manipulating the social or political environment to create a flow of rent.</a:t>
            </a:r>
          </a:p>
        </p:txBody>
      </p:sp>
      <p:pic>
        <p:nvPicPr>
          <p:cNvPr id="2" name="Picture 1">
            <a:extLst>
              <a:ext uri="{FF2B5EF4-FFF2-40B4-BE49-F238E27FC236}">
                <a16:creationId xmlns:a16="http://schemas.microsoft.com/office/drawing/2014/main" id="{F7731187-626A-DEAB-AE6F-E686F8527AC7}"/>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079FB9CE-7363-3BD3-389C-81FDFA192682}"/>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1BA2220C-56F9-FB49-9159-07E10C156B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72386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812CCDB-3076-47E9-B127-7C3E9A81325A}"/>
              </a:ext>
            </a:extLst>
          </p:cNvPr>
          <p:cNvSpPr>
            <a:spLocks noGrp="1"/>
          </p:cNvSpPr>
          <p:nvPr>
            <p:ph idx="1"/>
          </p:nvPr>
        </p:nvSpPr>
        <p:spPr>
          <a:xfrm>
            <a:off x="838200" y="1858693"/>
            <a:ext cx="10515600" cy="2528261"/>
          </a:xfrm>
        </p:spPr>
        <p:txBody>
          <a:bodyPr vert="horz" lIns="91440" tIns="45720" rIns="91440" bIns="45720" rtlCol="0" anchor="t">
            <a:noAutofit/>
          </a:bodyPr>
          <a:lstStyle/>
          <a:p>
            <a:pPr marL="0" indent="0" algn="ctr">
              <a:buNone/>
            </a:pPr>
            <a:endParaRPr lang="en-US" sz="3600" b="1"/>
          </a:p>
          <a:p>
            <a:pPr marL="0" indent="0" algn="ctr">
              <a:buNone/>
            </a:pPr>
            <a:endParaRPr lang="en-US" sz="6600" b="1">
              <a:solidFill>
                <a:srgbClr val="009BA7"/>
              </a:solidFill>
              <a:latin typeface="Calibri"/>
              <a:ea typeface="Calibri"/>
              <a:cs typeface="Calibri"/>
            </a:endParaRPr>
          </a:p>
          <a:p>
            <a:pPr marL="0" indent="0" algn="ctr">
              <a:spcBef>
                <a:spcPct val="0"/>
              </a:spcBef>
              <a:buNone/>
            </a:pPr>
            <a:r>
              <a:rPr lang="en-US" sz="6600" b="1">
                <a:solidFill>
                  <a:srgbClr val="009BA7"/>
                </a:solidFill>
                <a:latin typeface="Calibri"/>
                <a:ea typeface="Calibri"/>
                <a:cs typeface="Calibri"/>
              </a:rPr>
              <a:t>What is the Applied PEA Framework?</a:t>
            </a:r>
          </a:p>
        </p:txBody>
      </p:sp>
      <p:pic>
        <p:nvPicPr>
          <p:cNvPr id="2" name="Picture 1">
            <a:extLst>
              <a:ext uri="{FF2B5EF4-FFF2-40B4-BE49-F238E27FC236}">
                <a16:creationId xmlns:a16="http://schemas.microsoft.com/office/drawing/2014/main" id="{E6D799DC-A6D8-8418-E225-4F2ABDD42E71}"/>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0E401D83-96CF-CE56-5B10-7993078F4992}"/>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E6B88EFC-4B93-61C4-186A-D0CB498AA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98005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969699" y="72709"/>
            <a:ext cx="9154887" cy="1325563"/>
          </a:xfrm>
        </p:spPr>
        <p:txBody>
          <a:bodyPr>
            <a:normAutofit/>
          </a:bodyPr>
          <a:lstStyle/>
          <a:p>
            <a:r>
              <a:rPr lang="en-US">
                <a:solidFill>
                  <a:srgbClr val="009BA7"/>
                </a:solidFill>
                <a:latin typeface="Calibri"/>
                <a:ea typeface="Calibri"/>
                <a:cs typeface="Calibri"/>
              </a:rPr>
              <a:t>Facilitator Tips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11742" y="1145612"/>
            <a:ext cx="10515600" cy="4428419"/>
          </a:xfrm>
        </p:spPr>
        <p:txBody>
          <a:bodyPr>
            <a:normAutofit/>
          </a:bodyPr>
          <a:lstStyle/>
          <a:p>
            <a:pPr marL="0" indent="0">
              <a:buNone/>
            </a:pPr>
            <a:r>
              <a:rPr lang="en-US" sz="2400" b="1">
                <a:latin typeface="+mn-lt"/>
              </a:rPr>
              <a:t>Content: </a:t>
            </a:r>
            <a:r>
              <a:rPr lang="en-US" sz="2400">
                <a:latin typeface="+mn-lt"/>
              </a:rPr>
              <a:t>The material is presented in sequential order based on the graphic below illustrating how to integrate a Thinking &amp; Working Politically (TWP) approach across the various stages of ACDI/VOCA’s Systems Approach. </a:t>
            </a:r>
            <a:endParaRPr lang="en-US" sz="2400" b="1">
              <a:latin typeface="+mn-lt"/>
            </a:endParaRPr>
          </a:p>
        </p:txBody>
      </p:sp>
      <p:sp>
        <p:nvSpPr>
          <p:cNvPr id="3" name="Rectangle 2">
            <a:extLst>
              <a:ext uri="{FF2B5EF4-FFF2-40B4-BE49-F238E27FC236}">
                <a16:creationId xmlns:a16="http://schemas.microsoft.com/office/drawing/2014/main" id="{919C2287-7304-DA39-EE9A-FB042173A4A3}"/>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B3D770AD-618D-039A-BFD6-AC642C466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pic>
        <p:nvPicPr>
          <p:cNvPr id="7" name="Picture 6">
            <a:extLst>
              <a:ext uri="{FF2B5EF4-FFF2-40B4-BE49-F238E27FC236}">
                <a16:creationId xmlns:a16="http://schemas.microsoft.com/office/drawing/2014/main" id="{41E7011E-39B7-F81E-59B7-B1A4B69BF2E1}"/>
              </a:ext>
            </a:extLst>
          </p:cNvPr>
          <p:cNvPicPr>
            <a:picLocks noChangeAspect="1"/>
          </p:cNvPicPr>
          <p:nvPr/>
        </p:nvPicPr>
        <p:blipFill>
          <a:blip r:embed="rId4"/>
          <a:stretch>
            <a:fillRect/>
          </a:stretch>
        </p:blipFill>
        <p:spPr>
          <a:xfrm>
            <a:off x="188540" y="0"/>
            <a:ext cx="781159" cy="990738"/>
          </a:xfrm>
          <a:prstGeom prst="rect">
            <a:avLst/>
          </a:prstGeom>
        </p:spPr>
      </p:pic>
      <p:grpSp>
        <p:nvGrpSpPr>
          <p:cNvPr id="88" name="Group 87">
            <a:extLst>
              <a:ext uri="{FF2B5EF4-FFF2-40B4-BE49-F238E27FC236}">
                <a16:creationId xmlns:a16="http://schemas.microsoft.com/office/drawing/2014/main" id="{99BA796F-B028-5DEE-B5AB-85413644EE78}"/>
              </a:ext>
            </a:extLst>
          </p:cNvPr>
          <p:cNvGrpSpPr/>
          <p:nvPr/>
        </p:nvGrpSpPr>
        <p:grpSpPr>
          <a:xfrm>
            <a:off x="603328" y="2720017"/>
            <a:ext cx="11066833" cy="3273542"/>
            <a:chOff x="450931" y="3177209"/>
            <a:chExt cx="11066834" cy="3273542"/>
          </a:xfrm>
        </p:grpSpPr>
        <p:sp>
          <p:nvSpPr>
            <p:cNvPr id="2" name="Rectangle 1">
              <a:extLst>
                <a:ext uri="{FF2B5EF4-FFF2-40B4-BE49-F238E27FC236}">
                  <a16:creationId xmlns:a16="http://schemas.microsoft.com/office/drawing/2014/main" id="{23713DB6-E02C-8DCF-C2CB-C6F041F6ECA9}"/>
                </a:ext>
              </a:extLst>
            </p:cNvPr>
            <p:cNvSpPr/>
            <p:nvPr/>
          </p:nvSpPr>
          <p:spPr>
            <a:xfrm>
              <a:off x="5547501" y="4983713"/>
              <a:ext cx="5970264" cy="1035168"/>
            </a:xfrm>
            <a:prstGeom prst="rect">
              <a:avLst/>
            </a:prstGeom>
            <a:solidFill>
              <a:srgbClr val="C6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FA43C6-29D1-3F45-B51F-094145E268BC}"/>
                </a:ext>
              </a:extLst>
            </p:cNvPr>
            <p:cNvSpPr/>
            <p:nvPr/>
          </p:nvSpPr>
          <p:spPr>
            <a:xfrm>
              <a:off x="3676172" y="4983713"/>
              <a:ext cx="1854672" cy="10351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0680774-9266-43BA-A9FF-E1AF02521521}"/>
                </a:ext>
              </a:extLst>
            </p:cNvPr>
            <p:cNvGrpSpPr/>
            <p:nvPr/>
          </p:nvGrpSpPr>
          <p:grpSpPr>
            <a:xfrm>
              <a:off x="450931" y="3312973"/>
              <a:ext cx="3081736" cy="3137778"/>
              <a:chOff x="2846128" y="692634"/>
              <a:chExt cx="5546954" cy="5490052"/>
            </a:xfrm>
          </p:grpSpPr>
          <p:sp>
            <p:nvSpPr>
              <p:cNvPr id="20" name="Freeform: Shape 54">
                <a:extLst>
                  <a:ext uri="{FF2B5EF4-FFF2-40B4-BE49-F238E27FC236}">
                    <a16:creationId xmlns:a16="http://schemas.microsoft.com/office/drawing/2014/main" id="{A31DC439-BED4-58BD-9698-64CB339A90EE}"/>
                  </a:ext>
                </a:extLst>
              </p:cNvPr>
              <p:cNvSpPr/>
              <p:nvPr/>
            </p:nvSpPr>
            <p:spPr>
              <a:xfrm>
                <a:off x="3360221" y="977538"/>
                <a:ext cx="4743514" cy="4743514"/>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966250" rIns="478571"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1" name="Freeform: Shape 55">
                <a:extLst>
                  <a:ext uri="{FF2B5EF4-FFF2-40B4-BE49-F238E27FC236}">
                    <a16:creationId xmlns:a16="http://schemas.microsoft.com/office/drawing/2014/main" id="{2B57FAEA-2676-E24D-36D2-F2142514D020}"/>
                  </a:ext>
                </a:extLst>
              </p:cNvPr>
              <p:cNvSpPr/>
              <p:nvPr/>
            </p:nvSpPr>
            <p:spPr>
              <a:xfrm>
                <a:off x="3316507" y="1145526"/>
                <a:ext cx="4743514" cy="4743514"/>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2384857" rIns="478571"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2" name="Freeform: Shape 56">
                <a:extLst>
                  <a:ext uri="{FF2B5EF4-FFF2-40B4-BE49-F238E27FC236}">
                    <a16:creationId xmlns:a16="http://schemas.microsoft.com/office/drawing/2014/main" id="{2D1AAF88-D376-5E0E-4145-876760AFB1AE}"/>
                  </a:ext>
                </a:extLst>
              </p:cNvPr>
              <p:cNvSpPr/>
              <p:nvPr/>
            </p:nvSpPr>
            <p:spPr>
              <a:xfrm>
                <a:off x="3131032" y="1136784"/>
                <a:ext cx="4743514" cy="4743514"/>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2384857" rIns="2439044"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3" name="Freeform: Shape 57">
                <a:extLst>
                  <a:ext uri="{FF2B5EF4-FFF2-40B4-BE49-F238E27FC236}">
                    <a16:creationId xmlns:a16="http://schemas.microsoft.com/office/drawing/2014/main" id="{9DD95D45-4577-F2C9-D3C8-2BBE939F2791}"/>
                  </a:ext>
                </a:extLst>
              </p:cNvPr>
              <p:cNvSpPr/>
              <p:nvPr/>
            </p:nvSpPr>
            <p:spPr>
              <a:xfrm>
                <a:off x="3157260" y="986280"/>
                <a:ext cx="4743514" cy="4743514"/>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966250" rIns="2439044"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4" name="Arrow: Circular 58">
                <a:extLst>
                  <a:ext uri="{FF2B5EF4-FFF2-40B4-BE49-F238E27FC236}">
                    <a16:creationId xmlns:a16="http://schemas.microsoft.com/office/drawing/2014/main" id="{0A8AC778-15CF-DDE8-D20B-50F300936B82}"/>
                  </a:ext>
                </a:extLst>
              </p:cNvPr>
              <p:cNvSpPr/>
              <p:nvPr/>
            </p:nvSpPr>
            <p:spPr>
              <a:xfrm>
                <a:off x="3062276" y="696421"/>
                <a:ext cx="5330806" cy="5330806"/>
              </a:xfrm>
              <a:prstGeom prst="circularArrow">
                <a:avLst>
                  <a:gd name="adj1" fmla="val 5085"/>
                  <a:gd name="adj2" fmla="val 327528"/>
                  <a:gd name="adj3" fmla="val 21272472"/>
                  <a:gd name="adj4" fmla="val 16200000"/>
                  <a:gd name="adj5" fmla="val 5932"/>
                </a:avLst>
              </a:prstGeom>
              <a:solidFill>
                <a:srgbClr val="D1D1D1"/>
              </a:solidFill>
              <a:ln w="1270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Circular 59">
                <a:extLst>
                  <a:ext uri="{FF2B5EF4-FFF2-40B4-BE49-F238E27FC236}">
                    <a16:creationId xmlns:a16="http://schemas.microsoft.com/office/drawing/2014/main" id="{3559FDAA-C27F-D59A-CC82-B547086E50E2}"/>
                  </a:ext>
                </a:extLst>
              </p:cNvPr>
              <p:cNvSpPr/>
              <p:nvPr/>
            </p:nvSpPr>
            <p:spPr>
              <a:xfrm>
                <a:off x="2996633" y="851880"/>
                <a:ext cx="5330806" cy="5330806"/>
              </a:xfrm>
              <a:prstGeom prst="circularArrow">
                <a:avLst>
                  <a:gd name="adj1" fmla="val 5085"/>
                  <a:gd name="adj2" fmla="val 327528"/>
                  <a:gd name="adj3" fmla="val 5072472"/>
                  <a:gd name="adj4" fmla="val 0"/>
                  <a:gd name="adj5" fmla="val 5932"/>
                </a:avLst>
              </a:prstGeom>
              <a:solidFill>
                <a:srgbClr val="D1D1D1"/>
              </a:solidFill>
              <a:ln w="635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Circular 60">
                <a:extLst>
                  <a:ext uri="{FF2B5EF4-FFF2-40B4-BE49-F238E27FC236}">
                    <a16:creationId xmlns:a16="http://schemas.microsoft.com/office/drawing/2014/main" id="{E7C2E902-ADBD-E227-7519-6617EC5CADDF}"/>
                  </a:ext>
                </a:extLst>
              </p:cNvPr>
              <p:cNvSpPr/>
              <p:nvPr/>
            </p:nvSpPr>
            <p:spPr>
              <a:xfrm>
                <a:off x="2846128" y="799424"/>
                <a:ext cx="5330806" cy="5330806"/>
              </a:xfrm>
              <a:prstGeom prst="circularArrow">
                <a:avLst>
                  <a:gd name="adj1" fmla="val 5085"/>
                  <a:gd name="adj2" fmla="val 327528"/>
                  <a:gd name="adj3" fmla="val 10472472"/>
                  <a:gd name="adj4" fmla="val 5400000"/>
                  <a:gd name="adj5" fmla="val 5932"/>
                </a:avLst>
              </a:prstGeom>
              <a:solidFill>
                <a:srgbClr val="D1D1D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Circular 61">
                <a:extLst>
                  <a:ext uri="{FF2B5EF4-FFF2-40B4-BE49-F238E27FC236}">
                    <a16:creationId xmlns:a16="http://schemas.microsoft.com/office/drawing/2014/main" id="{F7BA35FD-BBF4-B8EE-5AD0-AEF6D5011426}"/>
                  </a:ext>
                </a:extLst>
              </p:cNvPr>
              <p:cNvSpPr/>
              <p:nvPr/>
            </p:nvSpPr>
            <p:spPr>
              <a:xfrm>
                <a:off x="2872356" y="692634"/>
                <a:ext cx="5330806" cy="5330806"/>
              </a:xfrm>
              <a:prstGeom prst="circularArrow">
                <a:avLst>
                  <a:gd name="adj1" fmla="val 5085"/>
                  <a:gd name="adj2" fmla="val 327528"/>
                  <a:gd name="adj3" fmla="val 15872472"/>
                  <a:gd name="adj4" fmla="val 10800000"/>
                  <a:gd name="adj5" fmla="val 5932"/>
                </a:avLst>
              </a:prstGeom>
              <a:solidFill>
                <a:srgbClr val="D1D1D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D64CBB7-1296-9066-787C-83460BF928A8}"/>
                  </a:ext>
                </a:extLst>
              </p:cNvPr>
              <p:cNvSpPr txBox="1"/>
              <p:nvPr/>
            </p:nvSpPr>
            <p:spPr>
              <a:xfrm>
                <a:off x="5517379" y="2945328"/>
                <a:ext cx="1551280"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Analyze</a:t>
                </a:r>
              </a:p>
            </p:txBody>
          </p:sp>
          <p:sp>
            <p:nvSpPr>
              <p:cNvPr id="29" name="TextBox 28">
                <a:extLst>
                  <a:ext uri="{FF2B5EF4-FFF2-40B4-BE49-F238E27FC236}">
                    <a16:creationId xmlns:a16="http://schemas.microsoft.com/office/drawing/2014/main" id="{4E7364D9-B6C2-844D-725C-72CACF75590E}"/>
                  </a:ext>
                </a:extLst>
              </p:cNvPr>
              <p:cNvSpPr txBox="1"/>
              <p:nvPr/>
            </p:nvSpPr>
            <p:spPr>
              <a:xfrm>
                <a:off x="3587161" y="3615865"/>
                <a:ext cx="1912632"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Collaborate &amp; Facilitate</a:t>
                </a:r>
              </a:p>
            </p:txBody>
          </p:sp>
          <p:grpSp>
            <p:nvGrpSpPr>
              <p:cNvPr id="30" name="Group 29">
                <a:extLst>
                  <a:ext uri="{FF2B5EF4-FFF2-40B4-BE49-F238E27FC236}">
                    <a16:creationId xmlns:a16="http://schemas.microsoft.com/office/drawing/2014/main" id="{AC4C2855-F6DC-A927-93E9-91F36AAF369C}"/>
                  </a:ext>
                </a:extLst>
              </p:cNvPr>
              <p:cNvGrpSpPr/>
              <p:nvPr/>
            </p:nvGrpSpPr>
            <p:grpSpPr>
              <a:xfrm>
                <a:off x="4458613" y="4375975"/>
                <a:ext cx="881060" cy="904586"/>
                <a:chOff x="5975546" y="4670615"/>
                <a:chExt cx="845429" cy="868003"/>
              </a:xfrm>
              <a:effectLst>
                <a:outerShdw blurRad="50800" dist="38100" dir="2700000" algn="tl" rotWithShape="0">
                  <a:prstClr val="black">
                    <a:alpha val="40000"/>
                  </a:prstClr>
                </a:outerShdw>
              </a:effectLst>
            </p:grpSpPr>
            <p:sp>
              <p:nvSpPr>
                <p:cNvPr id="57" name="Freeform: Shape 92">
                  <a:extLst>
                    <a:ext uri="{FF2B5EF4-FFF2-40B4-BE49-F238E27FC236}">
                      <a16:creationId xmlns:a16="http://schemas.microsoft.com/office/drawing/2014/main" id="{F7E6120D-3144-1E0E-5983-C767590E8505}"/>
                    </a:ext>
                  </a:extLst>
                </p:cNvPr>
                <p:cNvSpPr/>
                <p:nvPr/>
              </p:nvSpPr>
              <p:spPr>
                <a:xfrm>
                  <a:off x="6329918" y="5003684"/>
                  <a:ext cx="137488" cy="34925"/>
                </a:xfrm>
                <a:custGeom>
                  <a:avLst/>
                  <a:gdLst>
                    <a:gd name="connsiteX0" fmla="*/ 120026 w 137488"/>
                    <a:gd name="connsiteY0" fmla="*/ 0 h 34925"/>
                    <a:gd name="connsiteX1" fmla="*/ 17463 w 137488"/>
                    <a:gd name="connsiteY1" fmla="*/ 0 h 34925"/>
                    <a:gd name="connsiteX2" fmla="*/ 0 w 137488"/>
                    <a:gd name="connsiteY2" fmla="*/ 17463 h 34925"/>
                    <a:gd name="connsiteX3" fmla="*/ 17463 w 137488"/>
                    <a:gd name="connsiteY3" fmla="*/ 34925 h 34925"/>
                    <a:gd name="connsiteX4" fmla="*/ 120026 w 137488"/>
                    <a:gd name="connsiteY4" fmla="*/ 34925 h 34925"/>
                    <a:gd name="connsiteX5" fmla="*/ 137488 w 137488"/>
                    <a:gd name="connsiteY5" fmla="*/ 17463 h 34925"/>
                    <a:gd name="connsiteX6" fmla="*/ 120026 w 137488"/>
                    <a:gd name="connsiteY6" fmla="*/ 0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8" h="34925">
                      <a:moveTo>
                        <a:pt x="120026" y="0"/>
                      </a:moveTo>
                      <a:lnTo>
                        <a:pt x="17463" y="0"/>
                      </a:lnTo>
                      <a:cubicBezTo>
                        <a:pt x="7819" y="0"/>
                        <a:pt x="0" y="7819"/>
                        <a:pt x="0" y="17463"/>
                      </a:cubicBezTo>
                      <a:cubicBezTo>
                        <a:pt x="0" y="27106"/>
                        <a:pt x="7819" y="34925"/>
                        <a:pt x="17463" y="34925"/>
                      </a:cubicBezTo>
                      <a:lnTo>
                        <a:pt x="120026" y="34925"/>
                      </a:lnTo>
                      <a:cubicBezTo>
                        <a:pt x="129670" y="34925"/>
                        <a:pt x="137488" y="27106"/>
                        <a:pt x="137488" y="17463"/>
                      </a:cubicBezTo>
                      <a:cubicBezTo>
                        <a:pt x="137488" y="7819"/>
                        <a:pt x="129670" y="0"/>
                        <a:pt x="120026" y="0"/>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93">
                  <a:extLst>
                    <a:ext uri="{FF2B5EF4-FFF2-40B4-BE49-F238E27FC236}">
                      <a16:creationId xmlns:a16="http://schemas.microsoft.com/office/drawing/2014/main" id="{A539B21F-C370-A303-9AC9-E3DE92A51D24}"/>
                    </a:ext>
                  </a:extLst>
                </p:cNvPr>
                <p:cNvSpPr/>
                <p:nvPr/>
              </p:nvSpPr>
              <p:spPr>
                <a:xfrm>
                  <a:off x="6361467" y="5061310"/>
                  <a:ext cx="74390" cy="34925"/>
                </a:xfrm>
                <a:custGeom>
                  <a:avLst/>
                  <a:gdLst>
                    <a:gd name="connsiteX0" fmla="*/ 37137 w 74390"/>
                    <a:gd name="connsiteY0" fmla="*/ 34925 h 34925"/>
                    <a:gd name="connsiteX1" fmla="*/ 74390 w 74390"/>
                    <a:gd name="connsiteY1" fmla="*/ 0 h 34925"/>
                    <a:gd name="connsiteX2" fmla="*/ 0 w 74390"/>
                    <a:gd name="connsiteY2" fmla="*/ 0 h 34925"/>
                    <a:gd name="connsiteX3" fmla="*/ 37137 w 74390"/>
                    <a:gd name="connsiteY3" fmla="*/ 34925 h 34925"/>
                  </a:gdLst>
                  <a:ahLst/>
                  <a:cxnLst>
                    <a:cxn ang="0">
                      <a:pos x="connsiteX0" y="connsiteY0"/>
                    </a:cxn>
                    <a:cxn ang="0">
                      <a:pos x="connsiteX1" y="connsiteY1"/>
                    </a:cxn>
                    <a:cxn ang="0">
                      <a:pos x="connsiteX2" y="connsiteY2"/>
                    </a:cxn>
                    <a:cxn ang="0">
                      <a:pos x="connsiteX3" y="connsiteY3"/>
                    </a:cxn>
                  </a:cxnLst>
                  <a:rect l="l" t="t" r="r" b="b"/>
                  <a:pathLst>
                    <a:path w="74390" h="34925">
                      <a:moveTo>
                        <a:pt x="37137" y="34925"/>
                      </a:moveTo>
                      <a:cubicBezTo>
                        <a:pt x="56813" y="34906"/>
                        <a:pt x="73103" y="19634"/>
                        <a:pt x="74390" y="0"/>
                      </a:cubicBezTo>
                      <a:lnTo>
                        <a:pt x="0" y="0"/>
                      </a:lnTo>
                      <a:cubicBezTo>
                        <a:pt x="1228" y="19615"/>
                        <a:pt x="17483" y="34902"/>
                        <a:pt x="37137" y="34925"/>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94">
                  <a:extLst>
                    <a:ext uri="{FF2B5EF4-FFF2-40B4-BE49-F238E27FC236}">
                      <a16:creationId xmlns:a16="http://schemas.microsoft.com/office/drawing/2014/main" id="{39672C00-D300-2A8F-ED78-29F5A8D4E112}"/>
                    </a:ext>
                  </a:extLst>
                </p:cNvPr>
                <p:cNvSpPr/>
                <p:nvPr/>
              </p:nvSpPr>
              <p:spPr>
                <a:xfrm>
                  <a:off x="6249823" y="4670615"/>
                  <a:ext cx="297677" cy="309784"/>
                </a:xfrm>
                <a:custGeom>
                  <a:avLst/>
                  <a:gdLst>
                    <a:gd name="connsiteX0" fmla="*/ 148780 w 297677"/>
                    <a:gd name="connsiteY0" fmla="*/ 0 h 309784"/>
                    <a:gd name="connsiteX1" fmla="*/ 148780 w 297677"/>
                    <a:gd name="connsiteY1" fmla="*/ 0 h 309784"/>
                    <a:gd name="connsiteX2" fmla="*/ 0 w 297677"/>
                    <a:gd name="connsiteY2" fmla="*/ 147151 h 309784"/>
                    <a:gd name="connsiteX3" fmla="*/ 0 w 297677"/>
                    <a:gd name="connsiteY3" fmla="*/ 152273 h 309784"/>
                    <a:gd name="connsiteX4" fmla="*/ 10361 w 297677"/>
                    <a:gd name="connsiteY4" fmla="*/ 204428 h 309784"/>
                    <a:gd name="connsiteX5" fmla="*/ 36206 w 297677"/>
                    <a:gd name="connsiteY5" fmla="*/ 246803 h 309784"/>
                    <a:gd name="connsiteX6" fmla="*/ 71131 w 297677"/>
                    <a:gd name="connsiteY6" fmla="*/ 303382 h 309784"/>
                    <a:gd name="connsiteX7" fmla="*/ 81375 w 297677"/>
                    <a:gd name="connsiteY7" fmla="*/ 309785 h 309784"/>
                    <a:gd name="connsiteX8" fmla="*/ 216419 w 297677"/>
                    <a:gd name="connsiteY8" fmla="*/ 309785 h 309784"/>
                    <a:gd name="connsiteX9" fmla="*/ 226663 w 297677"/>
                    <a:gd name="connsiteY9" fmla="*/ 303382 h 309784"/>
                    <a:gd name="connsiteX10" fmla="*/ 261588 w 297677"/>
                    <a:gd name="connsiteY10" fmla="*/ 246803 h 309784"/>
                    <a:gd name="connsiteX11" fmla="*/ 287316 w 297677"/>
                    <a:gd name="connsiteY11" fmla="*/ 204428 h 309784"/>
                    <a:gd name="connsiteX12" fmla="*/ 297677 w 297677"/>
                    <a:gd name="connsiteY12" fmla="*/ 152855 h 309784"/>
                    <a:gd name="connsiteX13" fmla="*/ 297677 w 297677"/>
                    <a:gd name="connsiteY13" fmla="*/ 147733 h 309784"/>
                    <a:gd name="connsiteX14" fmla="*/ 148780 w 297677"/>
                    <a:gd name="connsiteY14" fmla="*/ 0 h 309784"/>
                    <a:gd name="connsiteX15" fmla="*/ 263335 w 297677"/>
                    <a:gd name="connsiteY15" fmla="*/ 151342 h 309784"/>
                    <a:gd name="connsiteX16" fmla="*/ 255185 w 297677"/>
                    <a:gd name="connsiteY16" fmla="*/ 191505 h 309784"/>
                    <a:gd name="connsiteX17" fmla="*/ 235744 w 297677"/>
                    <a:gd name="connsiteY17" fmla="*/ 222938 h 309784"/>
                    <a:gd name="connsiteX18" fmla="*/ 202332 w 297677"/>
                    <a:gd name="connsiteY18" fmla="*/ 274511 h 309784"/>
                    <a:gd name="connsiteX19" fmla="*/ 95345 w 297677"/>
                    <a:gd name="connsiteY19" fmla="*/ 274511 h 309784"/>
                    <a:gd name="connsiteX20" fmla="*/ 61817 w 297677"/>
                    <a:gd name="connsiteY20" fmla="*/ 222938 h 309784"/>
                    <a:gd name="connsiteX21" fmla="*/ 42492 w 297677"/>
                    <a:gd name="connsiteY21" fmla="*/ 191505 h 309784"/>
                    <a:gd name="connsiteX22" fmla="*/ 34343 w 297677"/>
                    <a:gd name="connsiteY22" fmla="*/ 151342 h 309784"/>
                    <a:gd name="connsiteX23" fmla="*/ 34343 w 297677"/>
                    <a:gd name="connsiteY23" fmla="*/ 147151 h 309784"/>
                    <a:gd name="connsiteX24" fmla="*/ 148780 w 297677"/>
                    <a:gd name="connsiteY24" fmla="*/ 33994 h 309784"/>
                    <a:gd name="connsiteX25" fmla="*/ 148780 w 297677"/>
                    <a:gd name="connsiteY25" fmla="*/ 33994 h 309784"/>
                    <a:gd name="connsiteX26" fmla="*/ 263335 w 297677"/>
                    <a:gd name="connsiteY26" fmla="*/ 147151 h 30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7677" h="309784">
                      <a:moveTo>
                        <a:pt x="148780" y="0"/>
                      </a:moveTo>
                      <a:lnTo>
                        <a:pt x="148780" y="0"/>
                      </a:lnTo>
                      <a:cubicBezTo>
                        <a:pt x="67475" y="555"/>
                        <a:pt x="1452" y="65856"/>
                        <a:pt x="0" y="147151"/>
                      </a:cubicBezTo>
                      <a:lnTo>
                        <a:pt x="0" y="152273"/>
                      </a:lnTo>
                      <a:cubicBezTo>
                        <a:pt x="395" y="170128"/>
                        <a:pt x="3901" y="187778"/>
                        <a:pt x="10361" y="204428"/>
                      </a:cubicBezTo>
                      <a:cubicBezTo>
                        <a:pt x="16377" y="219982"/>
                        <a:pt x="25131" y="234334"/>
                        <a:pt x="36206" y="246803"/>
                      </a:cubicBezTo>
                      <a:cubicBezTo>
                        <a:pt x="50011" y="264238"/>
                        <a:pt x="61732" y="283227"/>
                        <a:pt x="71131" y="303382"/>
                      </a:cubicBezTo>
                      <a:cubicBezTo>
                        <a:pt x="73084" y="307260"/>
                        <a:pt x="77034" y="309728"/>
                        <a:pt x="81375" y="309785"/>
                      </a:cubicBezTo>
                      <a:lnTo>
                        <a:pt x="216419" y="309785"/>
                      </a:lnTo>
                      <a:cubicBezTo>
                        <a:pt x="220760" y="309728"/>
                        <a:pt x="224710" y="307260"/>
                        <a:pt x="226663" y="303382"/>
                      </a:cubicBezTo>
                      <a:cubicBezTo>
                        <a:pt x="236070" y="283231"/>
                        <a:pt x="247791" y="264244"/>
                        <a:pt x="261588" y="246803"/>
                      </a:cubicBezTo>
                      <a:cubicBezTo>
                        <a:pt x="272592" y="234303"/>
                        <a:pt x="281302" y="219958"/>
                        <a:pt x="287316" y="204428"/>
                      </a:cubicBezTo>
                      <a:cubicBezTo>
                        <a:pt x="293601" y="187929"/>
                        <a:pt x="297102" y="170500"/>
                        <a:pt x="297677" y="152855"/>
                      </a:cubicBezTo>
                      <a:lnTo>
                        <a:pt x="297677" y="147733"/>
                      </a:lnTo>
                      <a:cubicBezTo>
                        <a:pt x="296476" y="66192"/>
                        <a:pt x="230328" y="561"/>
                        <a:pt x="148780" y="0"/>
                      </a:cubicBezTo>
                      <a:close/>
                      <a:moveTo>
                        <a:pt x="263335" y="151342"/>
                      </a:moveTo>
                      <a:cubicBezTo>
                        <a:pt x="262853" y="165087"/>
                        <a:pt x="260098" y="178659"/>
                        <a:pt x="255185" y="191505"/>
                      </a:cubicBezTo>
                      <a:cubicBezTo>
                        <a:pt x="250596" y="203041"/>
                        <a:pt x="244016" y="213680"/>
                        <a:pt x="235744" y="222938"/>
                      </a:cubicBezTo>
                      <a:cubicBezTo>
                        <a:pt x="222664" y="238789"/>
                        <a:pt x="211453" y="256095"/>
                        <a:pt x="202332" y="274511"/>
                      </a:cubicBezTo>
                      <a:lnTo>
                        <a:pt x="95345" y="274511"/>
                      </a:lnTo>
                      <a:cubicBezTo>
                        <a:pt x="86182" y="256092"/>
                        <a:pt x="74933" y="238787"/>
                        <a:pt x="61817" y="222938"/>
                      </a:cubicBezTo>
                      <a:cubicBezTo>
                        <a:pt x="53581" y="213676"/>
                        <a:pt x="47039" y="203037"/>
                        <a:pt x="42492" y="191505"/>
                      </a:cubicBezTo>
                      <a:cubicBezTo>
                        <a:pt x="37579" y="178659"/>
                        <a:pt x="34825" y="165087"/>
                        <a:pt x="34343" y="151342"/>
                      </a:cubicBezTo>
                      <a:lnTo>
                        <a:pt x="34343" y="147151"/>
                      </a:lnTo>
                      <a:cubicBezTo>
                        <a:pt x="35417" y="84608"/>
                        <a:pt x="86230" y="34364"/>
                        <a:pt x="148780" y="33994"/>
                      </a:cubicBezTo>
                      <a:lnTo>
                        <a:pt x="148780" y="33994"/>
                      </a:lnTo>
                      <a:cubicBezTo>
                        <a:pt x="211351" y="34363"/>
                        <a:pt x="262198" y="84590"/>
                        <a:pt x="263335" y="147151"/>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95">
                  <a:extLst>
                    <a:ext uri="{FF2B5EF4-FFF2-40B4-BE49-F238E27FC236}">
                      <a16:creationId xmlns:a16="http://schemas.microsoft.com/office/drawing/2014/main" id="{4A8DE470-FAD3-B91A-017A-451C19A21AAB}"/>
                    </a:ext>
                  </a:extLst>
                </p:cNvPr>
                <p:cNvSpPr/>
                <p:nvPr/>
              </p:nvSpPr>
              <p:spPr>
                <a:xfrm>
                  <a:off x="6342491" y="4735343"/>
                  <a:ext cx="125497" cy="174625"/>
                </a:xfrm>
                <a:custGeom>
                  <a:avLst/>
                  <a:gdLst>
                    <a:gd name="connsiteX0" fmla="*/ 0 w 125497"/>
                    <a:gd name="connsiteY0" fmla="*/ 120258 h 174625"/>
                    <a:gd name="connsiteX1" fmla="*/ 61584 w 125497"/>
                    <a:gd name="connsiteY1" fmla="*/ 0 h 174625"/>
                    <a:gd name="connsiteX2" fmla="*/ 61584 w 125497"/>
                    <a:gd name="connsiteY2" fmla="*/ 69617 h 174625"/>
                    <a:gd name="connsiteX3" fmla="*/ 125497 w 125497"/>
                    <a:gd name="connsiteY3" fmla="*/ 56928 h 174625"/>
                    <a:gd name="connsiteX4" fmla="*/ 61584 w 125497"/>
                    <a:gd name="connsiteY4" fmla="*/ 174625 h 174625"/>
                    <a:gd name="connsiteX5" fmla="*/ 61584 w 125497"/>
                    <a:gd name="connsiteY5" fmla="*/ 106288 h 174625"/>
                    <a:gd name="connsiteX6" fmla="*/ 0 w 125497"/>
                    <a:gd name="connsiteY6" fmla="*/ 120258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97" h="174625">
                      <a:moveTo>
                        <a:pt x="0" y="120258"/>
                      </a:moveTo>
                      <a:lnTo>
                        <a:pt x="61584" y="0"/>
                      </a:lnTo>
                      <a:lnTo>
                        <a:pt x="61584" y="69617"/>
                      </a:lnTo>
                      <a:lnTo>
                        <a:pt x="125497" y="56928"/>
                      </a:lnTo>
                      <a:lnTo>
                        <a:pt x="61584" y="174625"/>
                      </a:lnTo>
                      <a:lnTo>
                        <a:pt x="61584" y="106288"/>
                      </a:lnTo>
                      <a:lnTo>
                        <a:pt x="0" y="120258"/>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96">
                  <a:extLst>
                    <a:ext uri="{FF2B5EF4-FFF2-40B4-BE49-F238E27FC236}">
                      <a16:creationId xmlns:a16="http://schemas.microsoft.com/office/drawing/2014/main" id="{E43A9A2E-AA16-69BF-F413-D5DE70BE1583}"/>
                    </a:ext>
                  </a:extLst>
                </p:cNvPr>
                <p:cNvSpPr/>
                <p:nvPr/>
              </p:nvSpPr>
              <p:spPr>
                <a:xfrm>
                  <a:off x="6549247"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97">
                  <a:extLst>
                    <a:ext uri="{FF2B5EF4-FFF2-40B4-BE49-F238E27FC236}">
                      <a16:creationId xmlns:a16="http://schemas.microsoft.com/office/drawing/2014/main" id="{5E19EB3C-D671-2B84-3E9C-AC20F45E8E3D}"/>
                    </a:ext>
                  </a:extLst>
                </p:cNvPr>
                <p:cNvSpPr/>
                <p:nvPr/>
              </p:nvSpPr>
              <p:spPr>
                <a:xfrm>
                  <a:off x="6066118"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98">
                  <a:extLst>
                    <a:ext uri="{FF2B5EF4-FFF2-40B4-BE49-F238E27FC236}">
                      <a16:creationId xmlns:a16="http://schemas.microsoft.com/office/drawing/2014/main" id="{C5BE9F10-3883-75F5-96FB-F0D51224B3E1}"/>
                    </a:ext>
                  </a:extLst>
                </p:cNvPr>
                <p:cNvSpPr/>
                <p:nvPr/>
              </p:nvSpPr>
              <p:spPr>
                <a:xfrm>
                  <a:off x="6492668" y="5287390"/>
                  <a:ext cx="328307" cy="181377"/>
                </a:xfrm>
                <a:custGeom>
                  <a:avLst/>
                  <a:gdLst>
                    <a:gd name="connsiteX0" fmla="*/ 310134 w 328307"/>
                    <a:gd name="connsiteY0" fmla="*/ 53902 h 181377"/>
                    <a:gd name="connsiteX1" fmla="*/ 221657 w 328307"/>
                    <a:gd name="connsiteY1" fmla="*/ 11642 h 181377"/>
                    <a:gd name="connsiteX2" fmla="*/ 147151 w 328307"/>
                    <a:gd name="connsiteY2" fmla="*/ 1 h 181377"/>
                    <a:gd name="connsiteX3" fmla="*/ 72644 w 328307"/>
                    <a:gd name="connsiteY3" fmla="*/ 11642 h 181377"/>
                    <a:gd name="connsiteX4" fmla="*/ 4191 w 328307"/>
                    <a:gd name="connsiteY4" fmla="*/ 40979 h 181377"/>
                    <a:gd name="connsiteX5" fmla="*/ 0 w 328307"/>
                    <a:gd name="connsiteY5" fmla="*/ 45752 h 181377"/>
                    <a:gd name="connsiteX6" fmla="*/ 93133 w 328307"/>
                    <a:gd name="connsiteY6" fmla="*/ 92319 h 181377"/>
                    <a:gd name="connsiteX7" fmla="*/ 127243 w 328307"/>
                    <a:gd name="connsiteY7" fmla="*/ 160656 h 181377"/>
                    <a:gd name="connsiteX8" fmla="*/ 127243 w 328307"/>
                    <a:gd name="connsiteY8" fmla="*/ 181378 h 181377"/>
                    <a:gd name="connsiteX9" fmla="*/ 328295 w 328307"/>
                    <a:gd name="connsiteY9" fmla="*/ 181378 h 181377"/>
                    <a:gd name="connsiteX10" fmla="*/ 328295 w 328307"/>
                    <a:gd name="connsiteY10" fmla="*/ 90224 h 181377"/>
                    <a:gd name="connsiteX11" fmla="*/ 310134 w 328307"/>
                    <a:gd name="connsiteY11" fmla="*/ 53902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307" h="181377">
                      <a:moveTo>
                        <a:pt x="310134" y="53902"/>
                      </a:moveTo>
                      <a:cubicBezTo>
                        <a:pt x="284045" y="33582"/>
                        <a:pt x="253858" y="19165"/>
                        <a:pt x="221657" y="11642"/>
                      </a:cubicBezTo>
                      <a:cubicBezTo>
                        <a:pt x="197425" y="4573"/>
                        <a:pt x="172384" y="661"/>
                        <a:pt x="147151" y="1"/>
                      </a:cubicBezTo>
                      <a:cubicBezTo>
                        <a:pt x="121858" y="-55"/>
                        <a:pt x="96714" y="3874"/>
                        <a:pt x="72644" y="11642"/>
                      </a:cubicBezTo>
                      <a:cubicBezTo>
                        <a:pt x="48531" y="18068"/>
                        <a:pt x="25474" y="27950"/>
                        <a:pt x="4191" y="40979"/>
                      </a:cubicBezTo>
                      <a:cubicBezTo>
                        <a:pt x="2794" y="42609"/>
                        <a:pt x="1513" y="44239"/>
                        <a:pt x="0" y="45752"/>
                      </a:cubicBezTo>
                      <a:cubicBezTo>
                        <a:pt x="33856" y="54864"/>
                        <a:pt x="65530" y="70702"/>
                        <a:pt x="93133" y="92319"/>
                      </a:cubicBezTo>
                      <a:cubicBezTo>
                        <a:pt x="114915" y="108217"/>
                        <a:pt x="127631" y="133692"/>
                        <a:pt x="127243" y="160656"/>
                      </a:cubicBezTo>
                      <a:lnTo>
                        <a:pt x="127243" y="181378"/>
                      </a:lnTo>
                      <a:lnTo>
                        <a:pt x="328295" y="181378"/>
                      </a:lnTo>
                      <a:lnTo>
                        <a:pt x="328295" y="90224"/>
                      </a:lnTo>
                      <a:cubicBezTo>
                        <a:pt x="328645" y="75852"/>
                        <a:pt x="321841" y="62244"/>
                        <a:pt x="310134" y="5390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99">
                  <a:extLst>
                    <a:ext uri="{FF2B5EF4-FFF2-40B4-BE49-F238E27FC236}">
                      <a16:creationId xmlns:a16="http://schemas.microsoft.com/office/drawing/2014/main" id="{F561CB70-5EA3-C456-F911-EBDF7B298578}"/>
                    </a:ext>
                  </a:extLst>
                </p:cNvPr>
                <p:cNvSpPr/>
                <p:nvPr/>
              </p:nvSpPr>
              <p:spPr>
                <a:xfrm>
                  <a:off x="5975546" y="5287391"/>
                  <a:ext cx="328295" cy="181377"/>
                </a:xfrm>
                <a:custGeom>
                  <a:avLst/>
                  <a:gdLst>
                    <a:gd name="connsiteX0" fmla="*/ 201284 w 328295"/>
                    <a:gd name="connsiteY0" fmla="*/ 160655 h 181377"/>
                    <a:gd name="connsiteX1" fmla="*/ 233881 w 328295"/>
                    <a:gd name="connsiteY1" fmla="*/ 93483 h 181377"/>
                    <a:gd name="connsiteX2" fmla="*/ 235278 w 328295"/>
                    <a:gd name="connsiteY2" fmla="*/ 92319 h 181377"/>
                    <a:gd name="connsiteX3" fmla="*/ 236792 w 328295"/>
                    <a:gd name="connsiteY3" fmla="*/ 91271 h 181377"/>
                    <a:gd name="connsiteX4" fmla="*/ 328295 w 328295"/>
                    <a:gd name="connsiteY4" fmla="*/ 45869 h 181377"/>
                    <a:gd name="connsiteX5" fmla="*/ 321659 w 328295"/>
                    <a:gd name="connsiteY5" fmla="*/ 38302 h 181377"/>
                    <a:gd name="connsiteX6" fmla="*/ 256117 w 328295"/>
                    <a:gd name="connsiteY6" fmla="*/ 11642 h 181377"/>
                    <a:gd name="connsiteX7" fmla="*/ 181610 w 328295"/>
                    <a:gd name="connsiteY7" fmla="*/ 0 h 181377"/>
                    <a:gd name="connsiteX8" fmla="*/ 107103 w 328295"/>
                    <a:gd name="connsiteY8" fmla="*/ 11642 h 181377"/>
                    <a:gd name="connsiteX9" fmla="*/ 18627 w 328295"/>
                    <a:gd name="connsiteY9" fmla="*/ 53901 h 181377"/>
                    <a:gd name="connsiteX10" fmla="*/ 0 w 328295"/>
                    <a:gd name="connsiteY10" fmla="*/ 90223 h 181377"/>
                    <a:gd name="connsiteX11" fmla="*/ 0 w 328295"/>
                    <a:gd name="connsiteY11" fmla="*/ 181378 h 181377"/>
                    <a:gd name="connsiteX12" fmla="*/ 201284 w 328295"/>
                    <a:gd name="connsiteY12" fmla="*/ 181378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295" h="181377">
                      <a:moveTo>
                        <a:pt x="201284" y="160655"/>
                      </a:moveTo>
                      <a:cubicBezTo>
                        <a:pt x="201310" y="134459"/>
                        <a:pt x="213318" y="109714"/>
                        <a:pt x="233881" y="93483"/>
                      </a:cubicBezTo>
                      <a:lnTo>
                        <a:pt x="235278" y="92319"/>
                      </a:lnTo>
                      <a:lnTo>
                        <a:pt x="236792" y="91271"/>
                      </a:lnTo>
                      <a:cubicBezTo>
                        <a:pt x="264711" y="71410"/>
                        <a:pt x="295592" y="56088"/>
                        <a:pt x="328295" y="45869"/>
                      </a:cubicBezTo>
                      <a:cubicBezTo>
                        <a:pt x="325967" y="43424"/>
                        <a:pt x="323871" y="40863"/>
                        <a:pt x="321659" y="38302"/>
                      </a:cubicBezTo>
                      <a:cubicBezTo>
                        <a:pt x="301200" y="26325"/>
                        <a:pt x="279128" y="17347"/>
                        <a:pt x="256117" y="11642"/>
                      </a:cubicBezTo>
                      <a:cubicBezTo>
                        <a:pt x="231887" y="4564"/>
                        <a:pt x="206843" y="650"/>
                        <a:pt x="181610" y="0"/>
                      </a:cubicBezTo>
                      <a:cubicBezTo>
                        <a:pt x="156317" y="-47"/>
                        <a:pt x="131176" y="3882"/>
                        <a:pt x="107103" y="11642"/>
                      </a:cubicBezTo>
                      <a:cubicBezTo>
                        <a:pt x="75351" y="20402"/>
                        <a:pt x="45398" y="34710"/>
                        <a:pt x="18627" y="53901"/>
                      </a:cubicBezTo>
                      <a:cubicBezTo>
                        <a:pt x="7160" y="62498"/>
                        <a:pt x="289" y="75895"/>
                        <a:pt x="0" y="90223"/>
                      </a:cubicBezTo>
                      <a:lnTo>
                        <a:pt x="0" y="181378"/>
                      </a:lnTo>
                      <a:lnTo>
                        <a:pt x="201284" y="181378"/>
                      </a:ln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100">
                  <a:extLst>
                    <a:ext uri="{FF2B5EF4-FFF2-40B4-BE49-F238E27FC236}">
                      <a16:creationId xmlns:a16="http://schemas.microsoft.com/office/drawing/2014/main" id="{721C09E1-B9E3-87B3-6EE7-F4152A22CF65}"/>
                    </a:ext>
                  </a:extLst>
                </p:cNvPr>
                <p:cNvSpPr/>
                <p:nvPr/>
              </p:nvSpPr>
              <p:spPr>
                <a:xfrm>
                  <a:off x="6217110" y="5357938"/>
                  <a:ext cx="362303" cy="180680"/>
                </a:xfrm>
                <a:custGeom>
                  <a:avLst/>
                  <a:gdLst>
                    <a:gd name="connsiteX0" fmla="*/ 0 w 362303"/>
                    <a:gd name="connsiteY0" fmla="*/ 180681 h 180680"/>
                    <a:gd name="connsiteX1" fmla="*/ 0 w 362303"/>
                    <a:gd name="connsiteY1" fmla="*/ 90108 h 180680"/>
                    <a:gd name="connsiteX2" fmla="*/ 18161 w 362303"/>
                    <a:gd name="connsiteY2" fmla="*/ 53903 h 180680"/>
                    <a:gd name="connsiteX3" fmla="*/ 106638 w 362303"/>
                    <a:gd name="connsiteY3" fmla="*/ 11644 h 180680"/>
                    <a:gd name="connsiteX4" fmla="*/ 181144 w 362303"/>
                    <a:gd name="connsiteY4" fmla="*/ 2 h 180680"/>
                    <a:gd name="connsiteX5" fmla="*/ 255651 w 362303"/>
                    <a:gd name="connsiteY5" fmla="*/ 11644 h 180680"/>
                    <a:gd name="connsiteX6" fmla="*/ 344244 w 362303"/>
                    <a:gd name="connsiteY6" fmla="*/ 53903 h 180680"/>
                    <a:gd name="connsiteX7" fmla="*/ 362289 w 362303"/>
                    <a:gd name="connsiteY7" fmla="*/ 90108 h 180680"/>
                    <a:gd name="connsiteX8" fmla="*/ 362289 w 362303"/>
                    <a:gd name="connsiteY8" fmla="*/ 180681 h 1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180680">
                      <a:moveTo>
                        <a:pt x="0" y="180681"/>
                      </a:moveTo>
                      <a:lnTo>
                        <a:pt x="0" y="90108"/>
                      </a:lnTo>
                      <a:cubicBezTo>
                        <a:pt x="55" y="75863"/>
                        <a:pt x="6775" y="62464"/>
                        <a:pt x="18161" y="53903"/>
                      </a:cubicBezTo>
                      <a:cubicBezTo>
                        <a:pt x="44883" y="34630"/>
                        <a:pt x="74852" y="20315"/>
                        <a:pt x="106638" y="11644"/>
                      </a:cubicBezTo>
                      <a:cubicBezTo>
                        <a:pt x="130698" y="3830"/>
                        <a:pt x="155848" y="-101"/>
                        <a:pt x="181144" y="2"/>
                      </a:cubicBezTo>
                      <a:cubicBezTo>
                        <a:pt x="206383" y="594"/>
                        <a:pt x="231434" y="4510"/>
                        <a:pt x="255651" y="11644"/>
                      </a:cubicBezTo>
                      <a:cubicBezTo>
                        <a:pt x="287915" y="19090"/>
                        <a:pt x="318154" y="33515"/>
                        <a:pt x="344244" y="53903"/>
                      </a:cubicBezTo>
                      <a:cubicBezTo>
                        <a:pt x="355904" y="62221"/>
                        <a:pt x="362667" y="75790"/>
                        <a:pt x="362289" y="90108"/>
                      </a:cubicBezTo>
                      <a:lnTo>
                        <a:pt x="362289" y="180681"/>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101">
                  <a:extLst>
                    <a:ext uri="{FF2B5EF4-FFF2-40B4-BE49-F238E27FC236}">
                      <a16:creationId xmlns:a16="http://schemas.microsoft.com/office/drawing/2014/main" id="{177CB0F4-97CE-8E5C-687F-37622EC97C6A}"/>
                    </a:ext>
                  </a:extLst>
                </p:cNvPr>
                <p:cNvSpPr/>
                <p:nvPr/>
              </p:nvSpPr>
              <p:spPr>
                <a:xfrm>
                  <a:off x="6307682" y="5152115"/>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1" name="Graphic 30" descr="Tree With Roots">
                <a:extLst>
                  <a:ext uri="{FF2B5EF4-FFF2-40B4-BE49-F238E27FC236}">
                    <a16:creationId xmlns:a16="http://schemas.microsoft.com/office/drawing/2014/main" id="{4B759AEB-8DD5-F99B-F054-81149CA2D7BB}"/>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0409"/>
              <a:stretch/>
            </p:blipFill>
            <p:spPr>
              <a:xfrm>
                <a:off x="6114918" y="1299355"/>
                <a:ext cx="1287669" cy="1629645"/>
              </a:xfrm>
              <a:prstGeom prst="rect">
                <a:avLst/>
              </a:prstGeom>
              <a:effectLst>
                <a:outerShdw blurRad="50800" dist="38100" dir="2700000" algn="tl" rotWithShape="0">
                  <a:prstClr val="black">
                    <a:alpha val="40000"/>
                  </a:prstClr>
                </a:outerShdw>
              </a:effectLst>
            </p:spPr>
          </p:pic>
          <p:pic>
            <p:nvPicPr>
              <p:cNvPr id="32" name="Graphic 31" descr="Magnifying glass">
                <a:extLst>
                  <a:ext uri="{FF2B5EF4-FFF2-40B4-BE49-F238E27FC236}">
                    <a16:creationId xmlns:a16="http://schemas.microsoft.com/office/drawing/2014/main" id="{90FB19EF-83E4-40BE-71FD-125DDDADCD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9673" y="2237181"/>
                <a:ext cx="1082621" cy="1082621"/>
              </a:xfrm>
              <a:prstGeom prst="rect">
                <a:avLst/>
              </a:prstGeom>
              <a:effectLst>
                <a:outerShdw blurRad="50800" dist="38100" dir="2700000" algn="tl" rotWithShape="0">
                  <a:prstClr val="black">
                    <a:alpha val="40000"/>
                  </a:prstClr>
                </a:outerShdw>
              </a:effectLst>
            </p:spPr>
          </p:pic>
          <p:sp>
            <p:nvSpPr>
              <p:cNvPr id="33" name="Multiplication Sign 67">
                <a:extLst>
                  <a:ext uri="{FF2B5EF4-FFF2-40B4-BE49-F238E27FC236}">
                    <a16:creationId xmlns:a16="http://schemas.microsoft.com/office/drawing/2014/main" id="{253BC656-2AF7-0406-4F29-C46AB18F936F}"/>
                  </a:ext>
                </a:extLst>
              </p:cNvPr>
              <p:cNvSpPr/>
              <p:nvPr/>
            </p:nvSpPr>
            <p:spPr>
              <a:xfrm>
                <a:off x="6856722" y="2549725"/>
                <a:ext cx="297247" cy="271019"/>
              </a:xfrm>
              <a:prstGeom prst="mathMultiply">
                <a:avLst/>
              </a:prstGeom>
              <a:solidFill>
                <a:srgbClr val="009BA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A2458FB8-9BAF-8AD3-4AA1-A0F107147096}"/>
                  </a:ext>
                </a:extLst>
              </p:cNvPr>
              <p:cNvSpPr txBox="1"/>
              <p:nvPr/>
            </p:nvSpPr>
            <p:spPr>
              <a:xfrm>
                <a:off x="3780308" y="1662759"/>
                <a:ext cx="1982430"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Learn &amp; Adapt</a:t>
                </a:r>
              </a:p>
            </p:txBody>
          </p:sp>
          <p:grpSp>
            <p:nvGrpSpPr>
              <p:cNvPr id="35" name="Group 34">
                <a:extLst>
                  <a:ext uri="{FF2B5EF4-FFF2-40B4-BE49-F238E27FC236}">
                    <a16:creationId xmlns:a16="http://schemas.microsoft.com/office/drawing/2014/main" id="{4E503A13-A390-1531-44FB-F79B59736E21}"/>
                  </a:ext>
                </a:extLst>
              </p:cNvPr>
              <p:cNvGrpSpPr/>
              <p:nvPr/>
            </p:nvGrpSpPr>
            <p:grpSpPr>
              <a:xfrm>
                <a:off x="4086379" y="2420121"/>
                <a:ext cx="1262940" cy="748338"/>
                <a:chOff x="4012068" y="4725667"/>
                <a:chExt cx="1211865" cy="718074"/>
              </a:xfrm>
              <a:effectLst>
                <a:outerShdw blurRad="50800" dist="38100" dir="2700000" algn="tl" rotWithShape="0">
                  <a:prstClr val="black">
                    <a:alpha val="40000"/>
                  </a:prstClr>
                </a:outerShdw>
              </a:effectLst>
            </p:grpSpPr>
            <p:sp>
              <p:nvSpPr>
                <p:cNvPr id="53" name="Freeform: Shape 49">
                  <a:extLst>
                    <a:ext uri="{FF2B5EF4-FFF2-40B4-BE49-F238E27FC236}">
                      <a16:creationId xmlns:a16="http://schemas.microsoft.com/office/drawing/2014/main" id="{54C05A90-F7E9-2382-90F8-55A859B5F4C1}"/>
                    </a:ext>
                  </a:extLst>
                </p:cNvPr>
                <p:cNvSpPr/>
                <p:nvPr/>
              </p:nvSpPr>
              <p:spPr>
                <a:xfrm>
                  <a:off x="4012068" y="5094364"/>
                  <a:ext cx="605980" cy="349281"/>
                </a:xfrm>
                <a:custGeom>
                  <a:avLst/>
                  <a:gdLst>
                    <a:gd name="connsiteX0" fmla="*/ 513207 w 605980"/>
                    <a:gd name="connsiteY0" fmla="*/ 0 h 349281"/>
                    <a:gd name="connsiteX1" fmla="*/ 349377 w 605980"/>
                    <a:gd name="connsiteY1" fmla="*/ 163830 h 349281"/>
                    <a:gd name="connsiteX2" fmla="*/ 185547 w 605980"/>
                    <a:gd name="connsiteY2" fmla="*/ 0 h 349281"/>
                    <a:gd name="connsiteX3" fmla="*/ 0 w 605980"/>
                    <a:gd name="connsiteY3" fmla="*/ 0 h 349281"/>
                    <a:gd name="connsiteX4" fmla="*/ 349377 w 605980"/>
                    <a:gd name="connsiteY4" fmla="*/ 349282 h 349281"/>
                    <a:gd name="connsiteX5" fmla="*/ 605981 w 605980"/>
                    <a:gd name="connsiteY5" fmla="*/ 236696 h 349281"/>
                    <a:gd name="connsiteX6" fmla="*/ 513207 w 605980"/>
                    <a:gd name="connsiteY6" fmla="*/ 0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513207" y="0"/>
                      </a:moveTo>
                      <a:cubicBezTo>
                        <a:pt x="513207" y="90297"/>
                        <a:pt x="439674" y="163830"/>
                        <a:pt x="349377" y="163830"/>
                      </a:cubicBezTo>
                      <a:cubicBezTo>
                        <a:pt x="259080" y="163830"/>
                        <a:pt x="185547" y="90297"/>
                        <a:pt x="185547" y="0"/>
                      </a:cubicBezTo>
                      <a:lnTo>
                        <a:pt x="0" y="0"/>
                      </a:lnTo>
                      <a:cubicBezTo>
                        <a:pt x="0" y="192596"/>
                        <a:pt x="156686" y="349282"/>
                        <a:pt x="349377" y="349282"/>
                      </a:cubicBezTo>
                      <a:cubicBezTo>
                        <a:pt x="450723" y="349282"/>
                        <a:pt x="542163" y="305848"/>
                        <a:pt x="605981" y="236696"/>
                      </a:cubicBezTo>
                      <a:cubicBezTo>
                        <a:pt x="548354" y="174498"/>
                        <a:pt x="513207" y="91249"/>
                        <a:pt x="513207" y="0"/>
                      </a:cubicBezTo>
                      <a:close/>
                    </a:path>
                  </a:pathLst>
                </a:custGeom>
                <a:solidFill>
                  <a:schemeClr val="bg1"/>
                </a:solidFill>
                <a:ln w="19050" cap="flat">
                  <a:solidFill>
                    <a:srgbClr val="231F2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0">
                  <a:extLst>
                    <a:ext uri="{FF2B5EF4-FFF2-40B4-BE49-F238E27FC236}">
                      <a16:creationId xmlns:a16="http://schemas.microsoft.com/office/drawing/2014/main" id="{F542DEFF-1544-4DEC-44C2-0102CA3DB254}"/>
                    </a:ext>
                  </a:extLst>
                </p:cNvPr>
                <p:cNvSpPr/>
                <p:nvPr/>
              </p:nvSpPr>
              <p:spPr>
                <a:xfrm>
                  <a:off x="4012068" y="5094364"/>
                  <a:ext cx="605980" cy="349281"/>
                </a:xfrm>
                <a:custGeom>
                  <a:avLst/>
                  <a:gdLst>
                    <a:gd name="connsiteX0" fmla="*/ 605981 w 605980"/>
                    <a:gd name="connsiteY0" fmla="*/ 236696 h 349281"/>
                    <a:gd name="connsiteX1" fmla="*/ 349377 w 605980"/>
                    <a:gd name="connsiteY1" fmla="*/ 349282 h 349281"/>
                    <a:gd name="connsiteX2" fmla="*/ 0 w 605980"/>
                    <a:gd name="connsiteY2" fmla="*/ 0 h 349281"/>
                    <a:gd name="connsiteX3" fmla="*/ 185452 w 605980"/>
                    <a:gd name="connsiteY3" fmla="*/ 0 h 349281"/>
                    <a:gd name="connsiteX4" fmla="*/ 349282 w 605980"/>
                    <a:gd name="connsiteY4" fmla="*/ 163830 h 349281"/>
                    <a:gd name="connsiteX5" fmla="*/ 513112 w 605980"/>
                    <a:gd name="connsiteY5" fmla="*/ 0 h 349281"/>
                    <a:gd name="connsiteX6" fmla="*/ 605981 w 605980"/>
                    <a:gd name="connsiteY6" fmla="*/ 236696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605981" y="236696"/>
                      </a:moveTo>
                      <a:cubicBezTo>
                        <a:pt x="542163" y="305848"/>
                        <a:pt x="450723" y="349282"/>
                        <a:pt x="349377" y="349282"/>
                      </a:cubicBezTo>
                      <a:cubicBezTo>
                        <a:pt x="156686" y="349282"/>
                        <a:pt x="0" y="192596"/>
                        <a:pt x="0" y="0"/>
                      </a:cubicBezTo>
                      <a:lnTo>
                        <a:pt x="185452" y="0"/>
                      </a:lnTo>
                      <a:cubicBezTo>
                        <a:pt x="185452" y="90297"/>
                        <a:pt x="258985" y="163830"/>
                        <a:pt x="349282" y="163830"/>
                      </a:cubicBezTo>
                      <a:cubicBezTo>
                        <a:pt x="439579" y="163830"/>
                        <a:pt x="513112" y="90297"/>
                        <a:pt x="513112" y="0"/>
                      </a:cubicBezTo>
                      <a:cubicBezTo>
                        <a:pt x="513207" y="91249"/>
                        <a:pt x="548354" y="174498"/>
                        <a:pt x="605981" y="236696"/>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1">
                  <a:extLst>
                    <a:ext uri="{FF2B5EF4-FFF2-40B4-BE49-F238E27FC236}">
                      <a16:creationId xmlns:a16="http://schemas.microsoft.com/office/drawing/2014/main" id="{675289C3-4605-3112-8D0E-D9C4BB4D065A}"/>
                    </a:ext>
                  </a:extLst>
                </p:cNvPr>
                <p:cNvSpPr/>
                <p:nvPr/>
              </p:nvSpPr>
              <p:spPr>
                <a:xfrm>
                  <a:off x="4618046" y="4725667"/>
                  <a:ext cx="605885" cy="349377"/>
                </a:xfrm>
                <a:custGeom>
                  <a:avLst/>
                  <a:gdLst>
                    <a:gd name="connsiteX0" fmla="*/ 605885 w 605885"/>
                    <a:gd name="connsiteY0" fmla="*/ 349377 h 349377"/>
                    <a:gd name="connsiteX1" fmla="*/ 420434 w 605885"/>
                    <a:gd name="connsiteY1" fmla="*/ 349377 h 349377"/>
                    <a:gd name="connsiteX2" fmla="*/ 256603 w 605885"/>
                    <a:gd name="connsiteY2" fmla="*/ 185547 h 349377"/>
                    <a:gd name="connsiteX3" fmla="*/ 92773 w 605885"/>
                    <a:gd name="connsiteY3" fmla="*/ 349377 h 349377"/>
                    <a:gd name="connsiteX4" fmla="*/ 0 w 605885"/>
                    <a:gd name="connsiteY4" fmla="*/ 112586 h 349377"/>
                    <a:gd name="connsiteX5" fmla="*/ 256603 w 605885"/>
                    <a:gd name="connsiteY5" fmla="*/ 0 h 349377"/>
                    <a:gd name="connsiteX6" fmla="*/ 605885 w 605885"/>
                    <a:gd name="connsiteY6" fmla="*/ 349377 h 34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885" h="349377">
                      <a:moveTo>
                        <a:pt x="605885" y="349377"/>
                      </a:moveTo>
                      <a:lnTo>
                        <a:pt x="420434" y="349377"/>
                      </a:lnTo>
                      <a:cubicBezTo>
                        <a:pt x="420434" y="259080"/>
                        <a:pt x="346900" y="185547"/>
                        <a:pt x="256603" y="185547"/>
                      </a:cubicBezTo>
                      <a:cubicBezTo>
                        <a:pt x="166306" y="185547"/>
                        <a:pt x="92773" y="259080"/>
                        <a:pt x="92773" y="349377"/>
                      </a:cubicBezTo>
                      <a:cubicBezTo>
                        <a:pt x="92773" y="258128"/>
                        <a:pt x="57626" y="174879"/>
                        <a:pt x="0" y="112586"/>
                      </a:cubicBezTo>
                      <a:cubicBezTo>
                        <a:pt x="63722" y="43434"/>
                        <a:pt x="155162" y="0"/>
                        <a:pt x="256603" y="0"/>
                      </a:cubicBezTo>
                      <a:cubicBezTo>
                        <a:pt x="449199" y="0"/>
                        <a:pt x="605885" y="156781"/>
                        <a:pt x="605885" y="349377"/>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2">
                  <a:extLst>
                    <a:ext uri="{FF2B5EF4-FFF2-40B4-BE49-F238E27FC236}">
                      <a16:creationId xmlns:a16="http://schemas.microsoft.com/office/drawing/2014/main" id="{E00B99DD-9D33-8114-B3C8-40E5CFD4885E}"/>
                    </a:ext>
                  </a:extLst>
                </p:cNvPr>
                <p:cNvSpPr/>
                <p:nvPr/>
              </p:nvSpPr>
              <p:spPr>
                <a:xfrm>
                  <a:off x="4012068" y="4744987"/>
                  <a:ext cx="1211865" cy="698754"/>
                </a:xfrm>
                <a:custGeom>
                  <a:avLst/>
                  <a:gdLst>
                    <a:gd name="connsiteX0" fmla="*/ 1211866 w 1211865"/>
                    <a:gd name="connsiteY0" fmla="*/ 349377 h 698754"/>
                    <a:gd name="connsiteX1" fmla="*/ 862489 w 1211865"/>
                    <a:gd name="connsiteY1" fmla="*/ 698754 h 698754"/>
                    <a:gd name="connsiteX2" fmla="*/ 605885 w 1211865"/>
                    <a:gd name="connsiteY2" fmla="*/ 586169 h 698754"/>
                    <a:gd name="connsiteX3" fmla="*/ 513112 w 1211865"/>
                    <a:gd name="connsiteY3" fmla="*/ 349377 h 698754"/>
                    <a:gd name="connsiteX4" fmla="*/ 349282 w 1211865"/>
                    <a:gd name="connsiteY4" fmla="*/ 185547 h 698754"/>
                    <a:gd name="connsiteX5" fmla="*/ 185452 w 1211865"/>
                    <a:gd name="connsiteY5" fmla="*/ 349377 h 698754"/>
                    <a:gd name="connsiteX6" fmla="*/ 0 w 1211865"/>
                    <a:gd name="connsiteY6" fmla="*/ 349377 h 698754"/>
                    <a:gd name="connsiteX7" fmla="*/ 349377 w 1211865"/>
                    <a:gd name="connsiteY7" fmla="*/ 0 h 698754"/>
                    <a:gd name="connsiteX8" fmla="*/ 605981 w 1211865"/>
                    <a:gd name="connsiteY8" fmla="*/ 112586 h 698754"/>
                    <a:gd name="connsiteX9" fmla="*/ 698754 w 1211865"/>
                    <a:gd name="connsiteY9" fmla="*/ 349377 h 698754"/>
                    <a:gd name="connsiteX10" fmla="*/ 862584 w 1211865"/>
                    <a:gd name="connsiteY10" fmla="*/ 513207 h 698754"/>
                    <a:gd name="connsiteX11" fmla="*/ 1026414 w 1211865"/>
                    <a:gd name="connsiteY11" fmla="*/ 349377 h 698754"/>
                    <a:gd name="connsiteX12" fmla="*/ 1211866 w 1211865"/>
                    <a:gd name="connsiteY12" fmla="*/ 349377 h 69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865" h="698754">
                      <a:moveTo>
                        <a:pt x="1211866" y="349377"/>
                      </a:moveTo>
                      <a:cubicBezTo>
                        <a:pt x="1211866" y="541973"/>
                        <a:pt x="1055084" y="698754"/>
                        <a:pt x="862489" y="698754"/>
                      </a:cubicBezTo>
                      <a:cubicBezTo>
                        <a:pt x="761048" y="698754"/>
                        <a:pt x="669703" y="655320"/>
                        <a:pt x="605885" y="586169"/>
                      </a:cubicBezTo>
                      <a:cubicBezTo>
                        <a:pt x="548259" y="523875"/>
                        <a:pt x="513112" y="440722"/>
                        <a:pt x="513112" y="349377"/>
                      </a:cubicBezTo>
                      <a:cubicBezTo>
                        <a:pt x="513112" y="259080"/>
                        <a:pt x="439579" y="185547"/>
                        <a:pt x="349282" y="185547"/>
                      </a:cubicBezTo>
                      <a:cubicBezTo>
                        <a:pt x="258985" y="185547"/>
                        <a:pt x="185452" y="259080"/>
                        <a:pt x="185452" y="349377"/>
                      </a:cubicBezTo>
                      <a:lnTo>
                        <a:pt x="0" y="349377"/>
                      </a:lnTo>
                      <a:cubicBezTo>
                        <a:pt x="0" y="156781"/>
                        <a:pt x="156686" y="0"/>
                        <a:pt x="349377" y="0"/>
                      </a:cubicBezTo>
                      <a:cubicBezTo>
                        <a:pt x="450723" y="0"/>
                        <a:pt x="542163" y="43434"/>
                        <a:pt x="605981" y="112586"/>
                      </a:cubicBezTo>
                      <a:cubicBezTo>
                        <a:pt x="663512" y="174879"/>
                        <a:pt x="698754" y="258032"/>
                        <a:pt x="698754" y="349377"/>
                      </a:cubicBezTo>
                      <a:cubicBezTo>
                        <a:pt x="698754" y="439674"/>
                        <a:pt x="772287" y="513207"/>
                        <a:pt x="862584" y="513207"/>
                      </a:cubicBezTo>
                      <a:cubicBezTo>
                        <a:pt x="952881" y="513207"/>
                        <a:pt x="1026414" y="439674"/>
                        <a:pt x="1026414" y="349377"/>
                      </a:cubicBezTo>
                      <a:lnTo>
                        <a:pt x="1211866" y="349377"/>
                      </a:lnTo>
                      <a:close/>
                    </a:path>
                  </a:pathLst>
                </a:custGeom>
                <a:solidFill>
                  <a:schemeClr val="bg1"/>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CBD6357B-5EB0-8CAA-2241-080A2DA9983A}"/>
                  </a:ext>
                </a:extLst>
              </p:cNvPr>
              <p:cNvSpPr txBox="1"/>
              <p:nvPr/>
            </p:nvSpPr>
            <p:spPr>
              <a:xfrm>
                <a:off x="5584887" y="4904022"/>
                <a:ext cx="1784863"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Strategize</a:t>
                </a:r>
              </a:p>
            </p:txBody>
          </p:sp>
          <p:grpSp>
            <p:nvGrpSpPr>
              <p:cNvPr id="37" name="Group 36">
                <a:extLst>
                  <a:ext uri="{FF2B5EF4-FFF2-40B4-BE49-F238E27FC236}">
                    <a16:creationId xmlns:a16="http://schemas.microsoft.com/office/drawing/2014/main" id="{1D5C39D4-DCF6-35C0-6B89-3C87B6321778}"/>
                  </a:ext>
                </a:extLst>
              </p:cNvPr>
              <p:cNvGrpSpPr/>
              <p:nvPr/>
            </p:nvGrpSpPr>
            <p:grpSpPr>
              <a:xfrm>
                <a:off x="5850397" y="3673442"/>
                <a:ext cx="1313846" cy="1012237"/>
                <a:chOff x="5883623" y="2486625"/>
                <a:chExt cx="1260712" cy="971301"/>
              </a:xfrm>
              <a:effectLst>
                <a:outerShdw blurRad="50800" dist="38100" dir="2700000" algn="tl" rotWithShape="0">
                  <a:prstClr val="black">
                    <a:alpha val="40000"/>
                  </a:prstClr>
                </a:outerShdw>
              </a:effectLst>
            </p:grpSpPr>
            <p:grpSp>
              <p:nvGrpSpPr>
                <p:cNvPr id="38" name="Group 37">
                  <a:extLst>
                    <a:ext uri="{FF2B5EF4-FFF2-40B4-BE49-F238E27FC236}">
                      <a16:creationId xmlns:a16="http://schemas.microsoft.com/office/drawing/2014/main" id="{2D3C8B3F-473E-1281-AF4D-7426D2616CC5}"/>
                    </a:ext>
                  </a:extLst>
                </p:cNvPr>
                <p:cNvGrpSpPr/>
                <p:nvPr/>
              </p:nvGrpSpPr>
              <p:grpSpPr>
                <a:xfrm>
                  <a:off x="6611371" y="2912030"/>
                  <a:ext cx="532964" cy="545896"/>
                  <a:chOff x="6334535" y="2870085"/>
                  <a:chExt cx="532964" cy="545896"/>
                </a:xfrm>
              </p:grpSpPr>
              <p:sp>
                <p:nvSpPr>
                  <p:cNvPr id="47" name="Freeform: Shape 33">
                    <a:extLst>
                      <a:ext uri="{FF2B5EF4-FFF2-40B4-BE49-F238E27FC236}">
                        <a16:creationId xmlns:a16="http://schemas.microsoft.com/office/drawing/2014/main" id="{BED39B0B-6602-2EC0-EA3B-D86EA429F242}"/>
                      </a:ext>
                    </a:extLst>
                  </p:cNvPr>
                  <p:cNvSpPr/>
                  <p:nvPr/>
                </p:nvSpPr>
                <p:spPr>
                  <a:xfrm>
                    <a:off x="6702962" y="3259205"/>
                    <a:ext cx="156777" cy="156776"/>
                  </a:xfrm>
                  <a:custGeom>
                    <a:avLst/>
                    <a:gdLst>
                      <a:gd name="connsiteX0" fmla="*/ 156777 w 156777"/>
                      <a:gd name="connsiteY0" fmla="*/ 78388 h 156776"/>
                      <a:gd name="connsiteX1" fmla="*/ 78389 w 156777"/>
                      <a:gd name="connsiteY1" fmla="*/ 156777 h 156776"/>
                      <a:gd name="connsiteX2" fmla="*/ 0 w 156777"/>
                      <a:gd name="connsiteY2" fmla="*/ 78388 h 156776"/>
                      <a:gd name="connsiteX3" fmla="*/ 78389 w 156777"/>
                      <a:gd name="connsiteY3" fmla="*/ 0 h 156776"/>
                      <a:gd name="connsiteX4" fmla="*/ 156777 w 156777"/>
                      <a:gd name="connsiteY4" fmla="*/ 78388 h 15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7" h="156776">
                        <a:moveTo>
                          <a:pt x="156777" y="78388"/>
                        </a:moveTo>
                        <a:cubicBezTo>
                          <a:pt x="156777" y="121681"/>
                          <a:pt x="121681" y="156777"/>
                          <a:pt x="78389" y="156777"/>
                        </a:cubicBezTo>
                        <a:cubicBezTo>
                          <a:pt x="35096" y="156777"/>
                          <a:pt x="0" y="121681"/>
                          <a:pt x="0" y="78388"/>
                        </a:cubicBezTo>
                        <a:cubicBezTo>
                          <a:pt x="0" y="35096"/>
                          <a:pt x="35096" y="0"/>
                          <a:pt x="78389" y="0"/>
                        </a:cubicBezTo>
                        <a:cubicBezTo>
                          <a:pt x="121681" y="0"/>
                          <a:pt x="156777" y="35096"/>
                          <a:pt x="156777" y="78388"/>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34">
                    <a:extLst>
                      <a:ext uri="{FF2B5EF4-FFF2-40B4-BE49-F238E27FC236}">
                        <a16:creationId xmlns:a16="http://schemas.microsoft.com/office/drawing/2014/main" id="{8E33E69C-1425-86B2-3494-2DD9A30038DF}"/>
                      </a:ext>
                    </a:extLst>
                  </p:cNvPr>
                  <p:cNvSpPr/>
                  <p:nvPr/>
                </p:nvSpPr>
                <p:spPr>
                  <a:xfrm>
                    <a:off x="6695201" y="2870085"/>
                    <a:ext cx="172298" cy="169475"/>
                  </a:xfrm>
                  <a:custGeom>
                    <a:avLst/>
                    <a:gdLst>
                      <a:gd name="connsiteX0" fmla="*/ 86149 w 172298"/>
                      <a:gd name="connsiteY0" fmla="*/ 169476 h 169475"/>
                      <a:gd name="connsiteX1" fmla="*/ 0 w 172298"/>
                      <a:gd name="connsiteY1" fmla="*/ 83327 h 169475"/>
                      <a:gd name="connsiteX2" fmla="*/ 86149 w 172298"/>
                      <a:gd name="connsiteY2" fmla="*/ 0 h 169475"/>
                      <a:gd name="connsiteX3" fmla="*/ 172298 w 172298"/>
                      <a:gd name="connsiteY3" fmla="*/ 83327 h 169475"/>
                      <a:gd name="connsiteX4" fmla="*/ 86149 w 172298"/>
                      <a:gd name="connsiteY4" fmla="*/ 169476 h 16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8" h="169475">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35">
                    <a:extLst>
                      <a:ext uri="{FF2B5EF4-FFF2-40B4-BE49-F238E27FC236}">
                        <a16:creationId xmlns:a16="http://schemas.microsoft.com/office/drawing/2014/main" id="{603C9326-1B86-9B5F-A849-EDADBB120A54}"/>
                      </a:ext>
                    </a:extLst>
                  </p:cNvPr>
                  <p:cNvSpPr/>
                  <p:nvPr/>
                </p:nvSpPr>
                <p:spPr>
                  <a:xfrm>
                    <a:off x="6334535" y="3258735"/>
                    <a:ext cx="156777" cy="156776"/>
                  </a:xfrm>
                  <a:custGeom>
                    <a:avLst/>
                    <a:gdLst>
                      <a:gd name="connsiteX0" fmla="*/ 0 w 156777"/>
                      <a:gd name="connsiteY0" fmla="*/ 0 h 156776"/>
                      <a:gd name="connsiteX1" fmla="*/ 156777 w 156777"/>
                      <a:gd name="connsiteY1" fmla="*/ 0 h 156776"/>
                      <a:gd name="connsiteX2" fmla="*/ 156777 w 156777"/>
                      <a:gd name="connsiteY2" fmla="*/ 156777 h 156776"/>
                      <a:gd name="connsiteX3" fmla="*/ 0 w 156777"/>
                      <a:gd name="connsiteY3" fmla="*/ 156777 h 156776"/>
                    </a:gdLst>
                    <a:ahLst/>
                    <a:cxnLst>
                      <a:cxn ang="0">
                        <a:pos x="connsiteX0" y="connsiteY0"/>
                      </a:cxn>
                      <a:cxn ang="0">
                        <a:pos x="connsiteX1" y="connsiteY1"/>
                      </a:cxn>
                      <a:cxn ang="0">
                        <a:pos x="connsiteX2" y="connsiteY2"/>
                      </a:cxn>
                      <a:cxn ang="0">
                        <a:pos x="connsiteX3" y="connsiteY3"/>
                      </a:cxn>
                    </a:cxnLst>
                    <a:rect l="l" t="t" r="r" b="b"/>
                    <a:pathLst>
                      <a:path w="156777" h="156776">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36">
                    <a:extLst>
                      <a:ext uri="{FF2B5EF4-FFF2-40B4-BE49-F238E27FC236}">
                        <a16:creationId xmlns:a16="http://schemas.microsoft.com/office/drawing/2014/main" id="{D9689FD7-EAB5-C1D8-A6FC-58693F86DBB2}"/>
                      </a:ext>
                    </a:extLst>
                  </p:cNvPr>
                  <p:cNvSpPr/>
                  <p:nvPr/>
                </p:nvSpPr>
                <p:spPr>
                  <a:xfrm flipH="1">
                    <a:off x="6505109" y="3282772"/>
                    <a:ext cx="165478" cy="109788"/>
                  </a:xfrm>
                  <a:custGeom>
                    <a:avLst/>
                    <a:gdLst>
                      <a:gd name="connsiteX0" fmla="*/ 165478 w 165478"/>
                      <a:gd name="connsiteY0" fmla="*/ 39144 h 109788"/>
                      <a:gd name="connsiteX1" fmla="*/ 48914 w 165478"/>
                      <a:gd name="connsiteY1" fmla="*/ 39144 h 109788"/>
                      <a:gd name="connsiteX2" fmla="*/ 64592 w 165478"/>
                      <a:gd name="connsiteY2" fmla="*/ 23466 h 109788"/>
                      <a:gd name="connsiteX3" fmla="*/ 64592 w 165478"/>
                      <a:gd name="connsiteY3" fmla="*/ 4026 h 109788"/>
                      <a:gd name="connsiteX4" fmla="*/ 45152 w 165478"/>
                      <a:gd name="connsiteY4" fmla="*/ 4026 h 109788"/>
                      <a:gd name="connsiteX5" fmla="*/ 3998 w 165478"/>
                      <a:gd name="connsiteY5" fmla="*/ 45180 h 109788"/>
                      <a:gd name="connsiteX6" fmla="*/ 0 w 165478"/>
                      <a:gd name="connsiteY6" fmla="*/ 54900 h 109788"/>
                      <a:gd name="connsiteX7" fmla="*/ 3998 w 165478"/>
                      <a:gd name="connsiteY7" fmla="*/ 64620 h 109788"/>
                      <a:gd name="connsiteX8" fmla="*/ 45152 w 165478"/>
                      <a:gd name="connsiteY8" fmla="*/ 105774 h 109788"/>
                      <a:gd name="connsiteX9" fmla="*/ 64631 w 165478"/>
                      <a:gd name="connsiteY9" fmla="*/ 105735 h 109788"/>
                      <a:gd name="connsiteX10" fmla="*/ 64592 w 165478"/>
                      <a:gd name="connsiteY10" fmla="*/ 86255 h 109788"/>
                      <a:gd name="connsiteX11" fmla="*/ 48914 w 165478"/>
                      <a:gd name="connsiteY11" fmla="*/ 70578 h 109788"/>
                      <a:gd name="connsiteX12" fmla="*/ 165478 w 165478"/>
                      <a:gd name="connsiteY12" fmla="*/ 70578 h 10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8" h="109788">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5"/>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37">
                    <a:extLst>
                      <a:ext uri="{FF2B5EF4-FFF2-40B4-BE49-F238E27FC236}">
                        <a16:creationId xmlns:a16="http://schemas.microsoft.com/office/drawing/2014/main" id="{BE9B58F4-07CA-D5CD-7289-6C341BED01C7}"/>
                      </a:ext>
                    </a:extLst>
                  </p:cNvPr>
                  <p:cNvSpPr/>
                  <p:nvPr/>
                </p:nvSpPr>
                <p:spPr>
                  <a:xfrm flipH="1">
                    <a:off x="6522668" y="2898226"/>
                    <a:ext cx="157255" cy="109695"/>
                  </a:xfrm>
                  <a:custGeom>
                    <a:avLst/>
                    <a:gdLst>
                      <a:gd name="connsiteX0" fmla="*/ 153250 w 157255"/>
                      <a:gd name="connsiteY0" fmla="*/ 45152 h 109695"/>
                      <a:gd name="connsiteX1" fmla="*/ 112096 w 157255"/>
                      <a:gd name="connsiteY1" fmla="*/ 3999 h 109695"/>
                      <a:gd name="connsiteX2" fmla="*/ 92694 w 157255"/>
                      <a:gd name="connsiteY2" fmla="*/ 4038 h 109695"/>
                      <a:gd name="connsiteX3" fmla="*/ 92734 w 157255"/>
                      <a:gd name="connsiteY3" fmla="*/ 23439 h 109695"/>
                      <a:gd name="connsiteX4" fmla="*/ 108411 w 157255"/>
                      <a:gd name="connsiteY4" fmla="*/ 39117 h 109695"/>
                      <a:gd name="connsiteX5" fmla="*/ 0 w 157255"/>
                      <a:gd name="connsiteY5" fmla="*/ 39117 h 109695"/>
                      <a:gd name="connsiteX6" fmla="*/ 0 w 157255"/>
                      <a:gd name="connsiteY6" fmla="*/ 70472 h 109695"/>
                      <a:gd name="connsiteX7" fmla="*/ 108490 w 157255"/>
                      <a:gd name="connsiteY7" fmla="*/ 70472 h 109695"/>
                      <a:gd name="connsiteX8" fmla="*/ 92812 w 157255"/>
                      <a:gd name="connsiteY8" fmla="*/ 86150 h 109695"/>
                      <a:gd name="connsiteX9" fmla="*/ 92655 w 157255"/>
                      <a:gd name="connsiteY9" fmla="*/ 105590 h 109695"/>
                      <a:gd name="connsiteX10" fmla="*/ 112096 w 157255"/>
                      <a:gd name="connsiteY10" fmla="*/ 105747 h 109695"/>
                      <a:gd name="connsiteX11" fmla="*/ 153250 w 157255"/>
                      <a:gd name="connsiteY11" fmla="*/ 64593 h 109695"/>
                      <a:gd name="connsiteX12" fmla="*/ 153250 w 157255"/>
                      <a:gd name="connsiteY12" fmla="*/ 45152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5" h="109695">
                        <a:moveTo>
                          <a:pt x="153250" y="45152"/>
                        </a:moveTo>
                        <a:lnTo>
                          <a:pt x="112096" y="3999"/>
                        </a:lnTo>
                        <a:cubicBezTo>
                          <a:pt x="106728" y="-1348"/>
                          <a:pt x="98041" y="-1330"/>
                          <a:pt x="92694" y="4038"/>
                        </a:cubicBezTo>
                        <a:cubicBezTo>
                          <a:pt x="87348" y="9406"/>
                          <a:pt x="87366"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6" y="105747"/>
                        </a:cubicBezTo>
                        <a:lnTo>
                          <a:pt x="153250" y="64593"/>
                        </a:lnTo>
                        <a:cubicBezTo>
                          <a:pt x="158590" y="59213"/>
                          <a:pt x="158590" y="50532"/>
                          <a:pt x="153250" y="45152"/>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38">
                    <a:extLst>
                      <a:ext uri="{FF2B5EF4-FFF2-40B4-BE49-F238E27FC236}">
                        <a16:creationId xmlns:a16="http://schemas.microsoft.com/office/drawing/2014/main" id="{A845FCD4-CD4B-3E20-188A-41EF1D26D257}"/>
                      </a:ext>
                    </a:extLst>
                  </p:cNvPr>
                  <p:cNvSpPr/>
                  <p:nvPr/>
                </p:nvSpPr>
                <p:spPr>
                  <a:xfrm flipV="1">
                    <a:off x="6726595" y="3070602"/>
                    <a:ext cx="109870" cy="173402"/>
                  </a:xfrm>
                  <a:custGeom>
                    <a:avLst/>
                    <a:gdLst>
                      <a:gd name="connsiteX0" fmla="*/ 105864 w 109870"/>
                      <a:gd name="connsiteY0" fmla="*/ 108646 h 173402"/>
                      <a:gd name="connsiteX1" fmla="*/ 86424 w 109870"/>
                      <a:gd name="connsiteY1" fmla="*/ 108646 h 173402"/>
                      <a:gd name="connsiteX2" fmla="*/ 70746 w 109870"/>
                      <a:gd name="connsiteY2" fmla="*/ 124324 h 173402"/>
                      <a:gd name="connsiteX3" fmla="*/ 70746 w 109870"/>
                      <a:gd name="connsiteY3" fmla="*/ 0 h 173402"/>
                      <a:gd name="connsiteX4" fmla="*/ 39077 w 109870"/>
                      <a:gd name="connsiteY4" fmla="*/ 0 h 173402"/>
                      <a:gd name="connsiteX5" fmla="*/ 39077 w 109870"/>
                      <a:gd name="connsiteY5" fmla="*/ 124481 h 173402"/>
                      <a:gd name="connsiteX6" fmla="*/ 23400 w 109870"/>
                      <a:gd name="connsiteY6" fmla="*/ 108803 h 173402"/>
                      <a:gd name="connsiteX7" fmla="*/ 3999 w 109870"/>
                      <a:gd name="connsiteY7" fmla="*/ 108842 h 173402"/>
                      <a:gd name="connsiteX8" fmla="*/ 4038 w 109870"/>
                      <a:gd name="connsiteY8" fmla="*/ 128243 h 173402"/>
                      <a:gd name="connsiteX9" fmla="*/ 45113 w 109870"/>
                      <a:gd name="connsiteY9" fmla="*/ 169397 h 173402"/>
                      <a:gd name="connsiteX10" fmla="*/ 64554 w 109870"/>
                      <a:gd name="connsiteY10" fmla="*/ 169397 h 173402"/>
                      <a:gd name="connsiteX11" fmla="*/ 105708 w 109870"/>
                      <a:gd name="connsiteY11" fmla="*/ 128243 h 173402"/>
                      <a:gd name="connsiteX12" fmla="*/ 105951 w 109870"/>
                      <a:gd name="connsiteY12" fmla="*/ 108734 h 173402"/>
                      <a:gd name="connsiteX13" fmla="*/ 105864 w 109870"/>
                      <a:gd name="connsiteY13" fmla="*/ 108646 h 17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2">
                        <a:moveTo>
                          <a:pt x="105864" y="108646"/>
                        </a:moveTo>
                        <a:cubicBezTo>
                          <a:pt x="100485" y="103306"/>
                          <a:pt x="91804" y="103306"/>
                          <a:pt x="86424" y="108646"/>
                        </a:cubicBezTo>
                        <a:lnTo>
                          <a:pt x="70746" y="124324"/>
                        </a:lnTo>
                        <a:lnTo>
                          <a:pt x="70746" y="0"/>
                        </a:lnTo>
                        <a:lnTo>
                          <a:pt x="39077" y="0"/>
                        </a:lnTo>
                        <a:lnTo>
                          <a:pt x="39077" y="124481"/>
                        </a:lnTo>
                        <a:lnTo>
                          <a:pt x="23400" y="108803"/>
                        </a:lnTo>
                        <a:cubicBezTo>
                          <a:pt x="18032" y="103456"/>
                          <a:pt x="9345" y="103474"/>
                          <a:pt x="3999" y="108842"/>
                        </a:cubicBezTo>
                        <a:cubicBezTo>
                          <a:pt x="-1348" y="114210"/>
                          <a:pt x="-1330" y="122897"/>
                          <a:pt x="4038" y="128243"/>
                        </a:cubicBezTo>
                        <a:lnTo>
                          <a:pt x="45113" y="169397"/>
                        </a:lnTo>
                        <a:cubicBezTo>
                          <a:pt x="50493" y="174738"/>
                          <a:pt x="59174" y="174738"/>
                          <a:pt x="64554" y="169397"/>
                        </a:cubicBezTo>
                        <a:lnTo>
                          <a:pt x="105708" y="128243"/>
                        </a:lnTo>
                        <a:cubicBezTo>
                          <a:pt x="111162" y="122923"/>
                          <a:pt x="111271" y="114188"/>
                          <a:pt x="105951" y="108734"/>
                        </a:cubicBezTo>
                        <a:cubicBezTo>
                          <a:pt x="105922" y="108704"/>
                          <a:pt x="105893" y="108675"/>
                          <a:pt x="105864" y="108646"/>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C6414D85-A237-5C87-0344-1941CCFB2229}"/>
                    </a:ext>
                  </a:extLst>
                </p:cNvPr>
                <p:cNvGrpSpPr/>
                <p:nvPr/>
              </p:nvGrpSpPr>
              <p:grpSpPr>
                <a:xfrm>
                  <a:off x="5883623" y="2486625"/>
                  <a:ext cx="532963" cy="545898"/>
                  <a:chOff x="5959124" y="2495014"/>
                  <a:chExt cx="532963" cy="545898"/>
                </a:xfrm>
              </p:grpSpPr>
              <p:sp>
                <p:nvSpPr>
                  <p:cNvPr id="41" name="Freeform: Shape 27">
                    <a:extLst>
                      <a:ext uri="{FF2B5EF4-FFF2-40B4-BE49-F238E27FC236}">
                        <a16:creationId xmlns:a16="http://schemas.microsoft.com/office/drawing/2014/main" id="{0C6C7F55-3531-5CC0-7B3E-8E55137356F5}"/>
                      </a:ext>
                    </a:extLst>
                  </p:cNvPr>
                  <p:cNvSpPr/>
                  <p:nvPr/>
                </p:nvSpPr>
                <p:spPr>
                  <a:xfrm rot="10800000">
                    <a:off x="5966885" y="2495014"/>
                    <a:ext cx="156776" cy="156777"/>
                  </a:xfrm>
                  <a:custGeom>
                    <a:avLst/>
                    <a:gdLst>
                      <a:gd name="connsiteX0" fmla="*/ 156777 w 156776"/>
                      <a:gd name="connsiteY0" fmla="*/ 78389 h 156777"/>
                      <a:gd name="connsiteX1" fmla="*/ 78388 w 156776"/>
                      <a:gd name="connsiteY1" fmla="*/ 156777 h 156777"/>
                      <a:gd name="connsiteX2" fmla="*/ 0 w 156776"/>
                      <a:gd name="connsiteY2" fmla="*/ 78389 h 156777"/>
                      <a:gd name="connsiteX3" fmla="*/ 78388 w 156776"/>
                      <a:gd name="connsiteY3" fmla="*/ 0 h 156777"/>
                      <a:gd name="connsiteX4" fmla="*/ 156777 w 156776"/>
                      <a:gd name="connsiteY4" fmla="*/ 78389 h 15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6" h="156777">
                        <a:moveTo>
                          <a:pt x="156777" y="78389"/>
                        </a:moveTo>
                        <a:cubicBezTo>
                          <a:pt x="156777" y="121681"/>
                          <a:pt x="121681" y="156777"/>
                          <a:pt x="78388" y="156777"/>
                        </a:cubicBezTo>
                        <a:cubicBezTo>
                          <a:pt x="35096" y="156777"/>
                          <a:pt x="0" y="121681"/>
                          <a:pt x="0" y="78389"/>
                        </a:cubicBezTo>
                        <a:cubicBezTo>
                          <a:pt x="0" y="35096"/>
                          <a:pt x="35096" y="0"/>
                          <a:pt x="78388" y="0"/>
                        </a:cubicBezTo>
                        <a:cubicBezTo>
                          <a:pt x="121681" y="0"/>
                          <a:pt x="156777" y="35096"/>
                          <a:pt x="156777" y="78389"/>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28">
                    <a:extLst>
                      <a:ext uri="{FF2B5EF4-FFF2-40B4-BE49-F238E27FC236}">
                        <a16:creationId xmlns:a16="http://schemas.microsoft.com/office/drawing/2014/main" id="{ECF7E43F-B111-8D8D-6714-07F8914DB8BF}"/>
                      </a:ext>
                    </a:extLst>
                  </p:cNvPr>
                  <p:cNvSpPr/>
                  <p:nvPr/>
                </p:nvSpPr>
                <p:spPr>
                  <a:xfrm rot="10800000">
                    <a:off x="6335311" y="2495485"/>
                    <a:ext cx="156776" cy="156777"/>
                  </a:xfrm>
                  <a:custGeom>
                    <a:avLst/>
                    <a:gdLst>
                      <a:gd name="connsiteX0" fmla="*/ 0 w 156776"/>
                      <a:gd name="connsiteY0" fmla="*/ 0 h 156777"/>
                      <a:gd name="connsiteX1" fmla="*/ 156777 w 156776"/>
                      <a:gd name="connsiteY1" fmla="*/ 0 h 156777"/>
                      <a:gd name="connsiteX2" fmla="*/ 156777 w 156776"/>
                      <a:gd name="connsiteY2" fmla="*/ 156777 h 156777"/>
                      <a:gd name="connsiteX3" fmla="*/ 0 w 156776"/>
                      <a:gd name="connsiteY3" fmla="*/ 156777 h 156777"/>
                    </a:gdLst>
                    <a:ahLst/>
                    <a:cxnLst>
                      <a:cxn ang="0">
                        <a:pos x="connsiteX0" y="connsiteY0"/>
                      </a:cxn>
                      <a:cxn ang="0">
                        <a:pos x="connsiteX1" y="connsiteY1"/>
                      </a:cxn>
                      <a:cxn ang="0">
                        <a:pos x="connsiteX2" y="connsiteY2"/>
                      </a:cxn>
                      <a:cxn ang="0">
                        <a:pos x="connsiteX3" y="connsiteY3"/>
                      </a:cxn>
                    </a:cxnLst>
                    <a:rect l="l" t="t" r="r" b="b"/>
                    <a:pathLst>
                      <a:path w="156776" h="156777">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29">
                    <a:extLst>
                      <a:ext uri="{FF2B5EF4-FFF2-40B4-BE49-F238E27FC236}">
                        <a16:creationId xmlns:a16="http://schemas.microsoft.com/office/drawing/2014/main" id="{716CBCBC-6FA6-156A-2228-26B741D64AEC}"/>
                      </a:ext>
                    </a:extLst>
                  </p:cNvPr>
                  <p:cNvSpPr/>
                  <p:nvPr/>
                </p:nvSpPr>
                <p:spPr>
                  <a:xfrm rot="10800000" flipH="1">
                    <a:off x="6156036" y="2518436"/>
                    <a:ext cx="165477" cy="109789"/>
                  </a:xfrm>
                  <a:custGeom>
                    <a:avLst/>
                    <a:gdLst>
                      <a:gd name="connsiteX0" fmla="*/ 165478 w 165477"/>
                      <a:gd name="connsiteY0" fmla="*/ 39144 h 109789"/>
                      <a:gd name="connsiteX1" fmla="*/ 48914 w 165477"/>
                      <a:gd name="connsiteY1" fmla="*/ 39144 h 109789"/>
                      <a:gd name="connsiteX2" fmla="*/ 64592 w 165477"/>
                      <a:gd name="connsiteY2" fmla="*/ 23466 h 109789"/>
                      <a:gd name="connsiteX3" fmla="*/ 64592 w 165477"/>
                      <a:gd name="connsiteY3" fmla="*/ 4026 h 109789"/>
                      <a:gd name="connsiteX4" fmla="*/ 45152 w 165477"/>
                      <a:gd name="connsiteY4" fmla="*/ 4026 h 109789"/>
                      <a:gd name="connsiteX5" fmla="*/ 3998 w 165477"/>
                      <a:gd name="connsiteY5" fmla="*/ 45180 h 109789"/>
                      <a:gd name="connsiteX6" fmla="*/ 0 w 165477"/>
                      <a:gd name="connsiteY6" fmla="*/ 54900 h 109789"/>
                      <a:gd name="connsiteX7" fmla="*/ 3998 w 165477"/>
                      <a:gd name="connsiteY7" fmla="*/ 64620 h 109789"/>
                      <a:gd name="connsiteX8" fmla="*/ 45152 w 165477"/>
                      <a:gd name="connsiteY8" fmla="*/ 105774 h 109789"/>
                      <a:gd name="connsiteX9" fmla="*/ 64631 w 165477"/>
                      <a:gd name="connsiteY9" fmla="*/ 105735 h 109789"/>
                      <a:gd name="connsiteX10" fmla="*/ 64592 w 165477"/>
                      <a:gd name="connsiteY10" fmla="*/ 86256 h 109789"/>
                      <a:gd name="connsiteX11" fmla="*/ 48914 w 165477"/>
                      <a:gd name="connsiteY11" fmla="*/ 70578 h 109789"/>
                      <a:gd name="connsiteX12" fmla="*/ 165478 w 165477"/>
                      <a:gd name="connsiteY12" fmla="*/ 70578 h 10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7" h="109789">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6"/>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30">
                    <a:extLst>
                      <a:ext uri="{FF2B5EF4-FFF2-40B4-BE49-F238E27FC236}">
                        <a16:creationId xmlns:a16="http://schemas.microsoft.com/office/drawing/2014/main" id="{8BE3B1E8-BE1E-6813-8F86-A4AADE49979E}"/>
                      </a:ext>
                    </a:extLst>
                  </p:cNvPr>
                  <p:cNvSpPr/>
                  <p:nvPr/>
                </p:nvSpPr>
                <p:spPr>
                  <a:xfrm rot="10800000">
                    <a:off x="5959124" y="2871436"/>
                    <a:ext cx="172297" cy="169476"/>
                  </a:xfrm>
                  <a:custGeom>
                    <a:avLst/>
                    <a:gdLst>
                      <a:gd name="connsiteX0" fmla="*/ 86149 w 172297"/>
                      <a:gd name="connsiteY0" fmla="*/ 169476 h 169476"/>
                      <a:gd name="connsiteX1" fmla="*/ 0 w 172297"/>
                      <a:gd name="connsiteY1" fmla="*/ 83327 h 169476"/>
                      <a:gd name="connsiteX2" fmla="*/ 86149 w 172297"/>
                      <a:gd name="connsiteY2" fmla="*/ 0 h 169476"/>
                      <a:gd name="connsiteX3" fmla="*/ 172298 w 172297"/>
                      <a:gd name="connsiteY3" fmla="*/ 83327 h 169476"/>
                      <a:gd name="connsiteX4" fmla="*/ 86149 w 172297"/>
                      <a:gd name="connsiteY4" fmla="*/ 169476 h 16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7" h="169476">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31">
                    <a:extLst>
                      <a:ext uri="{FF2B5EF4-FFF2-40B4-BE49-F238E27FC236}">
                        <a16:creationId xmlns:a16="http://schemas.microsoft.com/office/drawing/2014/main" id="{4507DE17-69C1-A4CF-177C-466948D337FA}"/>
                      </a:ext>
                    </a:extLst>
                  </p:cNvPr>
                  <p:cNvSpPr/>
                  <p:nvPr/>
                </p:nvSpPr>
                <p:spPr>
                  <a:xfrm rot="10800000" flipH="1">
                    <a:off x="6146700" y="2903076"/>
                    <a:ext cx="157254" cy="109695"/>
                  </a:xfrm>
                  <a:custGeom>
                    <a:avLst/>
                    <a:gdLst>
                      <a:gd name="connsiteX0" fmla="*/ 153249 w 157254"/>
                      <a:gd name="connsiteY0" fmla="*/ 45153 h 109695"/>
                      <a:gd name="connsiteX1" fmla="*/ 112095 w 157254"/>
                      <a:gd name="connsiteY1" fmla="*/ 3999 h 109695"/>
                      <a:gd name="connsiteX2" fmla="*/ 92694 w 157254"/>
                      <a:gd name="connsiteY2" fmla="*/ 4038 h 109695"/>
                      <a:gd name="connsiteX3" fmla="*/ 92734 w 157254"/>
                      <a:gd name="connsiteY3" fmla="*/ 23439 h 109695"/>
                      <a:gd name="connsiteX4" fmla="*/ 108411 w 157254"/>
                      <a:gd name="connsiteY4" fmla="*/ 39117 h 109695"/>
                      <a:gd name="connsiteX5" fmla="*/ 0 w 157254"/>
                      <a:gd name="connsiteY5" fmla="*/ 39117 h 109695"/>
                      <a:gd name="connsiteX6" fmla="*/ 0 w 157254"/>
                      <a:gd name="connsiteY6" fmla="*/ 70472 h 109695"/>
                      <a:gd name="connsiteX7" fmla="*/ 108490 w 157254"/>
                      <a:gd name="connsiteY7" fmla="*/ 70472 h 109695"/>
                      <a:gd name="connsiteX8" fmla="*/ 92812 w 157254"/>
                      <a:gd name="connsiteY8" fmla="*/ 86150 h 109695"/>
                      <a:gd name="connsiteX9" fmla="*/ 92655 w 157254"/>
                      <a:gd name="connsiteY9" fmla="*/ 105590 h 109695"/>
                      <a:gd name="connsiteX10" fmla="*/ 112095 w 157254"/>
                      <a:gd name="connsiteY10" fmla="*/ 105747 h 109695"/>
                      <a:gd name="connsiteX11" fmla="*/ 153249 w 157254"/>
                      <a:gd name="connsiteY11" fmla="*/ 64593 h 109695"/>
                      <a:gd name="connsiteX12" fmla="*/ 153249 w 157254"/>
                      <a:gd name="connsiteY12" fmla="*/ 45153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4" h="109695">
                        <a:moveTo>
                          <a:pt x="153249" y="45153"/>
                        </a:moveTo>
                        <a:lnTo>
                          <a:pt x="112095" y="3999"/>
                        </a:lnTo>
                        <a:cubicBezTo>
                          <a:pt x="106727" y="-1348"/>
                          <a:pt x="98041" y="-1330"/>
                          <a:pt x="92694" y="4038"/>
                        </a:cubicBezTo>
                        <a:cubicBezTo>
                          <a:pt x="87347" y="9406"/>
                          <a:pt x="87365"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5" y="105747"/>
                        </a:cubicBezTo>
                        <a:lnTo>
                          <a:pt x="153249" y="64593"/>
                        </a:lnTo>
                        <a:cubicBezTo>
                          <a:pt x="158590" y="59213"/>
                          <a:pt x="158590" y="50532"/>
                          <a:pt x="153249" y="45153"/>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32">
                    <a:extLst>
                      <a:ext uri="{FF2B5EF4-FFF2-40B4-BE49-F238E27FC236}">
                        <a16:creationId xmlns:a16="http://schemas.microsoft.com/office/drawing/2014/main" id="{6EFD7877-0A05-103B-D078-C248DFDB0858}"/>
                      </a:ext>
                    </a:extLst>
                  </p:cNvPr>
                  <p:cNvSpPr/>
                  <p:nvPr/>
                </p:nvSpPr>
                <p:spPr>
                  <a:xfrm rot="10800000" flipV="1">
                    <a:off x="5990158" y="2666991"/>
                    <a:ext cx="109870" cy="173403"/>
                  </a:xfrm>
                  <a:custGeom>
                    <a:avLst/>
                    <a:gdLst>
                      <a:gd name="connsiteX0" fmla="*/ 105864 w 109870"/>
                      <a:gd name="connsiteY0" fmla="*/ 108647 h 173403"/>
                      <a:gd name="connsiteX1" fmla="*/ 86424 w 109870"/>
                      <a:gd name="connsiteY1" fmla="*/ 108647 h 173403"/>
                      <a:gd name="connsiteX2" fmla="*/ 70746 w 109870"/>
                      <a:gd name="connsiteY2" fmla="*/ 124324 h 173403"/>
                      <a:gd name="connsiteX3" fmla="*/ 70746 w 109870"/>
                      <a:gd name="connsiteY3" fmla="*/ 0 h 173403"/>
                      <a:gd name="connsiteX4" fmla="*/ 39077 w 109870"/>
                      <a:gd name="connsiteY4" fmla="*/ 0 h 173403"/>
                      <a:gd name="connsiteX5" fmla="*/ 39077 w 109870"/>
                      <a:gd name="connsiteY5" fmla="*/ 124481 h 173403"/>
                      <a:gd name="connsiteX6" fmla="*/ 23400 w 109870"/>
                      <a:gd name="connsiteY6" fmla="*/ 108803 h 173403"/>
                      <a:gd name="connsiteX7" fmla="*/ 3999 w 109870"/>
                      <a:gd name="connsiteY7" fmla="*/ 108842 h 173403"/>
                      <a:gd name="connsiteX8" fmla="*/ 4038 w 109870"/>
                      <a:gd name="connsiteY8" fmla="*/ 128244 h 173403"/>
                      <a:gd name="connsiteX9" fmla="*/ 45113 w 109870"/>
                      <a:gd name="connsiteY9" fmla="*/ 169398 h 173403"/>
                      <a:gd name="connsiteX10" fmla="*/ 64554 w 109870"/>
                      <a:gd name="connsiteY10" fmla="*/ 169398 h 173403"/>
                      <a:gd name="connsiteX11" fmla="*/ 105708 w 109870"/>
                      <a:gd name="connsiteY11" fmla="*/ 128244 h 173403"/>
                      <a:gd name="connsiteX12" fmla="*/ 105951 w 109870"/>
                      <a:gd name="connsiteY12" fmla="*/ 108734 h 173403"/>
                      <a:gd name="connsiteX13" fmla="*/ 105864 w 109870"/>
                      <a:gd name="connsiteY13" fmla="*/ 108647 h 17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3">
                        <a:moveTo>
                          <a:pt x="105864" y="108647"/>
                        </a:moveTo>
                        <a:cubicBezTo>
                          <a:pt x="100485" y="103306"/>
                          <a:pt x="91804" y="103306"/>
                          <a:pt x="86424" y="108647"/>
                        </a:cubicBezTo>
                        <a:lnTo>
                          <a:pt x="70746" y="124324"/>
                        </a:lnTo>
                        <a:lnTo>
                          <a:pt x="70746" y="0"/>
                        </a:lnTo>
                        <a:lnTo>
                          <a:pt x="39077" y="0"/>
                        </a:lnTo>
                        <a:lnTo>
                          <a:pt x="39077" y="124481"/>
                        </a:lnTo>
                        <a:lnTo>
                          <a:pt x="23400" y="108803"/>
                        </a:lnTo>
                        <a:cubicBezTo>
                          <a:pt x="18032" y="103456"/>
                          <a:pt x="9345" y="103474"/>
                          <a:pt x="3999" y="108842"/>
                        </a:cubicBezTo>
                        <a:cubicBezTo>
                          <a:pt x="-1348" y="114211"/>
                          <a:pt x="-1330" y="122897"/>
                          <a:pt x="4038" y="128244"/>
                        </a:cubicBezTo>
                        <a:lnTo>
                          <a:pt x="45113" y="169398"/>
                        </a:lnTo>
                        <a:cubicBezTo>
                          <a:pt x="50493" y="174738"/>
                          <a:pt x="59174" y="174738"/>
                          <a:pt x="64554" y="169398"/>
                        </a:cubicBezTo>
                        <a:lnTo>
                          <a:pt x="105708" y="128244"/>
                        </a:lnTo>
                        <a:cubicBezTo>
                          <a:pt x="111162" y="122923"/>
                          <a:pt x="111271" y="114189"/>
                          <a:pt x="105951" y="108734"/>
                        </a:cubicBezTo>
                        <a:cubicBezTo>
                          <a:pt x="105922" y="108705"/>
                          <a:pt x="105893" y="108676"/>
                          <a:pt x="105864" y="108647"/>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0" name="Graphic 39" descr="Bullseye">
                  <a:extLst>
                    <a:ext uri="{FF2B5EF4-FFF2-40B4-BE49-F238E27FC236}">
                      <a16:creationId xmlns:a16="http://schemas.microsoft.com/office/drawing/2014/main" id="{CDCED415-9608-BDAB-E3E6-45A391C914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7973" y="2711741"/>
                  <a:ext cx="476775" cy="476775"/>
                </a:xfrm>
                <a:prstGeom prst="rect">
                  <a:avLst/>
                </a:prstGeom>
                <a:effectLst>
                  <a:outerShdw blurRad="50800" dist="38100" dir="2700000" algn="tl" rotWithShape="0">
                    <a:prstClr val="black">
                      <a:alpha val="40000"/>
                    </a:prstClr>
                  </a:outerShdw>
                </a:effectLst>
              </p:spPr>
            </p:pic>
          </p:grpSp>
        </p:grpSp>
        <p:sp>
          <p:nvSpPr>
            <p:cNvPr id="67" name="Rounded Rectangle 66">
              <a:extLst>
                <a:ext uri="{FF2B5EF4-FFF2-40B4-BE49-F238E27FC236}">
                  <a16:creationId xmlns:a16="http://schemas.microsoft.com/office/drawing/2014/main" id="{70A097A3-69AC-A402-5D2B-B3D0C304D601}"/>
                </a:ext>
              </a:extLst>
            </p:cNvPr>
            <p:cNvSpPr/>
            <p:nvPr/>
          </p:nvSpPr>
          <p:spPr>
            <a:xfrm>
              <a:off x="3655231" y="3987808"/>
              <a:ext cx="1716019" cy="995905"/>
            </a:xfrm>
            <a:prstGeom prst="roundRect">
              <a:avLst/>
            </a:prstGeom>
            <a:solidFill>
              <a:schemeClr val="bg1"/>
            </a:solidFill>
            <a:ln w="38100">
              <a:solidFill>
                <a:srgbClr val="F59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4F3F293F-EEB9-1496-686D-38C0B46F36A6}"/>
                </a:ext>
              </a:extLst>
            </p:cNvPr>
            <p:cNvSpPr txBox="1"/>
            <p:nvPr/>
          </p:nvSpPr>
          <p:spPr>
            <a:xfrm>
              <a:off x="3736691" y="4074675"/>
              <a:ext cx="1624158" cy="769441"/>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Analyze to uncover the root causes – not symptoms – of systems performance.</a:t>
              </a:r>
              <a:endParaRPr lang="en-US" sz="1100" b="1">
                <a:solidFill>
                  <a:schemeClr val="tx1">
                    <a:lumMod val="65000"/>
                    <a:lumOff val="35000"/>
                  </a:schemeClr>
                </a:solidFill>
                <a:latin typeface="Avenir Next LT Pro Demi" panose="020B0504020202020204" pitchFamily="34" charset="77"/>
              </a:endParaRPr>
            </a:p>
          </p:txBody>
        </p:sp>
        <p:sp>
          <p:nvSpPr>
            <p:cNvPr id="69" name="Rounded Rectangle 68">
              <a:extLst>
                <a:ext uri="{FF2B5EF4-FFF2-40B4-BE49-F238E27FC236}">
                  <a16:creationId xmlns:a16="http://schemas.microsoft.com/office/drawing/2014/main" id="{4B5416B6-3D7E-66ED-BA5C-0069A291E093}"/>
                </a:ext>
              </a:extLst>
            </p:cNvPr>
            <p:cNvSpPr/>
            <p:nvPr/>
          </p:nvSpPr>
          <p:spPr>
            <a:xfrm>
              <a:off x="5590533" y="3987808"/>
              <a:ext cx="1716019" cy="995905"/>
            </a:xfrm>
            <a:prstGeom prst="roundRect">
              <a:avLst/>
            </a:prstGeom>
            <a:solidFill>
              <a:schemeClr val="bg1"/>
            </a:solidFill>
            <a:ln w="38100">
              <a:solidFill>
                <a:srgbClr val="009B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5F494BF8-9FFF-BDB5-6647-853BBF7BB832}"/>
                </a:ext>
              </a:extLst>
            </p:cNvPr>
            <p:cNvSpPr txBox="1"/>
            <p:nvPr/>
          </p:nvSpPr>
          <p:spPr>
            <a:xfrm>
              <a:off x="5658375" y="4074675"/>
              <a:ext cx="1537199" cy="600164"/>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Co-create a </a:t>
              </a:r>
              <a:b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br>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strategy for </a:t>
              </a:r>
              <a:b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br>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systems change. </a:t>
              </a:r>
              <a:endParaRPr lang="en-US" sz="1100" b="1">
                <a:solidFill>
                  <a:schemeClr val="tx1">
                    <a:lumMod val="65000"/>
                    <a:lumOff val="35000"/>
                  </a:schemeClr>
                </a:solidFill>
                <a:latin typeface="Avenir Next LT Pro Demi" panose="020B0504020202020204" pitchFamily="34" charset="77"/>
              </a:endParaRPr>
            </a:p>
          </p:txBody>
        </p:sp>
        <p:sp>
          <p:nvSpPr>
            <p:cNvPr id="71" name="Rounded Rectangle 70">
              <a:extLst>
                <a:ext uri="{FF2B5EF4-FFF2-40B4-BE49-F238E27FC236}">
                  <a16:creationId xmlns:a16="http://schemas.microsoft.com/office/drawing/2014/main" id="{7C237E11-E4D0-89EF-888C-182C06B062D1}"/>
                </a:ext>
              </a:extLst>
            </p:cNvPr>
            <p:cNvSpPr/>
            <p:nvPr/>
          </p:nvSpPr>
          <p:spPr>
            <a:xfrm>
              <a:off x="7536060" y="3987808"/>
              <a:ext cx="1716019" cy="995905"/>
            </a:xfrm>
            <a:prstGeom prst="roundRect">
              <a:avLst/>
            </a:prstGeom>
            <a:solidFill>
              <a:schemeClr val="bg1"/>
            </a:solidFill>
            <a:ln w="38100">
              <a:solidFill>
                <a:srgbClr val="EA68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D6330ED-B85D-0B2D-9D8B-66BFDC663769}"/>
                </a:ext>
              </a:extLst>
            </p:cNvPr>
            <p:cNvSpPr txBox="1"/>
            <p:nvPr/>
          </p:nvSpPr>
          <p:spPr>
            <a:xfrm>
              <a:off x="7601411" y="4074675"/>
              <a:ext cx="1547673" cy="600164"/>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Collaborate with local partners </a:t>
              </a:r>
              <a:b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br>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to facilitate change. </a:t>
              </a:r>
              <a:endParaRPr lang="en-US" sz="1100" b="1">
                <a:solidFill>
                  <a:schemeClr val="tx1">
                    <a:lumMod val="65000"/>
                    <a:lumOff val="35000"/>
                  </a:schemeClr>
                </a:solidFill>
                <a:latin typeface="Avenir Next LT Pro Demi" panose="020B0504020202020204" pitchFamily="34" charset="77"/>
              </a:endParaRPr>
            </a:p>
          </p:txBody>
        </p:sp>
        <p:sp>
          <p:nvSpPr>
            <p:cNvPr id="73" name="Rounded Rectangle 72">
              <a:extLst>
                <a:ext uri="{FF2B5EF4-FFF2-40B4-BE49-F238E27FC236}">
                  <a16:creationId xmlns:a16="http://schemas.microsoft.com/office/drawing/2014/main" id="{9ADF7B6D-2897-C043-2669-E7021E610781}"/>
                </a:ext>
              </a:extLst>
            </p:cNvPr>
            <p:cNvSpPr/>
            <p:nvPr/>
          </p:nvSpPr>
          <p:spPr>
            <a:xfrm>
              <a:off x="9461135" y="3987808"/>
              <a:ext cx="1716019" cy="995905"/>
            </a:xfrm>
            <a:prstGeom prst="roundRect">
              <a:avLst/>
            </a:prstGeom>
            <a:solidFill>
              <a:schemeClr val="bg1"/>
            </a:solidFill>
            <a:ln w="38100">
              <a:solidFill>
                <a:srgbClr val="009B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F212749A-ED17-E9B4-1ABB-45C92B8EC99F}"/>
                </a:ext>
              </a:extLst>
            </p:cNvPr>
            <p:cNvSpPr txBox="1"/>
            <p:nvPr/>
          </p:nvSpPr>
          <p:spPr>
            <a:xfrm>
              <a:off x="9523670" y="4074675"/>
              <a:ext cx="1391449" cy="769441"/>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Learn and adapt using intervention and systems-level monitoring. </a:t>
              </a:r>
              <a:endParaRPr lang="en-US" sz="1100" b="1">
                <a:solidFill>
                  <a:schemeClr val="tx1">
                    <a:lumMod val="65000"/>
                    <a:lumOff val="35000"/>
                  </a:schemeClr>
                </a:solidFill>
                <a:latin typeface="Avenir Next LT Pro Demi" panose="020B0504020202020204" pitchFamily="34" charset="77"/>
              </a:endParaRPr>
            </a:p>
          </p:txBody>
        </p:sp>
        <p:sp>
          <p:nvSpPr>
            <p:cNvPr id="75" name="TextBox 74">
              <a:extLst>
                <a:ext uri="{FF2B5EF4-FFF2-40B4-BE49-F238E27FC236}">
                  <a16:creationId xmlns:a16="http://schemas.microsoft.com/office/drawing/2014/main" id="{A67AE68F-871B-D150-C9F2-6151F5F5616B}"/>
                </a:ext>
              </a:extLst>
            </p:cNvPr>
            <p:cNvSpPr txBox="1"/>
            <p:nvPr/>
          </p:nvSpPr>
          <p:spPr>
            <a:xfrm>
              <a:off x="3669520" y="5046254"/>
              <a:ext cx="1971475" cy="784830"/>
            </a:xfrm>
            <a:prstGeom prst="rect">
              <a:avLst/>
            </a:prstGeom>
            <a:noFill/>
          </p:spPr>
          <p:txBody>
            <a:bodyPr wrap="square" rtlCol="0">
              <a:spAutoFit/>
            </a:bodyPr>
            <a:lstStyle/>
            <a:p>
              <a:r>
                <a:rPr lang="en-US" sz="900" kern="100">
                  <a:solidFill>
                    <a:srgbClr val="000000"/>
                  </a:solidFill>
                  <a:effectLst/>
                  <a:latin typeface="Avenir Next LT Pro" panose="020B0504020202020204" pitchFamily="34" charset="0"/>
                  <a:ea typeface="Aptos" panose="020B0004020202020204" pitchFamily="34" charset="0"/>
                  <a:cs typeface="Times New Roman" panose="02020603050405020304" pitchFamily="18" charset="0"/>
                </a:rPr>
                <a:t>We draw on applied political economy analysis (APEA) to understand local interests, power dynamics, and economic and social contexts.</a:t>
              </a:r>
              <a:endParaRPr lang="en-US" sz="900"/>
            </a:p>
          </p:txBody>
        </p:sp>
        <p:sp>
          <p:nvSpPr>
            <p:cNvPr id="76" name="TextBox 75">
              <a:extLst>
                <a:ext uri="{FF2B5EF4-FFF2-40B4-BE49-F238E27FC236}">
                  <a16:creationId xmlns:a16="http://schemas.microsoft.com/office/drawing/2014/main" id="{037A0728-84B2-995F-CF20-ED4E70C0390D}"/>
                </a:ext>
              </a:extLst>
            </p:cNvPr>
            <p:cNvSpPr txBox="1"/>
            <p:nvPr/>
          </p:nvSpPr>
          <p:spPr>
            <a:xfrm>
              <a:off x="5571654" y="5046254"/>
              <a:ext cx="2110631" cy="784830"/>
            </a:xfrm>
            <a:prstGeom prst="rect">
              <a:avLst/>
            </a:prstGeom>
            <a:noFill/>
          </p:spPr>
          <p:txBody>
            <a:bodyPr wrap="square" lIns="91440" tIns="45720" rIns="91440" bIns="45720" rtlCol="0" anchor="t">
              <a:spAutoFit/>
            </a:bodyPr>
            <a:lstStyle/>
            <a:p>
              <a:pPr>
                <a:defRPr/>
              </a:pPr>
              <a:r>
                <a:rPr lang="en-US" sz="900">
                  <a:solidFill>
                    <a:srgbClr val="000000"/>
                  </a:solidFill>
                  <a:effectLst/>
                  <a:latin typeface="Avenir Next LT Pro"/>
                  <a:ea typeface="Aptos" panose="020B0004020202020204" pitchFamily="34" charset="0"/>
                  <a:cs typeface="Calibri"/>
                </a:rPr>
                <a:t>Guided by TWP and our adaptive partnerships approach, we </a:t>
              </a:r>
              <a:br>
                <a:rPr lang="en-US" sz="900">
                  <a:effectLst/>
                  <a:latin typeface="Avenir Next LT Pro" panose="020B0504020202020204" pitchFamily="34" charset="0"/>
                  <a:ea typeface="Aptos" panose="020B0004020202020204" pitchFamily="34" charset="0"/>
                  <a:cs typeface="Calibri"/>
                </a:rPr>
              </a:br>
              <a:r>
                <a:rPr lang="en-US" sz="900">
                  <a:solidFill>
                    <a:srgbClr val="000000"/>
                  </a:solidFill>
                  <a:effectLst/>
                  <a:latin typeface="Avenir Next LT Pro"/>
                  <a:ea typeface="Aptos" panose="020B0004020202020204" pitchFamily="34" charset="0"/>
                  <a:cs typeface="Calibri"/>
                </a:rPr>
                <a:t>prioritize politically feasible, locally led initiatives that align develop-</a:t>
              </a:r>
              <a:br>
                <a:rPr lang="en-US" sz="900">
                  <a:effectLst/>
                  <a:latin typeface="Avenir Next LT Pro" panose="020B0504020202020204" pitchFamily="34" charset="0"/>
                  <a:ea typeface="Aptos" panose="020B0004020202020204" pitchFamily="34" charset="0"/>
                  <a:cs typeface="Calibri"/>
                </a:rPr>
              </a:br>
              <a:r>
                <a:rPr lang="en-US" sz="900">
                  <a:solidFill>
                    <a:srgbClr val="000000"/>
                  </a:solidFill>
                  <a:effectLst/>
                  <a:latin typeface="Avenir Next LT Pro"/>
                  <a:ea typeface="Aptos" panose="020B0004020202020204" pitchFamily="34" charset="0"/>
                  <a:cs typeface="Calibri"/>
                </a:rPr>
                <a:t>ment goals with local objectives.</a:t>
              </a:r>
              <a:endParaRPr kumimoji="0" lang="en-US" sz="900" i="1" u="none" strike="noStrike" kern="1200" cap="none" spc="0" normalizeH="0" baseline="0" noProof="0">
                <a:ln>
                  <a:noFill/>
                </a:ln>
                <a:solidFill>
                  <a:schemeClr val="tx1"/>
                </a:solidFill>
                <a:effectLst/>
                <a:uLnTx/>
                <a:uFillTx/>
                <a:latin typeface="Avenir Next LT Pro"/>
                <a:cs typeface="Calibri"/>
              </a:endParaRPr>
            </a:p>
          </p:txBody>
        </p:sp>
        <p:sp>
          <p:nvSpPr>
            <p:cNvPr id="77" name="TextBox 76">
              <a:extLst>
                <a:ext uri="{FF2B5EF4-FFF2-40B4-BE49-F238E27FC236}">
                  <a16:creationId xmlns:a16="http://schemas.microsoft.com/office/drawing/2014/main" id="{37A3AAB7-8E34-7F94-20D1-7FCE5A7F4537}"/>
                </a:ext>
              </a:extLst>
            </p:cNvPr>
            <p:cNvSpPr txBox="1"/>
            <p:nvPr/>
          </p:nvSpPr>
          <p:spPr>
            <a:xfrm>
              <a:off x="7479340" y="5046254"/>
              <a:ext cx="1971475" cy="646331"/>
            </a:xfrm>
            <a:prstGeom prst="rect">
              <a:avLst/>
            </a:prstGeom>
            <a:noFill/>
          </p:spPr>
          <p:txBody>
            <a:bodyPr wrap="square" rtlCol="0">
              <a:spAutoFit/>
            </a:bodyPr>
            <a:lstStyle/>
            <a:p>
              <a:pPr>
                <a:defRPr/>
              </a:pP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When engaging with partners, </a:t>
              </a:r>
              <a:b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b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we are intentional about operationalizing a TWP approach </a:t>
              </a:r>
              <a:b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b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to a changing context.</a:t>
              </a:r>
              <a:r>
                <a:rPr lang="en-US" sz="900">
                  <a:solidFill>
                    <a:schemeClr val="tx1"/>
                  </a:solidFill>
                  <a:latin typeface="Avenir Next LT Pro" panose="020B0504020202020204" pitchFamily="34" charset="0"/>
                </a:rPr>
                <a:t> </a:t>
              </a:r>
              <a:endParaRPr kumimoji="0" lang="en-US" sz="900" b="0" i="0" u="none" strike="noStrike" kern="1200" cap="none" spc="0" normalizeH="0" baseline="0" noProof="0">
                <a:ln>
                  <a:noFill/>
                </a:ln>
                <a:solidFill>
                  <a:schemeClr val="tx1"/>
                </a:solidFill>
                <a:effectLst/>
                <a:uLnTx/>
                <a:uFillTx/>
                <a:latin typeface="Avenir Next LT Pro" panose="020B0504020202020204" pitchFamily="34" charset="0"/>
              </a:endParaRPr>
            </a:p>
          </p:txBody>
        </p:sp>
        <p:sp>
          <p:nvSpPr>
            <p:cNvPr id="78" name="TextBox 77">
              <a:extLst>
                <a:ext uri="{FF2B5EF4-FFF2-40B4-BE49-F238E27FC236}">
                  <a16:creationId xmlns:a16="http://schemas.microsoft.com/office/drawing/2014/main" id="{55A1D17E-FAAF-C3CC-16A3-4B2DF5F2ED66}"/>
                </a:ext>
              </a:extLst>
            </p:cNvPr>
            <p:cNvSpPr txBox="1"/>
            <p:nvPr/>
          </p:nvSpPr>
          <p:spPr>
            <a:xfrm>
              <a:off x="9383645" y="5046254"/>
              <a:ext cx="2055718" cy="923330"/>
            </a:xfrm>
            <a:prstGeom prst="rect">
              <a:avLst/>
            </a:prstGeom>
            <a:noFill/>
          </p:spPr>
          <p:txBody>
            <a:bodyPr wrap="square" rtlCol="0">
              <a:spAutoFit/>
            </a:bodyPr>
            <a:lstStyle/>
            <a:p>
              <a:pPr>
                <a:defRPr/>
              </a:pP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We use our Collaborating, Learning, and Adapting (CLA) Toolkit and other innovations, such as TWP Pause &amp; Reflects and Context Monitoring, to measure our progress toward shared goals.</a:t>
              </a:r>
            </a:p>
          </p:txBody>
        </p:sp>
        <p:sp>
          <p:nvSpPr>
            <p:cNvPr id="79" name="TextBox 78">
              <a:extLst>
                <a:ext uri="{FF2B5EF4-FFF2-40B4-BE49-F238E27FC236}">
                  <a16:creationId xmlns:a16="http://schemas.microsoft.com/office/drawing/2014/main" id="{04976B03-D98A-6334-1B5F-8DE2E8B8FEB4}"/>
                </a:ext>
              </a:extLst>
            </p:cNvPr>
            <p:cNvSpPr txBox="1"/>
            <p:nvPr/>
          </p:nvSpPr>
          <p:spPr>
            <a:xfrm>
              <a:off x="3646398" y="3177209"/>
              <a:ext cx="6634560" cy="646331"/>
            </a:xfrm>
            <a:prstGeom prst="rect">
              <a:avLst/>
            </a:prstGeom>
            <a:noFill/>
          </p:spPr>
          <p:txBody>
            <a:bodyPr wrap="square" lIns="91440" tIns="45720" rIns="91440" bIns="45720" anchor="t">
              <a:spAutoFit/>
            </a:bodyPr>
            <a:lstStyle/>
            <a:p>
              <a:pPr>
                <a:defRPr/>
              </a:pPr>
              <a:r>
                <a:rPr lang="en-US">
                  <a:solidFill>
                    <a:prstClr val="white">
                      <a:lumMod val="65000"/>
                    </a:prstClr>
                  </a:solidFill>
                  <a:latin typeface="Avenir LT Std 65 Medium"/>
                  <a:cs typeface="Times New Roman"/>
                </a:rPr>
                <a:t>Thinking and Working Politically in Systems Development</a:t>
              </a:r>
            </a:p>
            <a:p>
              <a:pPr>
                <a:defRPr/>
              </a:pPr>
              <a:endParaRPr lang="en-US">
                <a:solidFill>
                  <a:prstClr val="white">
                    <a:lumMod val="65000"/>
                  </a:prstClr>
                </a:solidFill>
                <a:latin typeface="Avenir LT Std 65 Medium"/>
                <a:cs typeface="Times New Roman"/>
              </a:endParaRPr>
            </a:p>
          </p:txBody>
        </p:sp>
        <p:sp>
          <p:nvSpPr>
            <p:cNvPr id="80" name="TextBox 79">
              <a:extLst>
                <a:ext uri="{FF2B5EF4-FFF2-40B4-BE49-F238E27FC236}">
                  <a16:creationId xmlns:a16="http://schemas.microsoft.com/office/drawing/2014/main" id="{BB4D9DE6-ECDC-DCB1-820C-25E0B6F7B7D4}"/>
                </a:ext>
              </a:extLst>
            </p:cNvPr>
            <p:cNvSpPr txBox="1"/>
            <p:nvPr/>
          </p:nvSpPr>
          <p:spPr>
            <a:xfrm>
              <a:off x="3655231" y="3626704"/>
              <a:ext cx="1270271" cy="338554"/>
            </a:xfrm>
            <a:prstGeom prst="rect">
              <a:avLst/>
            </a:prstGeom>
            <a:noFill/>
          </p:spPr>
          <p:txBody>
            <a:bodyPr wrap="square" rtlCol="0">
              <a:spAutoFit/>
            </a:bodyPr>
            <a:lstStyle/>
            <a:p>
              <a:r>
                <a:rPr lang="en-US" sz="1600">
                  <a:solidFill>
                    <a:srgbClr val="EA6847"/>
                  </a:solidFill>
                </a:rPr>
                <a:t>Analyze</a:t>
              </a:r>
            </a:p>
          </p:txBody>
        </p:sp>
        <p:sp>
          <p:nvSpPr>
            <p:cNvPr id="81" name="TextBox 80">
              <a:extLst>
                <a:ext uri="{FF2B5EF4-FFF2-40B4-BE49-F238E27FC236}">
                  <a16:creationId xmlns:a16="http://schemas.microsoft.com/office/drawing/2014/main" id="{A299607D-8DD5-6314-AEB5-54C7FC02B5F1}"/>
                </a:ext>
              </a:extLst>
            </p:cNvPr>
            <p:cNvSpPr txBox="1"/>
            <p:nvPr/>
          </p:nvSpPr>
          <p:spPr>
            <a:xfrm>
              <a:off x="5590533" y="3626704"/>
              <a:ext cx="1270271" cy="338554"/>
            </a:xfrm>
            <a:prstGeom prst="rect">
              <a:avLst/>
            </a:prstGeom>
            <a:noFill/>
          </p:spPr>
          <p:txBody>
            <a:bodyPr wrap="square" rtlCol="0">
              <a:spAutoFit/>
            </a:bodyPr>
            <a:lstStyle/>
            <a:p>
              <a:r>
                <a:rPr lang="en-US" sz="1600">
                  <a:solidFill>
                    <a:srgbClr val="009BA7"/>
                  </a:solidFill>
                </a:rPr>
                <a:t>Strategize</a:t>
              </a:r>
            </a:p>
          </p:txBody>
        </p:sp>
        <p:sp>
          <p:nvSpPr>
            <p:cNvPr id="82" name="Rectangle 81">
              <a:extLst>
                <a:ext uri="{FF2B5EF4-FFF2-40B4-BE49-F238E27FC236}">
                  <a16:creationId xmlns:a16="http://schemas.microsoft.com/office/drawing/2014/main" id="{CEFE1B8E-2BC9-369B-43A6-A010EA7E6658}"/>
                </a:ext>
              </a:extLst>
            </p:cNvPr>
            <p:cNvSpPr/>
            <p:nvPr/>
          </p:nvSpPr>
          <p:spPr>
            <a:xfrm>
              <a:off x="3679541" y="6018881"/>
              <a:ext cx="7830469" cy="259236"/>
            </a:xfrm>
            <a:prstGeom prst="rect">
              <a:avLst/>
            </a:prstGeom>
            <a:solidFill>
              <a:srgbClr val="C6E6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0269A5F-D19C-8D99-5AE4-AA78E38B59C2}"/>
                </a:ext>
              </a:extLst>
            </p:cNvPr>
            <p:cNvSpPr/>
            <p:nvPr/>
          </p:nvSpPr>
          <p:spPr>
            <a:xfrm>
              <a:off x="3679542" y="6018882"/>
              <a:ext cx="1874778" cy="25923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1E26E92-86EC-FFA4-D76A-0D91C641EBFB}"/>
                </a:ext>
              </a:extLst>
            </p:cNvPr>
            <p:cNvSpPr txBox="1"/>
            <p:nvPr/>
          </p:nvSpPr>
          <p:spPr>
            <a:xfrm>
              <a:off x="3683927" y="6006539"/>
              <a:ext cx="2947259" cy="307777"/>
            </a:xfrm>
            <a:prstGeom prst="rect">
              <a:avLst/>
            </a:prstGeom>
            <a:noFill/>
          </p:spPr>
          <p:txBody>
            <a:bodyPr wrap="square" rtlCol="0">
              <a:spAutoFit/>
            </a:bodyPr>
            <a:lstStyle/>
            <a:p>
              <a:r>
                <a:rPr lang="en-US" sz="1400" b="1">
                  <a:solidFill>
                    <a:schemeClr val="tx1">
                      <a:lumMod val="65000"/>
                      <a:lumOff val="35000"/>
                    </a:schemeClr>
                  </a:solidFill>
                </a:rPr>
                <a:t>THINKING POLITICALLY</a:t>
              </a:r>
            </a:p>
          </p:txBody>
        </p:sp>
        <p:sp>
          <p:nvSpPr>
            <p:cNvPr id="85" name="TextBox 84">
              <a:extLst>
                <a:ext uri="{FF2B5EF4-FFF2-40B4-BE49-F238E27FC236}">
                  <a16:creationId xmlns:a16="http://schemas.microsoft.com/office/drawing/2014/main" id="{DBFA5A5F-B9AD-3594-ED2A-CF44BC4E45DC}"/>
                </a:ext>
              </a:extLst>
            </p:cNvPr>
            <p:cNvSpPr txBox="1"/>
            <p:nvPr/>
          </p:nvSpPr>
          <p:spPr>
            <a:xfrm>
              <a:off x="7138110" y="6006539"/>
              <a:ext cx="2947259" cy="307777"/>
            </a:xfrm>
            <a:prstGeom prst="rect">
              <a:avLst/>
            </a:prstGeom>
            <a:noFill/>
          </p:spPr>
          <p:txBody>
            <a:bodyPr wrap="square" rtlCol="0">
              <a:spAutoFit/>
            </a:bodyPr>
            <a:lstStyle/>
            <a:p>
              <a:pPr algn="ctr"/>
              <a:r>
                <a:rPr lang="en-US" sz="1400" b="1">
                  <a:solidFill>
                    <a:schemeClr val="tx1">
                      <a:lumMod val="65000"/>
                      <a:lumOff val="35000"/>
                    </a:schemeClr>
                  </a:solidFill>
                </a:rPr>
                <a:t>WORKING POLITICALLY</a:t>
              </a:r>
            </a:p>
          </p:txBody>
        </p:sp>
        <p:sp>
          <p:nvSpPr>
            <p:cNvPr id="86" name="TextBox 85">
              <a:extLst>
                <a:ext uri="{FF2B5EF4-FFF2-40B4-BE49-F238E27FC236}">
                  <a16:creationId xmlns:a16="http://schemas.microsoft.com/office/drawing/2014/main" id="{3B0F41B6-3939-4B78-73B7-A14866CF4BC0}"/>
                </a:ext>
              </a:extLst>
            </p:cNvPr>
            <p:cNvSpPr txBox="1"/>
            <p:nvPr/>
          </p:nvSpPr>
          <p:spPr>
            <a:xfrm>
              <a:off x="7341234" y="3642093"/>
              <a:ext cx="2183771" cy="338554"/>
            </a:xfrm>
            <a:prstGeom prst="rect">
              <a:avLst/>
            </a:prstGeom>
            <a:noFill/>
          </p:spPr>
          <p:txBody>
            <a:bodyPr wrap="square" rtlCol="0">
              <a:spAutoFit/>
            </a:bodyPr>
            <a:lstStyle/>
            <a:p>
              <a:r>
                <a:rPr lang="en-US" sz="1600">
                  <a:solidFill>
                    <a:srgbClr val="EA6847"/>
                  </a:solidFill>
                </a:rPr>
                <a:t>Collaborate &amp; Facilitate</a:t>
              </a:r>
            </a:p>
          </p:txBody>
        </p:sp>
        <p:sp>
          <p:nvSpPr>
            <p:cNvPr id="87" name="TextBox 86">
              <a:extLst>
                <a:ext uri="{FF2B5EF4-FFF2-40B4-BE49-F238E27FC236}">
                  <a16:creationId xmlns:a16="http://schemas.microsoft.com/office/drawing/2014/main" id="{994BAB99-EC1A-968E-D707-3C071E131405}"/>
                </a:ext>
              </a:extLst>
            </p:cNvPr>
            <p:cNvSpPr txBox="1"/>
            <p:nvPr/>
          </p:nvSpPr>
          <p:spPr>
            <a:xfrm>
              <a:off x="9446847" y="3642093"/>
              <a:ext cx="1613777" cy="338554"/>
            </a:xfrm>
            <a:prstGeom prst="rect">
              <a:avLst/>
            </a:prstGeom>
            <a:noFill/>
          </p:spPr>
          <p:txBody>
            <a:bodyPr wrap="square" rtlCol="0">
              <a:spAutoFit/>
            </a:bodyPr>
            <a:lstStyle/>
            <a:p>
              <a:r>
                <a:rPr lang="en-US" sz="1600">
                  <a:solidFill>
                    <a:srgbClr val="009BA7"/>
                  </a:solidFill>
                </a:rPr>
                <a:t>Learn &amp; Adapt</a:t>
              </a:r>
            </a:p>
          </p:txBody>
        </p:sp>
      </p:grpSp>
    </p:spTree>
    <p:extLst>
      <p:ext uri="{BB962C8B-B14F-4D97-AF65-F5344CB8AC3E}">
        <p14:creationId xmlns:p14="http://schemas.microsoft.com/office/powerpoint/2010/main" val="3432303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4AD7-0B06-4B9B-AA77-A7A84A02913A}"/>
              </a:ext>
            </a:extLst>
          </p:cNvPr>
          <p:cNvSpPr>
            <a:spLocks noGrp="1"/>
          </p:cNvSpPr>
          <p:nvPr>
            <p:ph type="title"/>
          </p:nvPr>
        </p:nvSpPr>
        <p:spPr>
          <a:xfrm>
            <a:off x="838200" y="562276"/>
            <a:ext cx="10515600" cy="1325563"/>
          </a:xfrm>
        </p:spPr>
        <p:txBody>
          <a:bodyPr>
            <a:normAutofit/>
          </a:bodyPr>
          <a:lstStyle/>
          <a:p>
            <a:r>
              <a:rPr lang="en-US">
                <a:solidFill>
                  <a:srgbClr val="009BA7"/>
                </a:solidFill>
                <a:latin typeface="Calibri"/>
                <a:ea typeface="Calibri"/>
                <a:cs typeface="Calibri"/>
              </a:rPr>
              <a:t>Applied PEA Framework</a:t>
            </a:r>
          </a:p>
        </p:txBody>
      </p:sp>
      <p:sp>
        <p:nvSpPr>
          <p:cNvPr id="4" name="TextBox 3">
            <a:extLst>
              <a:ext uri="{FF2B5EF4-FFF2-40B4-BE49-F238E27FC236}">
                <a16:creationId xmlns:a16="http://schemas.microsoft.com/office/drawing/2014/main" id="{B8CDF2E3-61D1-4C98-BB14-CF04E04212C7}"/>
              </a:ext>
            </a:extLst>
          </p:cNvPr>
          <p:cNvSpPr txBox="1"/>
          <p:nvPr/>
        </p:nvSpPr>
        <p:spPr>
          <a:xfrm>
            <a:off x="910103" y="2044005"/>
            <a:ext cx="5834371" cy="1384995"/>
          </a:xfrm>
          <a:prstGeom prst="rect">
            <a:avLst/>
          </a:prstGeom>
          <a:solidFill>
            <a:schemeClr val="bg1"/>
          </a:solidFill>
          <a:ln>
            <a:noFill/>
          </a:ln>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a:ln>
                  <a:noFill/>
                </a:ln>
                <a:effectLst/>
                <a:uLnTx/>
                <a:uFillTx/>
                <a:latin typeface="Avenir LT Std 55 Roman"/>
              </a:rPr>
              <a:t>Define the Purpose</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venir LT Std 55 Roman"/>
              </a:rPr>
              <a:t>Determine the level(s) for analysis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venir LT Std 55 Roman"/>
              </a:rPr>
              <a:t>Agree on core and supporting questions</a:t>
            </a:r>
            <a:endParaRPr kumimoji="0" lang="en-US" sz="1000" b="0" i="0" u="none" strike="noStrike" kern="1200" cap="none" spc="0" normalizeH="0" baseline="0" noProof="0">
              <a:ln>
                <a:noFill/>
              </a:ln>
              <a:effectLst/>
              <a:uLnTx/>
              <a:uFillTx/>
              <a:latin typeface="Avenir LT Std 55 Roman"/>
            </a:endParaRPr>
          </a:p>
        </p:txBody>
      </p:sp>
      <p:pic>
        <p:nvPicPr>
          <p:cNvPr id="3" name="Picture 2">
            <a:extLst>
              <a:ext uri="{FF2B5EF4-FFF2-40B4-BE49-F238E27FC236}">
                <a16:creationId xmlns:a16="http://schemas.microsoft.com/office/drawing/2014/main" id="{11E0A63C-7C16-B48F-1D75-8455F37BE3EC}"/>
              </a:ext>
            </a:extLst>
          </p:cNvPr>
          <p:cNvPicPr>
            <a:picLocks noChangeAspect="1"/>
          </p:cNvPicPr>
          <p:nvPr/>
        </p:nvPicPr>
        <p:blipFill>
          <a:blip r:embed="rId3"/>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10A5680E-4C76-83E5-91AE-FB981F37EA93}"/>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82CFFAAC-D850-A7D8-7EF5-8A92B4771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61368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4D59077-1A0F-4BAC-8B88-CC1440513F9C}"/>
              </a:ext>
            </a:extLst>
          </p:cNvPr>
          <p:cNvSpPr/>
          <p:nvPr/>
        </p:nvSpPr>
        <p:spPr>
          <a:xfrm>
            <a:off x="1164770" y="2362201"/>
            <a:ext cx="3383280" cy="338328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4" name="Oval 3">
            <a:extLst>
              <a:ext uri="{FF2B5EF4-FFF2-40B4-BE49-F238E27FC236}">
                <a16:creationId xmlns:a16="http://schemas.microsoft.com/office/drawing/2014/main" id="{74FDDB4C-1460-4535-B3D4-0FEC7AE764F4}"/>
              </a:ext>
            </a:extLst>
          </p:cNvPr>
          <p:cNvSpPr/>
          <p:nvPr/>
        </p:nvSpPr>
        <p:spPr>
          <a:xfrm>
            <a:off x="1621970" y="2819401"/>
            <a:ext cx="2468880" cy="2468880"/>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Oval 2">
            <a:extLst>
              <a:ext uri="{FF2B5EF4-FFF2-40B4-BE49-F238E27FC236}">
                <a16:creationId xmlns:a16="http://schemas.microsoft.com/office/drawing/2014/main" id="{80879DE3-925A-426F-AD6A-41EE786B9AA4}"/>
              </a:ext>
            </a:extLst>
          </p:cNvPr>
          <p:cNvSpPr/>
          <p:nvPr/>
        </p:nvSpPr>
        <p:spPr>
          <a:xfrm>
            <a:off x="2079170" y="3276601"/>
            <a:ext cx="1554480" cy="1554480"/>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 name="Title 4">
            <a:extLst>
              <a:ext uri="{FF2B5EF4-FFF2-40B4-BE49-F238E27FC236}">
                <a16:creationId xmlns:a16="http://schemas.microsoft.com/office/drawing/2014/main" id="{26217993-A6D0-4202-890E-C340AB7C21E9}"/>
              </a:ext>
            </a:extLst>
          </p:cNvPr>
          <p:cNvSpPr>
            <a:spLocks noGrp="1"/>
          </p:cNvSpPr>
          <p:nvPr>
            <p:ph type="title"/>
          </p:nvPr>
        </p:nvSpPr>
        <p:spPr>
          <a:xfrm>
            <a:off x="1164770" y="581565"/>
            <a:ext cx="9921903" cy="1325563"/>
          </a:xfrm>
        </p:spPr>
        <p:txBody>
          <a:bodyPr>
            <a:normAutofit/>
          </a:bodyPr>
          <a:lstStyle/>
          <a:p>
            <a:r>
              <a:rPr lang="en-US">
                <a:solidFill>
                  <a:srgbClr val="009BA7"/>
                </a:solidFill>
                <a:latin typeface="Calibri"/>
                <a:ea typeface="Calibri"/>
                <a:cs typeface="Calibri"/>
              </a:rPr>
              <a:t>Different Levels of Applied PEA</a:t>
            </a:r>
          </a:p>
        </p:txBody>
      </p:sp>
      <p:sp>
        <p:nvSpPr>
          <p:cNvPr id="2" name="Oval 1">
            <a:extLst>
              <a:ext uri="{FF2B5EF4-FFF2-40B4-BE49-F238E27FC236}">
                <a16:creationId xmlns:a16="http://schemas.microsoft.com/office/drawing/2014/main" id="{893ED899-BB80-46B3-BCBC-D9044E55D679}"/>
              </a:ext>
            </a:extLst>
          </p:cNvPr>
          <p:cNvSpPr/>
          <p:nvPr/>
        </p:nvSpPr>
        <p:spPr>
          <a:xfrm>
            <a:off x="2536370" y="3733801"/>
            <a:ext cx="640080" cy="64008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endParaRPr>
          </a:p>
        </p:txBody>
      </p:sp>
      <p:grpSp>
        <p:nvGrpSpPr>
          <p:cNvPr id="18" name="Group 17">
            <a:extLst>
              <a:ext uri="{FF2B5EF4-FFF2-40B4-BE49-F238E27FC236}">
                <a16:creationId xmlns:a16="http://schemas.microsoft.com/office/drawing/2014/main" id="{59F02148-3C85-4C02-A949-BA0F39B644D2}"/>
              </a:ext>
            </a:extLst>
          </p:cNvPr>
          <p:cNvGrpSpPr/>
          <p:nvPr/>
        </p:nvGrpSpPr>
        <p:grpSpPr>
          <a:xfrm>
            <a:off x="2939141" y="2085230"/>
            <a:ext cx="4931227" cy="1968612"/>
            <a:chOff x="3352800" y="1954600"/>
            <a:chExt cx="4931227" cy="1968612"/>
          </a:xfrm>
        </p:grpSpPr>
        <p:grpSp>
          <p:nvGrpSpPr>
            <p:cNvPr id="14" name="Group 13">
              <a:extLst>
                <a:ext uri="{FF2B5EF4-FFF2-40B4-BE49-F238E27FC236}">
                  <a16:creationId xmlns:a16="http://schemas.microsoft.com/office/drawing/2014/main" id="{374F5BD0-0E47-4EEE-BFAC-991810C69B37}"/>
                </a:ext>
              </a:extLst>
            </p:cNvPr>
            <p:cNvGrpSpPr/>
            <p:nvPr/>
          </p:nvGrpSpPr>
          <p:grpSpPr>
            <a:xfrm>
              <a:off x="3352800" y="2362200"/>
              <a:ext cx="2523308" cy="1561012"/>
              <a:chOff x="3352800" y="2362200"/>
              <a:chExt cx="2523308" cy="1561012"/>
            </a:xfrm>
          </p:grpSpPr>
          <p:cxnSp>
            <p:nvCxnSpPr>
              <p:cNvPr id="10" name="Straight Connector 9">
                <a:extLst>
                  <a:ext uri="{FF2B5EF4-FFF2-40B4-BE49-F238E27FC236}">
                    <a16:creationId xmlns:a16="http://schemas.microsoft.com/office/drawing/2014/main" id="{3F8FF2EA-0EE0-49AA-824F-0D1EEF544941}"/>
                  </a:ext>
                </a:extLst>
              </p:cNvPr>
              <p:cNvCxnSpPr>
                <a:cxnSpLocks/>
              </p:cNvCxnSpPr>
              <p:nvPr/>
            </p:nvCxnSpPr>
            <p:spPr>
              <a:xfrm flipV="1">
                <a:off x="3352800" y="2362200"/>
                <a:ext cx="2066109" cy="156101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6FFB24-B3AD-412C-A4AA-C6C973E7BBFE}"/>
                  </a:ext>
                </a:extLst>
              </p:cNvPr>
              <p:cNvCxnSpPr/>
              <p:nvPr/>
            </p:nvCxnSpPr>
            <p:spPr>
              <a:xfrm>
                <a:off x="5418908" y="2362200"/>
                <a:ext cx="4572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3C97956-B0FB-43DB-B195-4488F4EF219F}"/>
                </a:ext>
              </a:extLst>
            </p:cNvPr>
            <p:cNvGrpSpPr/>
            <p:nvPr/>
          </p:nvGrpSpPr>
          <p:grpSpPr>
            <a:xfrm>
              <a:off x="6019799" y="1954600"/>
              <a:ext cx="2264228" cy="815199"/>
              <a:chOff x="4438925" y="3102729"/>
              <a:chExt cx="2264228" cy="815199"/>
            </a:xfrm>
          </p:grpSpPr>
          <p:sp>
            <p:nvSpPr>
              <p:cNvPr id="16" name="Rectangle 15">
                <a:extLst>
                  <a:ext uri="{FF2B5EF4-FFF2-40B4-BE49-F238E27FC236}">
                    <a16:creationId xmlns:a16="http://schemas.microsoft.com/office/drawing/2014/main" id="{CFEB38FC-8DC6-42DD-8FF6-1FAD585E6DC1}"/>
                  </a:ext>
                </a:extLst>
              </p:cNvPr>
              <p:cNvSpPr/>
              <p:nvPr/>
            </p:nvSpPr>
            <p:spPr>
              <a:xfrm>
                <a:off x="4438926" y="3102729"/>
                <a:ext cx="1704249" cy="8151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lumMod val="95000"/>
                      <a:lumOff val="5000"/>
                    </a:schemeClr>
                  </a:solidFill>
                </a:endParaRPr>
              </a:p>
            </p:txBody>
          </p:sp>
          <p:sp>
            <p:nvSpPr>
              <p:cNvPr id="17" name="TextBox 16">
                <a:extLst>
                  <a:ext uri="{FF2B5EF4-FFF2-40B4-BE49-F238E27FC236}">
                    <a16:creationId xmlns:a16="http://schemas.microsoft.com/office/drawing/2014/main" id="{2D99F2C9-43AF-447A-AF29-24060497967D}"/>
                  </a:ext>
                </a:extLst>
              </p:cNvPr>
              <p:cNvSpPr txBox="1"/>
              <p:nvPr/>
            </p:nvSpPr>
            <p:spPr>
              <a:xfrm>
                <a:off x="4438925" y="3102729"/>
                <a:ext cx="2264228" cy="8151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marL="0" marR="0" lvl="0" indent="0" algn="l" defTabSz="533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rPr>
                  <a:t>Problem/Issue Level:</a:t>
                </a:r>
              </a:p>
              <a:p>
                <a:pPr marL="0" marR="0" lvl="0" indent="0" algn="l" defTabSz="533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rPr>
                  <a:t>To illuminate a specific policy or programmatic issue</a:t>
                </a:r>
              </a:p>
            </p:txBody>
          </p:sp>
        </p:grpSp>
      </p:grpSp>
      <p:grpSp>
        <p:nvGrpSpPr>
          <p:cNvPr id="19" name="Group 18">
            <a:extLst>
              <a:ext uri="{FF2B5EF4-FFF2-40B4-BE49-F238E27FC236}">
                <a16:creationId xmlns:a16="http://schemas.microsoft.com/office/drawing/2014/main" id="{9FF898CA-7884-433A-ABA1-E25ECC83ED95}"/>
              </a:ext>
            </a:extLst>
          </p:cNvPr>
          <p:cNvGrpSpPr/>
          <p:nvPr/>
        </p:nvGrpSpPr>
        <p:grpSpPr>
          <a:xfrm>
            <a:off x="3450770" y="3104986"/>
            <a:ext cx="4602487" cy="1047681"/>
            <a:chOff x="3864429" y="1954600"/>
            <a:chExt cx="4602487" cy="1047681"/>
          </a:xfrm>
        </p:grpSpPr>
        <p:grpSp>
          <p:nvGrpSpPr>
            <p:cNvPr id="20" name="Group 19">
              <a:extLst>
                <a:ext uri="{FF2B5EF4-FFF2-40B4-BE49-F238E27FC236}">
                  <a16:creationId xmlns:a16="http://schemas.microsoft.com/office/drawing/2014/main" id="{BD74E63B-D31F-46D4-B5E1-AA13328201CF}"/>
                </a:ext>
              </a:extLst>
            </p:cNvPr>
            <p:cNvGrpSpPr/>
            <p:nvPr/>
          </p:nvGrpSpPr>
          <p:grpSpPr>
            <a:xfrm>
              <a:off x="3864429" y="2362200"/>
              <a:ext cx="2011679" cy="640081"/>
              <a:chOff x="3864429" y="2362200"/>
              <a:chExt cx="2011679" cy="640081"/>
            </a:xfrm>
          </p:grpSpPr>
          <p:cxnSp>
            <p:nvCxnSpPr>
              <p:cNvPr id="24" name="Straight Connector 23">
                <a:extLst>
                  <a:ext uri="{FF2B5EF4-FFF2-40B4-BE49-F238E27FC236}">
                    <a16:creationId xmlns:a16="http://schemas.microsoft.com/office/drawing/2014/main" id="{A4A29C6B-DB38-43E9-BD22-400E96796C5D}"/>
                  </a:ext>
                </a:extLst>
              </p:cNvPr>
              <p:cNvCxnSpPr>
                <a:cxnSpLocks/>
              </p:cNvCxnSpPr>
              <p:nvPr/>
            </p:nvCxnSpPr>
            <p:spPr>
              <a:xfrm flipV="1">
                <a:off x="3864429" y="2362202"/>
                <a:ext cx="1554480" cy="64007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190732-A54F-47A9-B745-8C55379BF959}"/>
                  </a:ext>
                </a:extLst>
              </p:cNvPr>
              <p:cNvCxnSpPr/>
              <p:nvPr/>
            </p:nvCxnSpPr>
            <p:spPr>
              <a:xfrm>
                <a:off x="5418908" y="2362200"/>
                <a:ext cx="4572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BD5E71B-17D6-4104-9103-9F4A7FDF0863}"/>
                </a:ext>
              </a:extLst>
            </p:cNvPr>
            <p:cNvGrpSpPr/>
            <p:nvPr/>
          </p:nvGrpSpPr>
          <p:grpSpPr>
            <a:xfrm>
              <a:off x="6019798" y="1954600"/>
              <a:ext cx="2447118" cy="815199"/>
              <a:chOff x="4438924" y="3102729"/>
              <a:chExt cx="2447118" cy="815199"/>
            </a:xfrm>
          </p:grpSpPr>
          <p:sp>
            <p:nvSpPr>
              <p:cNvPr id="22" name="Rectangle 21">
                <a:extLst>
                  <a:ext uri="{FF2B5EF4-FFF2-40B4-BE49-F238E27FC236}">
                    <a16:creationId xmlns:a16="http://schemas.microsoft.com/office/drawing/2014/main" id="{E59ED0F7-31E8-4F67-8378-73032969AD6B}"/>
                  </a:ext>
                </a:extLst>
              </p:cNvPr>
              <p:cNvSpPr/>
              <p:nvPr/>
            </p:nvSpPr>
            <p:spPr>
              <a:xfrm>
                <a:off x="4438926" y="3102729"/>
                <a:ext cx="1704249" cy="8151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lumMod val="95000"/>
                      <a:lumOff val="5000"/>
                    </a:schemeClr>
                  </a:solidFill>
                </a:endParaRPr>
              </a:p>
            </p:txBody>
          </p:sp>
          <p:sp>
            <p:nvSpPr>
              <p:cNvPr id="23" name="TextBox 22">
                <a:extLst>
                  <a:ext uri="{FF2B5EF4-FFF2-40B4-BE49-F238E27FC236}">
                    <a16:creationId xmlns:a16="http://schemas.microsoft.com/office/drawing/2014/main" id="{11E5624A-CE55-48F8-B9C5-8F00B5BF280F}"/>
                  </a:ext>
                </a:extLst>
              </p:cNvPr>
              <p:cNvSpPr txBox="1"/>
              <p:nvPr/>
            </p:nvSpPr>
            <p:spPr>
              <a:xfrm>
                <a:off x="4438924" y="3102729"/>
                <a:ext cx="2447118" cy="8151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rPr>
                  <a:t>Sector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rPr>
                  <a:t>For identification of specific barriers or opportunities</a:t>
                </a:r>
              </a:p>
            </p:txBody>
          </p:sp>
        </p:grpSp>
      </p:grpSp>
      <p:grpSp>
        <p:nvGrpSpPr>
          <p:cNvPr id="27" name="Group 26">
            <a:extLst>
              <a:ext uri="{FF2B5EF4-FFF2-40B4-BE49-F238E27FC236}">
                <a16:creationId xmlns:a16="http://schemas.microsoft.com/office/drawing/2014/main" id="{31179E22-9DE3-495D-9B44-77C207111C16}"/>
              </a:ext>
            </a:extLst>
          </p:cNvPr>
          <p:cNvGrpSpPr/>
          <p:nvPr/>
        </p:nvGrpSpPr>
        <p:grpSpPr>
          <a:xfrm>
            <a:off x="3744686" y="4002445"/>
            <a:ext cx="4308572" cy="815199"/>
            <a:chOff x="4158345" y="1954600"/>
            <a:chExt cx="4308572" cy="815199"/>
          </a:xfrm>
        </p:grpSpPr>
        <p:grpSp>
          <p:nvGrpSpPr>
            <p:cNvPr id="28" name="Group 27">
              <a:extLst>
                <a:ext uri="{FF2B5EF4-FFF2-40B4-BE49-F238E27FC236}">
                  <a16:creationId xmlns:a16="http://schemas.microsoft.com/office/drawing/2014/main" id="{6D56F8C2-DD57-4FE5-9D37-6824412F93EE}"/>
                </a:ext>
              </a:extLst>
            </p:cNvPr>
            <p:cNvGrpSpPr/>
            <p:nvPr/>
          </p:nvGrpSpPr>
          <p:grpSpPr>
            <a:xfrm>
              <a:off x="4158345" y="2362200"/>
              <a:ext cx="1717763" cy="203799"/>
              <a:chOff x="4158345" y="2362200"/>
              <a:chExt cx="1717763" cy="203799"/>
            </a:xfrm>
          </p:grpSpPr>
          <p:cxnSp>
            <p:nvCxnSpPr>
              <p:cNvPr id="32" name="Straight Connector 31">
                <a:extLst>
                  <a:ext uri="{FF2B5EF4-FFF2-40B4-BE49-F238E27FC236}">
                    <a16:creationId xmlns:a16="http://schemas.microsoft.com/office/drawing/2014/main" id="{CCF25D60-7E3A-4969-90DC-9E3B9B96559F}"/>
                  </a:ext>
                </a:extLst>
              </p:cNvPr>
              <p:cNvCxnSpPr>
                <a:cxnSpLocks/>
              </p:cNvCxnSpPr>
              <p:nvPr/>
            </p:nvCxnSpPr>
            <p:spPr>
              <a:xfrm flipV="1">
                <a:off x="4158345" y="2362202"/>
                <a:ext cx="1260564" cy="20379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A2CE9B-FCC1-4F5F-B42C-A0A1AFA354D5}"/>
                  </a:ext>
                </a:extLst>
              </p:cNvPr>
              <p:cNvCxnSpPr/>
              <p:nvPr/>
            </p:nvCxnSpPr>
            <p:spPr>
              <a:xfrm>
                <a:off x="5418908" y="2362200"/>
                <a:ext cx="4572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FE76FDB-0C70-4D0E-84A0-0D15C63819C6}"/>
                </a:ext>
              </a:extLst>
            </p:cNvPr>
            <p:cNvGrpSpPr/>
            <p:nvPr/>
          </p:nvGrpSpPr>
          <p:grpSpPr>
            <a:xfrm>
              <a:off x="6019799" y="1954600"/>
              <a:ext cx="2447118" cy="815199"/>
              <a:chOff x="4438925" y="3102729"/>
              <a:chExt cx="2447118" cy="815199"/>
            </a:xfrm>
          </p:grpSpPr>
          <p:sp>
            <p:nvSpPr>
              <p:cNvPr id="30" name="Rectangle 29">
                <a:extLst>
                  <a:ext uri="{FF2B5EF4-FFF2-40B4-BE49-F238E27FC236}">
                    <a16:creationId xmlns:a16="http://schemas.microsoft.com/office/drawing/2014/main" id="{D0048C4B-091A-41DB-9A40-3850049F6B0A}"/>
                  </a:ext>
                </a:extLst>
              </p:cNvPr>
              <p:cNvSpPr/>
              <p:nvPr/>
            </p:nvSpPr>
            <p:spPr>
              <a:xfrm>
                <a:off x="4438926" y="3102729"/>
                <a:ext cx="1704249" cy="8151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lumMod val="95000"/>
                      <a:lumOff val="5000"/>
                    </a:schemeClr>
                  </a:solidFill>
                </a:endParaRPr>
              </a:p>
            </p:txBody>
          </p:sp>
          <p:sp>
            <p:nvSpPr>
              <p:cNvPr id="31" name="TextBox 30">
                <a:extLst>
                  <a:ext uri="{FF2B5EF4-FFF2-40B4-BE49-F238E27FC236}">
                    <a16:creationId xmlns:a16="http://schemas.microsoft.com/office/drawing/2014/main" id="{CB303A79-5B1C-46CC-8639-8A26523A977A}"/>
                  </a:ext>
                </a:extLst>
              </p:cNvPr>
              <p:cNvSpPr txBox="1"/>
              <p:nvPr/>
            </p:nvSpPr>
            <p:spPr>
              <a:xfrm>
                <a:off x="4438925" y="3102729"/>
                <a:ext cx="2447118" cy="8151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rPr>
                  <a:t>National/Country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rPr>
                  <a:t>General sensitization to the country context</a:t>
                </a:r>
              </a:p>
            </p:txBody>
          </p:sp>
        </p:grpSp>
      </p:grpSp>
      <p:grpSp>
        <p:nvGrpSpPr>
          <p:cNvPr id="39" name="Group 38">
            <a:extLst>
              <a:ext uri="{FF2B5EF4-FFF2-40B4-BE49-F238E27FC236}">
                <a16:creationId xmlns:a16="http://schemas.microsoft.com/office/drawing/2014/main" id="{A3896E39-7721-480B-A404-94D3D65EF54F}"/>
              </a:ext>
            </a:extLst>
          </p:cNvPr>
          <p:cNvGrpSpPr/>
          <p:nvPr/>
        </p:nvGrpSpPr>
        <p:grpSpPr>
          <a:xfrm>
            <a:off x="4090850" y="4950167"/>
            <a:ext cx="4193179" cy="830624"/>
            <a:chOff x="4504509" y="1939175"/>
            <a:chExt cx="4193179" cy="830624"/>
          </a:xfrm>
        </p:grpSpPr>
        <p:grpSp>
          <p:nvGrpSpPr>
            <p:cNvPr id="40" name="Group 39">
              <a:extLst>
                <a:ext uri="{FF2B5EF4-FFF2-40B4-BE49-F238E27FC236}">
                  <a16:creationId xmlns:a16="http://schemas.microsoft.com/office/drawing/2014/main" id="{245C7740-012D-4EC2-ADA5-33BC0D7FA968}"/>
                </a:ext>
              </a:extLst>
            </p:cNvPr>
            <p:cNvGrpSpPr/>
            <p:nvPr/>
          </p:nvGrpSpPr>
          <p:grpSpPr>
            <a:xfrm>
              <a:off x="4504509" y="1939175"/>
              <a:ext cx="1371599" cy="423027"/>
              <a:chOff x="4504509" y="1939175"/>
              <a:chExt cx="1371599" cy="423027"/>
            </a:xfrm>
          </p:grpSpPr>
          <p:cxnSp>
            <p:nvCxnSpPr>
              <p:cNvPr id="44" name="Straight Connector 43">
                <a:extLst>
                  <a:ext uri="{FF2B5EF4-FFF2-40B4-BE49-F238E27FC236}">
                    <a16:creationId xmlns:a16="http://schemas.microsoft.com/office/drawing/2014/main" id="{75B8A42C-2934-49A7-BEC5-F0C69FE3600B}"/>
                  </a:ext>
                </a:extLst>
              </p:cNvPr>
              <p:cNvCxnSpPr>
                <a:cxnSpLocks/>
              </p:cNvCxnSpPr>
              <p:nvPr/>
            </p:nvCxnSpPr>
            <p:spPr>
              <a:xfrm>
                <a:off x="4504509" y="1939175"/>
                <a:ext cx="914400" cy="42302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C81C0D-F396-4371-899E-F5D2D06B926B}"/>
                  </a:ext>
                </a:extLst>
              </p:cNvPr>
              <p:cNvCxnSpPr/>
              <p:nvPr/>
            </p:nvCxnSpPr>
            <p:spPr>
              <a:xfrm>
                <a:off x="5418908" y="2362200"/>
                <a:ext cx="4572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7F9DF599-B220-4756-95F5-B93A7F56971C}"/>
                </a:ext>
              </a:extLst>
            </p:cNvPr>
            <p:cNvGrpSpPr/>
            <p:nvPr/>
          </p:nvGrpSpPr>
          <p:grpSpPr>
            <a:xfrm>
              <a:off x="6019798" y="1954600"/>
              <a:ext cx="2677890" cy="815199"/>
              <a:chOff x="4438924" y="3102729"/>
              <a:chExt cx="2677890" cy="815199"/>
            </a:xfrm>
          </p:grpSpPr>
          <p:sp>
            <p:nvSpPr>
              <p:cNvPr id="42" name="Rectangle 41">
                <a:extLst>
                  <a:ext uri="{FF2B5EF4-FFF2-40B4-BE49-F238E27FC236}">
                    <a16:creationId xmlns:a16="http://schemas.microsoft.com/office/drawing/2014/main" id="{F459866A-2140-4831-836D-C29D0A8B6331}"/>
                  </a:ext>
                </a:extLst>
              </p:cNvPr>
              <p:cNvSpPr/>
              <p:nvPr/>
            </p:nvSpPr>
            <p:spPr>
              <a:xfrm>
                <a:off x="4438926" y="3102729"/>
                <a:ext cx="1704249" cy="8151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lumMod val="95000"/>
                      <a:lumOff val="5000"/>
                    </a:schemeClr>
                  </a:solidFill>
                </a:endParaRPr>
              </a:p>
            </p:txBody>
          </p:sp>
          <p:sp>
            <p:nvSpPr>
              <p:cNvPr id="43" name="TextBox 42">
                <a:extLst>
                  <a:ext uri="{FF2B5EF4-FFF2-40B4-BE49-F238E27FC236}">
                    <a16:creationId xmlns:a16="http://schemas.microsoft.com/office/drawing/2014/main" id="{F426375D-05BA-4D23-B73E-E4D2E13DD0D9}"/>
                  </a:ext>
                </a:extLst>
              </p:cNvPr>
              <p:cNvSpPr txBox="1"/>
              <p:nvPr/>
            </p:nvSpPr>
            <p:spPr>
              <a:xfrm>
                <a:off x="4438924" y="3102729"/>
                <a:ext cx="2677890" cy="8151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rPr>
                  <a:t>Global/Regional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rPr>
                  <a:t>Relationships between governments, donors, corporations, international markets, transnational networks, etc.</a:t>
                </a:r>
              </a:p>
            </p:txBody>
          </p:sp>
        </p:grpSp>
      </p:grpSp>
      <p:sp>
        <p:nvSpPr>
          <p:cNvPr id="47" name="TextBox 46">
            <a:extLst>
              <a:ext uri="{FF2B5EF4-FFF2-40B4-BE49-F238E27FC236}">
                <a16:creationId xmlns:a16="http://schemas.microsoft.com/office/drawing/2014/main" id="{EF832562-28D2-41A2-A2C2-782DBDF0E6EB}"/>
              </a:ext>
            </a:extLst>
          </p:cNvPr>
          <p:cNvSpPr txBox="1"/>
          <p:nvPr/>
        </p:nvSpPr>
        <p:spPr>
          <a:xfrm>
            <a:off x="8967658" y="3401761"/>
            <a:ext cx="23861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1">
                    <a:lumMod val="95000"/>
                    <a:lumOff val="5000"/>
                  </a:schemeClr>
                </a:solidFill>
                <a:effectLst/>
                <a:uLnTx/>
                <a:uFillTx/>
                <a:latin typeface="Garamond" panose="02020404030301010803"/>
                <a:ea typeface="+mn-ea"/>
                <a:cs typeface="+mn-cs"/>
              </a:rPr>
              <a:t>Applied PEA can be conducted at one or multiple level(s)</a:t>
            </a:r>
          </a:p>
        </p:txBody>
      </p:sp>
      <p:pic>
        <p:nvPicPr>
          <p:cNvPr id="7" name="Picture 6">
            <a:extLst>
              <a:ext uri="{FF2B5EF4-FFF2-40B4-BE49-F238E27FC236}">
                <a16:creationId xmlns:a16="http://schemas.microsoft.com/office/drawing/2014/main" id="{58E2D442-DA8E-855C-91E5-04976DFB8FE9}"/>
              </a:ext>
            </a:extLst>
          </p:cNvPr>
          <p:cNvPicPr>
            <a:picLocks noChangeAspect="1"/>
          </p:cNvPicPr>
          <p:nvPr/>
        </p:nvPicPr>
        <p:blipFill>
          <a:blip r:embed="rId3"/>
          <a:stretch>
            <a:fillRect/>
          </a:stretch>
        </p:blipFill>
        <p:spPr>
          <a:xfrm>
            <a:off x="188540" y="0"/>
            <a:ext cx="781159" cy="990738"/>
          </a:xfrm>
          <a:prstGeom prst="rect">
            <a:avLst/>
          </a:prstGeom>
        </p:spPr>
      </p:pic>
      <p:sp>
        <p:nvSpPr>
          <p:cNvPr id="8" name="Rectangle 7">
            <a:extLst>
              <a:ext uri="{FF2B5EF4-FFF2-40B4-BE49-F238E27FC236}">
                <a16:creationId xmlns:a16="http://schemas.microsoft.com/office/drawing/2014/main" id="{ACB78E1D-D27F-2482-42BB-0727A39B1E5F}"/>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 name="Picture 8">
            <a:extLst>
              <a:ext uri="{FF2B5EF4-FFF2-40B4-BE49-F238E27FC236}">
                <a16:creationId xmlns:a16="http://schemas.microsoft.com/office/drawing/2014/main" id="{8B0BD57F-3AD3-8EB7-DA71-4B99F6794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769473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001156-7DAE-4D87-8260-3E2322B934D7}"/>
              </a:ext>
            </a:extLst>
          </p:cNvPr>
          <p:cNvSpPr/>
          <p:nvPr/>
        </p:nvSpPr>
        <p:spPr>
          <a:xfrm>
            <a:off x="1027633" y="2233529"/>
            <a:ext cx="9753600" cy="2472946"/>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F6054AD7-0B06-4B9B-AA77-A7A84A02913A}"/>
              </a:ext>
            </a:extLst>
          </p:cNvPr>
          <p:cNvSpPr>
            <a:spLocks noGrp="1"/>
          </p:cNvSpPr>
          <p:nvPr>
            <p:ph type="title"/>
          </p:nvPr>
        </p:nvSpPr>
        <p:spPr>
          <a:xfrm>
            <a:off x="1027633" y="353459"/>
            <a:ext cx="10515600" cy="1325563"/>
          </a:xfrm>
        </p:spPr>
        <p:txBody>
          <a:bodyPr>
            <a:normAutofit/>
          </a:bodyPr>
          <a:lstStyle/>
          <a:p>
            <a:r>
              <a:rPr lang="en-US">
                <a:solidFill>
                  <a:srgbClr val="009BA7"/>
                </a:solidFill>
                <a:latin typeface="Calibri"/>
                <a:ea typeface="Calibri"/>
                <a:cs typeface="Calibri"/>
              </a:rPr>
              <a:t>Applied PEA Framework</a:t>
            </a:r>
          </a:p>
        </p:txBody>
      </p:sp>
      <p:sp>
        <p:nvSpPr>
          <p:cNvPr id="4" name="TextBox 3">
            <a:extLst>
              <a:ext uri="{FF2B5EF4-FFF2-40B4-BE49-F238E27FC236}">
                <a16:creationId xmlns:a16="http://schemas.microsoft.com/office/drawing/2014/main" id="{B8CDF2E3-61D1-4C98-BB14-CF04E04212C7}"/>
              </a:ext>
            </a:extLst>
          </p:cNvPr>
          <p:cNvSpPr txBox="1"/>
          <p:nvPr/>
        </p:nvSpPr>
        <p:spPr>
          <a:xfrm>
            <a:off x="7136194" y="1274385"/>
            <a:ext cx="2389687" cy="584775"/>
          </a:xfrm>
          <a:prstGeom prst="rect">
            <a:avLst/>
          </a:prstGeom>
          <a:solidFill>
            <a:schemeClr val="tx2">
              <a:lumMod val="20000"/>
              <a:lumOff val="80000"/>
            </a:schemeClr>
          </a:solid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50000"/>
                  </a:srgbClr>
                </a:solidFill>
                <a:effectLst/>
                <a:uLnTx/>
                <a:uFillTx/>
                <a:latin typeface="Garamond" panose="02020404030301010803"/>
                <a:ea typeface="+mn-ea"/>
                <a:cs typeface="+mn-cs"/>
              </a:rPr>
              <a:t>Define the Purpose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Determine the level(s) for analysis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Agree on core and supporting questions</a:t>
            </a:r>
          </a:p>
        </p:txBody>
      </p:sp>
      <p:sp>
        <p:nvSpPr>
          <p:cNvPr id="6" name="Arrow: Down 5">
            <a:extLst>
              <a:ext uri="{FF2B5EF4-FFF2-40B4-BE49-F238E27FC236}">
                <a16:creationId xmlns:a16="http://schemas.microsoft.com/office/drawing/2014/main" id="{D956841E-D642-42F3-8952-0BBD2F57B665}"/>
              </a:ext>
            </a:extLst>
          </p:cNvPr>
          <p:cNvSpPr/>
          <p:nvPr/>
        </p:nvSpPr>
        <p:spPr>
          <a:xfrm>
            <a:off x="8242113" y="1928617"/>
            <a:ext cx="176756" cy="233795"/>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 name="TextBox 6">
            <a:extLst>
              <a:ext uri="{FF2B5EF4-FFF2-40B4-BE49-F238E27FC236}">
                <a16:creationId xmlns:a16="http://schemas.microsoft.com/office/drawing/2014/main" id="{ED096C93-7DC3-4D60-8C71-1F8AB23D5175}"/>
              </a:ext>
            </a:extLst>
          </p:cNvPr>
          <p:cNvSpPr txBox="1"/>
          <p:nvPr/>
        </p:nvSpPr>
        <p:spPr>
          <a:xfrm>
            <a:off x="1149749" y="2643492"/>
            <a:ext cx="2743200" cy="914400"/>
          </a:xfrm>
          <a:prstGeom prst="rect">
            <a:avLst/>
          </a:prstGeom>
          <a:solidFill>
            <a:schemeClr val="tx2">
              <a:lumMod val="20000"/>
              <a:lumOff val="80000"/>
            </a:schemeClr>
          </a:solid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50000"/>
                  </a:srgbClr>
                </a:solidFill>
                <a:effectLst/>
                <a:uLnTx/>
                <a:uFillTx/>
                <a:latin typeface="Garamond" panose="02020404030301010803"/>
                <a:ea typeface="+mn-ea"/>
                <a:cs typeface="+mn-cs"/>
              </a:rPr>
              <a:t>Foundational Factors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Deeply embedded, longer-term national, subnational and international structures that shape the character and legitimacy of the state, the political system and socio-economic structure.</a:t>
            </a:r>
          </a:p>
        </p:txBody>
      </p:sp>
      <p:sp>
        <p:nvSpPr>
          <p:cNvPr id="8" name="TextBox 7">
            <a:extLst>
              <a:ext uri="{FF2B5EF4-FFF2-40B4-BE49-F238E27FC236}">
                <a16:creationId xmlns:a16="http://schemas.microsoft.com/office/drawing/2014/main" id="{BB3026C5-670E-4D2A-8535-0EDB0FF5E37A}"/>
              </a:ext>
            </a:extLst>
          </p:cNvPr>
          <p:cNvSpPr txBox="1"/>
          <p:nvPr/>
        </p:nvSpPr>
        <p:spPr>
          <a:xfrm>
            <a:off x="4498330" y="2643492"/>
            <a:ext cx="2743200" cy="914400"/>
          </a:xfrm>
          <a:prstGeom prst="rect">
            <a:avLst/>
          </a:prstGeom>
          <a:solidFill>
            <a:schemeClr val="tx2">
              <a:lumMod val="20000"/>
              <a:lumOff val="80000"/>
            </a:schemeClr>
          </a:solid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50000"/>
                  </a:srgbClr>
                </a:solidFill>
                <a:effectLst/>
                <a:uLnTx/>
                <a:uFillTx/>
                <a:latin typeface="Garamond" panose="02020404030301010803"/>
                <a:ea typeface="+mn-ea"/>
                <a:cs typeface="+mn-cs"/>
              </a:rPr>
              <a:t>Rules of the Game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Formal and informal institutions (rules and norms) that shape the quality of governance and influence actors’ behavior, their incentives, relationships, power dynamics and capacity for collective action.</a:t>
            </a:r>
          </a:p>
        </p:txBody>
      </p:sp>
      <p:sp>
        <p:nvSpPr>
          <p:cNvPr id="9" name="TextBox 8">
            <a:extLst>
              <a:ext uri="{FF2B5EF4-FFF2-40B4-BE49-F238E27FC236}">
                <a16:creationId xmlns:a16="http://schemas.microsoft.com/office/drawing/2014/main" id="{9836950B-FA4A-4620-8531-BDD4AA774168}"/>
              </a:ext>
            </a:extLst>
          </p:cNvPr>
          <p:cNvSpPr txBox="1"/>
          <p:nvPr/>
        </p:nvSpPr>
        <p:spPr>
          <a:xfrm>
            <a:off x="7922024" y="2655674"/>
            <a:ext cx="2743200" cy="914400"/>
          </a:xfrm>
          <a:prstGeom prst="rect">
            <a:avLst/>
          </a:prstGeom>
          <a:solidFill>
            <a:schemeClr val="tx2">
              <a:lumMod val="20000"/>
              <a:lumOff val="80000"/>
            </a:schemeClr>
          </a:solid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50000"/>
                  </a:srgbClr>
                </a:solidFill>
                <a:effectLst/>
                <a:uLnTx/>
                <a:uFillTx/>
                <a:latin typeface="Garamond" panose="02020404030301010803"/>
                <a:ea typeface="+mn-ea"/>
                <a:cs typeface="+mn-cs"/>
              </a:rPr>
              <a:t>Here and 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Current events and circumstances influencing the objectives and behavior of key actors/stakeholders, and how they respond to opportunities for or impediments to change.</a:t>
            </a:r>
          </a:p>
        </p:txBody>
      </p:sp>
      <p:sp>
        <p:nvSpPr>
          <p:cNvPr id="20" name="TextBox 19">
            <a:extLst>
              <a:ext uri="{FF2B5EF4-FFF2-40B4-BE49-F238E27FC236}">
                <a16:creationId xmlns:a16="http://schemas.microsoft.com/office/drawing/2014/main" id="{B93A74DF-2C9C-4199-BB40-48810FD948D9}"/>
              </a:ext>
            </a:extLst>
          </p:cNvPr>
          <p:cNvSpPr txBox="1"/>
          <p:nvPr/>
        </p:nvSpPr>
        <p:spPr>
          <a:xfrm>
            <a:off x="3701144" y="5020807"/>
            <a:ext cx="2468880" cy="914400"/>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50000"/>
                  </a:srgbClr>
                </a:solidFill>
                <a:effectLst/>
                <a:uLnTx/>
                <a:uFillTx/>
                <a:latin typeface="Garamond" panose="02020404030301010803"/>
                <a:ea typeface="+mn-ea"/>
                <a:cs typeface="+mn-cs"/>
              </a:rPr>
              <a:t>Implications for Programming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Identify contextually viable windows of opportunity (the “art of the possible”).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Identify any gaps in capacity and/or areas that require further analysis.</a:t>
            </a:r>
          </a:p>
        </p:txBody>
      </p:sp>
      <p:sp>
        <p:nvSpPr>
          <p:cNvPr id="22" name="TextBox 21">
            <a:extLst>
              <a:ext uri="{FF2B5EF4-FFF2-40B4-BE49-F238E27FC236}">
                <a16:creationId xmlns:a16="http://schemas.microsoft.com/office/drawing/2014/main" id="{5CE89BD3-9809-4191-A4E9-155C05DC8077}"/>
              </a:ext>
            </a:extLst>
          </p:cNvPr>
          <p:cNvSpPr txBox="1"/>
          <p:nvPr/>
        </p:nvSpPr>
        <p:spPr>
          <a:xfrm>
            <a:off x="2657361" y="4110758"/>
            <a:ext cx="6573725" cy="430887"/>
          </a:xfrm>
          <a:prstGeom prst="rect">
            <a:avLst/>
          </a:prstGeom>
          <a:solidFill>
            <a:schemeClr val="tx2">
              <a:lumMod val="20000"/>
              <a:lumOff val="80000"/>
            </a:schemeClr>
          </a:solid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50000"/>
                  </a:srgbClr>
                </a:solidFill>
                <a:effectLst/>
                <a:uLnTx/>
                <a:uFillTx/>
                <a:latin typeface="Garamond" panose="02020404030301010803"/>
                <a:ea typeface="+mn-ea"/>
                <a:cs typeface="+mn-cs"/>
              </a:rPr>
              <a:t>Dynamics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Analyze the dynamics and interactions between the foundational factors, rules of the game, and here and now</a:t>
            </a:r>
          </a:p>
        </p:txBody>
      </p:sp>
      <p:sp>
        <p:nvSpPr>
          <p:cNvPr id="28" name="TextBox 27">
            <a:extLst>
              <a:ext uri="{FF2B5EF4-FFF2-40B4-BE49-F238E27FC236}">
                <a16:creationId xmlns:a16="http://schemas.microsoft.com/office/drawing/2014/main" id="{E78B1B02-A370-46FD-9017-B308C6285DB6}"/>
              </a:ext>
            </a:extLst>
          </p:cNvPr>
          <p:cNvSpPr txBox="1"/>
          <p:nvPr/>
        </p:nvSpPr>
        <p:spPr>
          <a:xfrm>
            <a:off x="4091500" y="2243210"/>
            <a:ext cx="3536963"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Garamond" panose="02020404030301010803"/>
                <a:ea typeface="+mn-ea"/>
                <a:cs typeface="+mn-cs"/>
              </a:rPr>
              <a:t>Political Economy Analysis (PEA)</a:t>
            </a:r>
            <a:endParaRPr kumimoji="0" lang="en-US" sz="1800" b="0" i="0" u="none" strike="noStrike" kern="1200" cap="none" spc="0" normalizeH="0" baseline="0" noProof="0">
              <a:ln>
                <a:noFill/>
              </a:ln>
              <a:solidFill>
                <a:srgbClr val="4472C4">
                  <a:lumMod val="50000"/>
                </a:srgbClr>
              </a:solidFill>
              <a:effectLst/>
              <a:uLnTx/>
              <a:uFillTx/>
              <a:latin typeface="Garamond" panose="02020404030301010803"/>
              <a:ea typeface="+mn-ea"/>
              <a:cs typeface="+mn-cs"/>
            </a:endParaRPr>
          </a:p>
        </p:txBody>
      </p:sp>
      <p:sp>
        <p:nvSpPr>
          <p:cNvPr id="29" name="Arrow: Up-Down 28">
            <a:extLst>
              <a:ext uri="{FF2B5EF4-FFF2-40B4-BE49-F238E27FC236}">
                <a16:creationId xmlns:a16="http://schemas.microsoft.com/office/drawing/2014/main" id="{3C2A35D5-1A95-45AE-9526-7FB3E4C85F2E}"/>
              </a:ext>
            </a:extLst>
          </p:cNvPr>
          <p:cNvSpPr/>
          <p:nvPr/>
        </p:nvSpPr>
        <p:spPr>
          <a:xfrm rot="10800000">
            <a:off x="5816055" y="3646021"/>
            <a:ext cx="176755" cy="283066"/>
          </a:xfrm>
          <a:prstGeom prst="upDownArrow">
            <a:avLst/>
          </a:prstGeom>
          <a:solidFill>
            <a:schemeClr val="tx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0" name="Arrow: Down 29">
            <a:extLst>
              <a:ext uri="{FF2B5EF4-FFF2-40B4-BE49-F238E27FC236}">
                <a16:creationId xmlns:a16="http://schemas.microsoft.com/office/drawing/2014/main" id="{A261D758-CC2F-422D-8ACE-4F387EB5BCAB}"/>
              </a:ext>
            </a:extLst>
          </p:cNvPr>
          <p:cNvSpPr/>
          <p:nvPr/>
        </p:nvSpPr>
        <p:spPr>
          <a:xfrm>
            <a:off x="4814167" y="4624022"/>
            <a:ext cx="171895" cy="294595"/>
          </a:xfrm>
          <a:prstGeom prst="downArrow">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1" name="TextBox 30">
            <a:extLst>
              <a:ext uri="{FF2B5EF4-FFF2-40B4-BE49-F238E27FC236}">
                <a16:creationId xmlns:a16="http://schemas.microsoft.com/office/drawing/2014/main" id="{0301F1F7-2C33-4FFA-B11E-AD69F6794C3A}"/>
              </a:ext>
            </a:extLst>
          </p:cNvPr>
          <p:cNvSpPr txBox="1"/>
          <p:nvPr/>
        </p:nvSpPr>
        <p:spPr>
          <a:xfrm>
            <a:off x="6796433" y="5008322"/>
            <a:ext cx="2468880" cy="914400"/>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50000"/>
                  </a:srgbClr>
                </a:solidFill>
                <a:effectLst/>
                <a:uLnTx/>
                <a:uFillTx/>
                <a:latin typeface="Garamond" panose="02020404030301010803"/>
                <a:ea typeface="+mn-ea"/>
                <a:cs typeface="+mn-cs"/>
              </a:rPr>
              <a:t>Implementation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Update strategy documents, adjust systems, and/or train staff as needed.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a:ln>
                  <a:noFill/>
                </a:ln>
                <a:solidFill>
                  <a:srgbClr val="5B9BD5">
                    <a:lumMod val="50000"/>
                  </a:srgbClr>
                </a:solidFill>
                <a:effectLst/>
                <a:uLnTx/>
                <a:uFillTx/>
                <a:latin typeface="Garamond" panose="02020404030301010803"/>
                <a:ea typeface="+mn-ea"/>
                <a:cs typeface="+mn-cs"/>
              </a:rPr>
              <a:t>Co-create/pilot activities, collect data, and scale activities that demonstrate viability.</a:t>
            </a:r>
          </a:p>
        </p:txBody>
      </p:sp>
      <p:sp>
        <p:nvSpPr>
          <p:cNvPr id="33" name="Arrow: Down 32">
            <a:extLst>
              <a:ext uri="{FF2B5EF4-FFF2-40B4-BE49-F238E27FC236}">
                <a16:creationId xmlns:a16="http://schemas.microsoft.com/office/drawing/2014/main" id="{4E5AFB37-7E27-4B04-A28E-C0A918689A6C}"/>
              </a:ext>
            </a:extLst>
          </p:cNvPr>
          <p:cNvSpPr/>
          <p:nvPr/>
        </p:nvSpPr>
        <p:spPr>
          <a:xfrm rot="16200000">
            <a:off x="6403235" y="5242641"/>
            <a:ext cx="176756" cy="311182"/>
          </a:xfrm>
          <a:prstGeom prst="downArrow">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5" name="TextBox 34">
            <a:extLst>
              <a:ext uri="{FF2B5EF4-FFF2-40B4-BE49-F238E27FC236}">
                <a16:creationId xmlns:a16="http://schemas.microsoft.com/office/drawing/2014/main" id="{FABD3448-A332-4D5F-8ECC-B1DA46406A66}"/>
              </a:ext>
            </a:extLst>
          </p:cNvPr>
          <p:cNvSpPr txBox="1"/>
          <p:nvPr/>
        </p:nvSpPr>
        <p:spPr>
          <a:xfrm>
            <a:off x="2480818" y="6037397"/>
            <a:ext cx="4838595"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Garamond" panose="02020404030301010803"/>
                <a:ea typeface="+mn-ea"/>
                <a:cs typeface="+mn-cs"/>
              </a:rPr>
              <a:t>Collaborating, Learning, and Adapting (CLA)</a:t>
            </a:r>
            <a:endParaRPr kumimoji="0" lang="en-US" sz="1800" b="0" i="0" u="none" strike="noStrike" kern="1200" cap="none" spc="0" normalizeH="0" baseline="0" noProof="0">
              <a:ln>
                <a:noFill/>
              </a:ln>
              <a:solidFill>
                <a:srgbClr val="4472C4">
                  <a:lumMod val="50000"/>
                </a:srgbClr>
              </a:solidFill>
              <a:effectLst/>
              <a:uLnTx/>
              <a:uFillTx/>
              <a:latin typeface="Garamond" panose="02020404030301010803"/>
              <a:ea typeface="+mn-ea"/>
              <a:cs typeface="+mn-cs"/>
            </a:endParaRPr>
          </a:p>
        </p:txBody>
      </p:sp>
      <p:sp>
        <p:nvSpPr>
          <p:cNvPr id="36" name="Arrow: Up-Down 35">
            <a:extLst>
              <a:ext uri="{FF2B5EF4-FFF2-40B4-BE49-F238E27FC236}">
                <a16:creationId xmlns:a16="http://schemas.microsoft.com/office/drawing/2014/main" id="{F10A0A7D-2D3D-48C0-ACD3-A3BEBF0DBBEB}"/>
              </a:ext>
            </a:extLst>
          </p:cNvPr>
          <p:cNvSpPr/>
          <p:nvPr/>
        </p:nvSpPr>
        <p:spPr>
          <a:xfrm rot="13992032">
            <a:off x="8341364" y="3646021"/>
            <a:ext cx="176755" cy="283066"/>
          </a:xfrm>
          <a:prstGeom prst="upDownArrow">
            <a:avLst/>
          </a:prstGeom>
          <a:solidFill>
            <a:schemeClr val="tx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7" name="Arrow: Up-Down 36">
            <a:extLst>
              <a:ext uri="{FF2B5EF4-FFF2-40B4-BE49-F238E27FC236}">
                <a16:creationId xmlns:a16="http://schemas.microsoft.com/office/drawing/2014/main" id="{A44AD19C-76D5-4896-9EDE-DA5225728D75}"/>
              </a:ext>
            </a:extLst>
          </p:cNvPr>
          <p:cNvSpPr/>
          <p:nvPr/>
        </p:nvSpPr>
        <p:spPr>
          <a:xfrm rot="7700234">
            <a:off x="3291181" y="3682432"/>
            <a:ext cx="176755" cy="283066"/>
          </a:xfrm>
          <a:prstGeom prst="upDownArrow">
            <a:avLst/>
          </a:prstGeom>
          <a:solidFill>
            <a:schemeClr val="tx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9" name="Arrow: Curved Up 38">
            <a:extLst>
              <a:ext uri="{FF2B5EF4-FFF2-40B4-BE49-F238E27FC236}">
                <a16:creationId xmlns:a16="http://schemas.microsoft.com/office/drawing/2014/main" id="{6D4A9038-72F0-41C7-A152-DF7FC7BC484C}"/>
              </a:ext>
            </a:extLst>
          </p:cNvPr>
          <p:cNvSpPr/>
          <p:nvPr/>
        </p:nvSpPr>
        <p:spPr>
          <a:xfrm rot="16022977">
            <a:off x="9042625" y="4562131"/>
            <a:ext cx="1165612" cy="474467"/>
          </a:xfrm>
          <a:prstGeom prst="curvedUpArrow">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E0013E51-74F8-489A-BF10-E130091E1C44}"/>
              </a:ext>
            </a:extLst>
          </p:cNvPr>
          <p:cNvSpPr/>
          <p:nvPr/>
        </p:nvSpPr>
        <p:spPr>
          <a:xfrm>
            <a:off x="2402577" y="3982059"/>
            <a:ext cx="7598228" cy="2487840"/>
          </a:xfrm>
          <a:prstGeom prst="rect">
            <a:avLst/>
          </a:prstGeom>
          <a:solidFill>
            <a:schemeClr val="accent1">
              <a:alpha val="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 name="Picture 2">
            <a:extLst>
              <a:ext uri="{FF2B5EF4-FFF2-40B4-BE49-F238E27FC236}">
                <a16:creationId xmlns:a16="http://schemas.microsoft.com/office/drawing/2014/main" id="{B1CFB9F6-D62F-44D8-6DA5-2FB625001A3A}"/>
              </a:ext>
            </a:extLst>
          </p:cNvPr>
          <p:cNvPicPr>
            <a:picLocks noChangeAspect="1"/>
          </p:cNvPicPr>
          <p:nvPr/>
        </p:nvPicPr>
        <p:blipFill>
          <a:blip r:embed="rId3"/>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ED1093F0-E5D1-8231-6234-B667A572B55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1" name="Picture 10">
            <a:extLst>
              <a:ext uri="{FF2B5EF4-FFF2-40B4-BE49-F238E27FC236}">
                <a16:creationId xmlns:a16="http://schemas.microsoft.com/office/drawing/2014/main" id="{48F79958-4E2B-8813-A2AD-2CAB5ED93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4270352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4AD7-0B06-4B9B-AA77-A7A84A02913A}"/>
              </a:ext>
            </a:extLst>
          </p:cNvPr>
          <p:cNvSpPr>
            <a:spLocks noGrp="1"/>
          </p:cNvSpPr>
          <p:nvPr>
            <p:ph type="title"/>
          </p:nvPr>
        </p:nvSpPr>
        <p:spPr>
          <a:xfrm>
            <a:off x="1027633" y="353459"/>
            <a:ext cx="10515600" cy="1325563"/>
          </a:xfrm>
        </p:spPr>
        <p:txBody>
          <a:bodyPr>
            <a:normAutofit/>
          </a:bodyPr>
          <a:lstStyle/>
          <a:p>
            <a:r>
              <a:rPr lang="en-US">
                <a:solidFill>
                  <a:srgbClr val="009BA7"/>
                </a:solidFill>
                <a:latin typeface="Calibri"/>
                <a:ea typeface="Calibri"/>
                <a:cs typeface="Calibri"/>
              </a:rPr>
              <a:t>ACDI/VOCA Resources</a:t>
            </a:r>
          </a:p>
        </p:txBody>
      </p:sp>
      <p:sp>
        <p:nvSpPr>
          <p:cNvPr id="12" name="Content Placeholder 4">
            <a:extLst>
              <a:ext uri="{FF2B5EF4-FFF2-40B4-BE49-F238E27FC236}">
                <a16:creationId xmlns:a16="http://schemas.microsoft.com/office/drawing/2014/main" id="{EF41255D-7B49-CBAC-9105-931BEAE7F9FE}"/>
              </a:ext>
            </a:extLst>
          </p:cNvPr>
          <p:cNvSpPr>
            <a:spLocks noGrp="1"/>
          </p:cNvSpPr>
          <p:nvPr>
            <p:ph idx="1"/>
          </p:nvPr>
        </p:nvSpPr>
        <p:spPr>
          <a:xfrm>
            <a:off x="838200" y="1825624"/>
            <a:ext cx="10515600" cy="4761787"/>
          </a:xfrm>
        </p:spPr>
        <p:txBody>
          <a:bodyPr>
            <a:normAutofit/>
          </a:bodyPr>
          <a:lstStyle/>
          <a:p>
            <a:pPr marL="0" indent="0" defTabSz="914400">
              <a:spcBef>
                <a:spcPts val="600"/>
              </a:spcBef>
              <a:spcAft>
                <a:spcPts val="600"/>
              </a:spcAft>
              <a:buNone/>
              <a:defRPr/>
            </a:pPr>
            <a:r>
              <a:rPr lang="en-US" sz="2000" b="1"/>
              <a:t>Thinking and Working Politically Toolkit</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 Rapid PEA (Checklist &amp; Guidance with Worksheet for Problem Analysis)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Standard Baseline PEA (Checklist &amp; Guidance with Worksheet for Problem Analysis)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hlinkClick r:id="rId3"/>
              </a:rPr>
              <a:t>Blog Series</a:t>
            </a:r>
            <a:r>
              <a:rPr lang="en-US" sz="2000" b="1"/>
              <a:t>: TWP in Market Systems Development with Cases from ACDI/VOCA projects in </a:t>
            </a:r>
            <a:r>
              <a:rPr lang="en-US" sz="2000" b="1">
                <a:hlinkClick r:id="rId3"/>
              </a:rPr>
              <a:t>Colombia</a:t>
            </a:r>
            <a:r>
              <a:rPr lang="en-US" sz="2000" b="1"/>
              <a:t>, </a:t>
            </a:r>
            <a:r>
              <a:rPr lang="en-US" sz="2000" b="1">
                <a:hlinkClick r:id="rId4"/>
              </a:rPr>
              <a:t>Ghana</a:t>
            </a:r>
            <a:r>
              <a:rPr lang="en-US" sz="2000" b="1"/>
              <a:t>, and </a:t>
            </a:r>
            <a:r>
              <a:rPr lang="en-US" sz="2000" b="1">
                <a:hlinkClick r:id="rId5"/>
              </a:rPr>
              <a:t>Mozambique</a:t>
            </a:r>
            <a:r>
              <a:rPr lang="en-US" sz="2000" b="1"/>
              <a:t>.</a:t>
            </a:r>
          </a:p>
          <a:p>
            <a:pPr marL="0" marR="0" lvl="0" indent="0" algn="l" defTabSz="914400" rtl="0" eaLnBrk="1" fontAlgn="auto" latinLnBrk="0" hangingPunct="1">
              <a:lnSpc>
                <a:spcPct val="90000"/>
              </a:lnSpc>
              <a:spcBef>
                <a:spcPts val="600"/>
              </a:spcBef>
              <a:spcAft>
                <a:spcPts val="600"/>
              </a:spcAft>
              <a:buClrTx/>
              <a:buSzTx/>
              <a:buNone/>
              <a:tabLst/>
              <a:defRPr/>
            </a:pPr>
            <a:endParaRPr lang="en-US" sz="2000"/>
          </a:p>
        </p:txBody>
      </p:sp>
      <p:pic>
        <p:nvPicPr>
          <p:cNvPr id="3" name="Picture 2">
            <a:extLst>
              <a:ext uri="{FF2B5EF4-FFF2-40B4-BE49-F238E27FC236}">
                <a16:creationId xmlns:a16="http://schemas.microsoft.com/office/drawing/2014/main" id="{B1CFB9F6-D62F-44D8-6DA5-2FB625001A3A}"/>
              </a:ext>
            </a:extLst>
          </p:cNvPr>
          <p:cNvPicPr>
            <a:picLocks noChangeAspect="1"/>
          </p:cNvPicPr>
          <p:nvPr/>
        </p:nvPicPr>
        <p:blipFill>
          <a:blip r:embed="rId6"/>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ED1093F0-E5D1-8231-6234-B667A572B55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1" name="Picture 10">
            <a:extLst>
              <a:ext uri="{FF2B5EF4-FFF2-40B4-BE49-F238E27FC236}">
                <a16:creationId xmlns:a16="http://schemas.microsoft.com/office/drawing/2014/main" id="{48F79958-4E2B-8813-A2AD-2CAB5ED938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412820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08CB0-87A0-4DB6-BCF5-F9ADAD2E743E}"/>
              </a:ext>
            </a:extLst>
          </p:cNvPr>
          <p:cNvSpPr>
            <a:spLocks noGrp="1"/>
          </p:cNvSpPr>
          <p:nvPr>
            <p:ph type="ctrTitle"/>
          </p:nvPr>
        </p:nvSpPr>
        <p:spPr>
          <a:xfrm>
            <a:off x="1125415" y="1593203"/>
            <a:ext cx="9941169" cy="2387600"/>
          </a:xfrm>
        </p:spPr>
        <p:txBody>
          <a:bodyPr>
            <a:noAutofit/>
          </a:bodyPr>
          <a:lstStyle/>
          <a:p>
            <a:r>
              <a:rPr lang="en-US" sz="6600" b="1">
                <a:solidFill>
                  <a:srgbClr val="009BA7"/>
                </a:solidFill>
                <a:latin typeface="Calibri"/>
                <a:ea typeface="Calibri"/>
                <a:cs typeface="Calibri"/>
              </a:rPr>
              <a:t>Integrating TWP/PEA into the Market Systems Approach</a:t>
            </a:r>
          </a:p>
        </p:txBody>
      </p:sp>
      <p:sp>
        <p:nvSpPr>
          <p:cNvPr id="5" name="Subtitle 4">
            <a:extLst>
              <a:ext uri="{FF2B5EF4-FFF2-40B4-BE49-F238E27FC236}">
                <a16:creationId xmlns:a16="http://schemas.microsoft.com/office/drawing/2014/main" id="{F87B16A8-679A-488F-B1CE-DDA3A9874E6F}"/>
              </a:ext>
            </a:extLst>
          </p:cNvPr>
          <p:cNvSpPr>
            <a:spLocks noGrp="1"/>
          </p:cNvSpPr>
          <p:nvPr>
            <p:ph type="subTitle" idx="1"/>
          </p:nvPr>
        </p:nvSpPr>
        <p:spPr>
          <a:xfrm>
            <a:off x="1524000" y="4119770"/>
            <a:ext cx="9144000" cy="1929338"/>
          </a:xfrm>
        </p:spPr>
        <p:txBody>
          <a:bodyPr>
            <a:normAutofit/>
          </a:bodyPr>
          <a:lstStyle/>
          <a:p>
            <a:r>
              <a:rPr lang="en-US" sz="3200" b="1"/>
              <a:t>Module 2</a:t>
            </a:r>
          </a:p>
        </p:txBody>
      </p:sp>
      <p:pic>
        <p:nvPicPr>
          <p:cNvPr id="2" name="Picture 1">
            <a:extLst>
              <a:ext uri="{FF2B5EF4-FFF2-40B4-BE49-F238E27FC236}">
                <a16:creationId xmlns:a16="http://schemas.microsoft.com/office/drawing/2014/main" id="{7A38C4A7-9FB0-3982-C4E2-CF5936883443}"/>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2C11E214-7BCF-99E3-9EF1-0093E3E717CB}"/>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E42E4BE8-85A8-D529-472B-3A9F7CB81A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902852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969699" y="72709"/>
            <a:ext cx="9154887" cy="1325563"/>
          </a:xfrm>
        </p:spPr>
        <p:txBody>
          <a:bodyPr>
            <a:normAutofit/>
          </a:bodyPr>
          <a:lstStyle/>
          <a:p>
            <a:r>
              <a:rPr lang="en-US">
                <a:solidFill>
                  <a:srgbClr val="009BA7"/>
                </a:solidFill>
                <a:latin typeface="Calibri"/>
                <a:ea typeface="Calibri"/>
                <a:cs typeface="Calibri"/>
              </a:rPr>
              <a:t>Learning Objectives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11742" y="1145612"/>
            <a:ext cx="10515600" cy="4428419"/>
          </a:xfrm>
        </p:spPr>
        <p:txBody>
          <a:bodyPr>
            <a:normAutofit/>
          </a:bodyPr>
          <a:lstStyle/>
          <a:p>
            <a:pPr marL="457200" indent="-457200">
              <a:buFont typeface="Wingdings" panose="05000000000000000000" pitchFamily="2" charset="2"/>
              <a:buChar char="v"/>
            </a:pPr>
            <a:r>
              <a:rPr lang="en-US" sz="2400"/>
              <a:t>Explain the benefits of an integrated TWP and MSD approach.</a:t>
            </a:r>
          </a:p>
          <a:p>
            <a:pPr marL="457200" indent="-457200">
              <a:buFont typeface="Wingdings" panose="05000000000000000000" pitchFamily="2" charset="2"/>
              <a:buChar char="v"/>
            </a:pPr>
            <a:r>
              <a:rPr lang="en-US" sz="2400"/>
              <a:t>Explain how TWP/PEA tools can be integrated at each stage of ACDI/VOCA’s market systems approach.</a:t>
            </a:r>
          </a:p>
        </p:txBody>
      </p:sp>
      <p:sp>
        <p:nvSpPr>
          <p:cNvPr id="3" name="Rectangle 2">
            <a:extLst>
              <a:ext uri="{FF2B5EF4-FFF2-40B4-BE49-F238E27FC236}">
                <a16:creationId xmlns:a16="http://schemas.microsoft.com/office/drawing/2014/main" id="{919C2287-7304-DA39-EE9A-FB042173A4A3}"/>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B3D770AD-618D-039A-BFD6-AC642C466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pic>
        <p:nvPicPr>
          <p:cNvPr id="7" name="Picture 6">
            <a:extLst>
              <a:ext uri="{FF2B5EF4-FFF2-40B4-BE49-F238E27FC236}">
                <a16:creationId xmlns:a16="http://schemas.microsoft.com/office/drawing/2014/main" id="{41E7011E-39B7-F81E-59B7-B1A4B69BF2E1}"/>
              </a:ext>
            </a:extLst>
          </p:cNvPr>
          <p:cNvPicPr>
            <a:picLocks noChangeAspect="1"/>
          </p:cNvPicPr>
          <p:nvPr/>
        </p:nvPicPr>
        <p:blipFill>
          <a:blip r:embed="rId4"/>
          <a:stretch>
            <a:fillRect/>
          </a:stretch>
        </p:blipFill>
        <p:spPr>
          <a:xfrm>
            <a:off x="188540" y="0"/>
            <a:ext cx="781159" cy="990738"/>
          </a:xfrm>
          <a:prstGeom prst="rect">
            <a:avLst/>
          </a:prstGeom>
        </p:spPr>
      </p:pic>
      <p:grpSp>
        <p:nvGrpSpPr>
          <p:cNvPr id="88" name="Group 87">
            <a:extLst>
              <a:ext uri="{FF2B5EF4-FFF2-40B4-BE49-F238E27FC236}">
                <a16:creationId xmlns:a16="http://schemas.microsoft.com/office/drawing/2014/main" id="{99BA796F-B028-5DEE-B5AB-85413644EE78}"/>
              </a:ext>
            </a:extLst>
          </p:cNvPr>
          <p:cNvGrpSpPr/>
          <p:nvPr/>
        </p:nvGrpSpPr>
        <p:grpSpPr>
          <a:xfrm>
            <a:off x="603328" y="2720017"/>
            <a:ext cx="11066833" cy="3273542"/>
            <a:chOff x="450931" y="3177209"/>
            <a:chExt cx="11066834" cy="3273542"/>
          </a:xfrm>
        </p:grpSpPr>
        <p:sp>
          <p:nvSpPr>
            <p:cNvPr id="2" name="Rectangle 1">
              <a:extLst>
                <a:ext uri="{FF2B5EF4-FFF2-40B4-BE49-F238E27FC236}">
                  <a16:creationId xmlns:a16="http://schemas.microsoft.com/office/drawing/2014/main" id="{23713DB6-E02C-8DCF-C2CB-C6F041F6ECA9}"/>
                </a:ext>
              </a:extLst>
            </p:cNvPr>
            <p:cNvSpPr/>
            <p:nvPr/>
          </p:nvSpPr>
          <p:spPr>
            <a:xfrm>
              <a:off x="5547501" y="4983713"/>
              <a:ext cx="5970264" cy="1035168"/>
            </a:xfrm>
            <a:prstGeom prst="rect">
              <a:avLst/>
            </a:prstGeom>
            <a:solidFill>
              <a:srgbClr val="C6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FA43C6-29D1-3F45-B51F-094145E268BC}"/>
                </a:ext>
              </a:extLst>
            </p:cNvPr>
            <p:cNvSpPr/>
            <p:nvPr/>
          </p:nvSpPr>
          <p:spPr>
            <a:xfrm>
              <a:off x="3676172" y="4983713"/>
              <a:ext cx="1854672" cy="10351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0680774-9266-43BA-A9FF-E1AF02521521}"/>
                </a:ext>
              </a:extLst>
            </p:cNvPr>
            <p:cNvGrpSpPr/>
            <p:nvPr/>
          </p:nvGrpSpPr>
          <p:grpSpPr>
            <a:xfrm>
              <a:off x="450931" y="3312973"/>
              <a:ext cx="3081736" cy="3137778"/>
              <a:chOff x="2846128" y="692634"/>
              <a:chExt cx="5546954" cy="5490052"/>
            </a:xfrm>
          </p:grpSpPr>
          <p:sp>
            <p:nvSpPr>
              <p:cNvPr id="20" name="Freeform: Shape 54">
                <a:extLst>
                  <a:ext uri="{FF2B5EF4-FFF2-40B4-BE49-F238E27FC236}">
                    <a16:creationId xmlns:a16="http://schemas.microsoft.com/office/drawing/2014/main" id="{A31DC439-BED4-58BD-9698-64CB339A90EE}"/>
                  </a:ext>
                </a:extLst>
              </p:cNvPr>
              <p:cNvSpPr/>
              <p:nvPr/>
            </p:nvSpPr>
            <p:spPr>
              <a:xfrm>
                <a:off x="3360221" y="977538"/>
                <a:ext cx="4743514" cy="4743514"/>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966250" rIns="478571"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1" name="Freeform: Shape 55">
                <a:extLst>
                  <a:ext uri="{FF2B5EF4-FFF2-40B4-BE49-F238E27FC236}">
                    <a16:creationId xmlns:a16="http://schemas.microsoft.com/office/drawing/2014/main" id="{2B57FAEA-2676-E24D-36D2-F2142514D020}"/>
                  </a:ext>
                </a:extLst>
              </p:cNvPr>
              <p:cNvSpPr/>
              <p:nvPr/>
            </p:nvSpPr>
            <p:spPr>
              <a:xfrm>
                <a:off x="3316507" y="1145526"/>
                <a:ext cx="4743514" cy="4743514"/>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2384857" rIns="478571"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2" name="Freeform: Shape 56">
                <a:extLst>
                  <a:ext uri="{FF2B5EF4-FFF2-40B4-BE49-F238E27FC236}">
                    <a16:creationId xmlns:a16="http://schemas.microsoft.com/office/drawing/2014/main" id="{2D1AAF88-D376-5E0E-4145-876760AFB1AE}"/>
                  </a:ext>
                </a:extLst>
              </p:cNvPr>
              <p:cNvSpPr/>
              <p:nvPr/>
            </p:nvSpPr>
            <p:spPr>
              <a:xfrm>
                <a:off x="3131032" y="1136784"/>
                <a:ext cx="4743514" cy="4743514"/>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2384857" rIns="2439044"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3" name="Freeform: Shape 57">
                <a:extLst>
                  <a:ext uri="{FF2B5EF4-FFF2-40B4-BE49-F238E27FC236}">
                    <a16:creationId xmlns:a16="http://schemas.microsoft.com/office/drawing/2014/main" id="{9DD95D45-4577-F2C9-D3C8-2BBE939F2791}"/>
                  </a:ext>
                </a:extLst>
              </p:cNvPr>
              <p:cNvSpPr/>
              <p:nvPr/>
            </p:nvSpPr>
            <p:spPr>
              <a:xfrm>
                <a:off x="3157260" y="986280"/>
                <a:ext cx="4743514" cy="4743514"/>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966250" rIns="2439044"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4" name="Arrow: Circular 58">
                <a:extLst>
                  <a:ext uri="{FF2B5EF4-FFF2-40B4-BE49-F238E27FC236}">
                    <a16:creationId xmlns:a16="http://schemas.microsoft.com/office/drawing/2014/main" id="{0A8AC778-15CF-DDE8-D20B-50F300936B82}"/>
                  </a:ext>
                </a:extLst>
              </p:cNvPr>
              <p:cNvSpPr/>
              <p:nvPr/>
            </p:nvSpPr>
            <p:spPr>
              <a:xfrm>
                <a:off x="3062276" y="696421"/>
                <a:ext cx="5330806" cy="5330806"/>
              </a:xfrm>
              <a:prstGeom prst="circularArrow">
                <a:avLst>
                  <a:gd name="adj1" fmla="val 5085"/>
                  <a:gd name="adj2" fmla="val 327528"/>
                  <a:gd name="adj3" fmla="val 21272472"/>
                  <a:gd name="adj4" fmla="val 16200000"/>
                  <a:gd name="adj5" fmla="val 5932"/>
                </a:avLst>
              </a:prstGeom>
              <a:solidFill>
                <a:srgbClr val="D1D1D1"/>
              </a:solidFill>
              <a:ln w="1270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Circular 59">
                <a:extLst>
                  <a:ext uri="{FF2B5EF4-FFF2-40B4-BE49-F238E27FC236}">
                    <a16:creationId xmlns:a16="http://schemas.microsoft.com/office/drawing/2014/main" id="{3559FDAA-C27F-D59A-CC82-B547086E50E2}"/>
                  </a:ext>
                </a:extLst>
              </p:cNvPr>
              <p:cNvSpPr/>
              <p:nvPr/>
            </p:nvSpPr>
            <p:spPr>
              <a:xfrm>
                <a:off x="2996633" y="851880"/>
                <a:ext cx="5330806" cy="5330806"/>
              </a:xfrm>
              <a:prstGeom prst="circularArrow">
                <a:avLst>
                  <a:gd name="adj1" fmla="val 5085"/>
                  <a:gd name="adj2" fmla="val 327528"/>
                  <a:gd name="adj3" fmla="val 5072472"/>
                  <a:gd name="adj4" fmla="val 0"/>
                  <a:gd name="adj5" fmla="val 5932"/>
                </a:avLst>
              </a:prstGeom>
              <a:solidFill>
                <a:srgbClr val="D1D1D1"/>
              </a:solidFill>
              <a:ln w="635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Circular 60">
                <a:extLst>
                  <a:ext uri="{FF2B5EF4-FFF2-40B4-BE49-F238E27FC236}">
                    <a16:creationId xmlns:a16="http://schemas.microsoft.com/office/drawing/2014/main" id="{E7C2E902-ADBD-E227-7519-6617EC5CADDF}"/>
                  </a:ext>
                </a:extLst>
              </p:cNvPr>
              <p:cNvSpPr/>
              <p:nvPr/>
            </p:nvSpPr>
            <p:spPr>
              <a:xfrm>
                <a:off x="2846128" y="799424"/>
                <a:ext cx="5330806" cy="5330806"/>
              </a:xfrm>
              <a:prstGeom prst="circularArrow">
                <a:avLst>
                  <a:gd name="adj1" fmla="val 5085"/>
                  <a:gd name="adj2" fmla="val 327528"/>
                  <a:gd name="adj3" fmla="val 10472472"/>
                  <a:gd name="adj4" fmla="val 5400000"/>
                  <a:gd name="adj5" fmla="val 5932"/>
                </a:avLst>
              </a:prstGeom>
              <a:solidFill>
                <a:srgbClr val="D1D1D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Circular 61">
                <a:extLst>
                  <a:ext uri="{FF2B5EF4-FFF2-40B4-BE49-F238E27FC236}">
                    <a16:creationId xmlns:a16="http://schemas.microsoft.com/office/drawing/2014/main" id="{F7BA35FD-BBF4-B8EE-5AD0-AEF6D5011426}"/>
                  </a:ext>
                </a:extLst>
              </p:cNvPr>
              <p:cNvSpPr/>
              <p:nvPr/>
            </p:nvSpPr>
            <p:spPr>
              <a:xfrm>
                <a:off x="2872356" y="692634"/>
                <a:ext cx="5330806" cy="5330806"/>
              </a:xfrm>
              <a:prstGeom prst="circularArrow">
                <a:avLst>
                  <a:gd name="adj1" fmla="val 5085"/>
                  <a:gd name="adj2" fmla="val 327528"/>
                  <a:gd name="adj3" fmla="val 15872472"/>
                  <a:gd name="adj4" fmla="val 10800000"/>
                  <a:gd name="adj5" fmla="val 5932"/>
                </a:avLst>
              </a:prstGeom>
              <a:solidFill>
                <a:srgbClr val="D1D1D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D64CBB7-1296-9066-787C-83460BF928A8}"/>
                  </a:ext>
                </a:extLst>
              </p:cNvPr>
              <p:cNvSpPr txBox="1"/>
              <p:nvPr/>
            </p:nvSpPr>
            <p:spPr>
              <a:xfrm>
                <a:off x="5517379" y="2945328"/>
                <a:ext cx="1551280"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Analyze</a:t>
                </a:r>
              </a:p>
            </p:txBody>
          </p:sp>
          <p:sp>
            <p:nvSpPr>
              <p:cNvPr id="29" name="TextBox 28">
                <a:extLst>
                  <a:ext uri="{FF2B5EF4-FFF2-40B4-BE49-F238E27FC236}">
                    <a16:creationId xmlns:a16="http://schemas.microsoft.com/office/drawing/2014/main" id="{4E7364D9-B6C2-844D-725C-72CACF75590E}"/>
                  </a:ext>
                </a:extLst>
              </p:cNvPr>
              <p:cNvSpPr txBox="1"/>
              <p:nvPr/>
            </p:nvSpPr>
            <p:spPr>
              <a:xfrm>
                <a:off x="3587161" y="3615865"/>
                <a:ext cx="1912632"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Collaborate &amp; Facilitate</a:t>
                </a:r>
              </a:p>
            </p:txBody>
          </p:sp>
          <p:grpSp>
            <p:nvGrpSpPr>
              <p:cNvPr id="30" name="Group 29">
                <a:extLst>
                  <a:ext uri="{FF2B5EF4-FFF2-40B4-BE49-F238E27FC236}">
                    <a16:creationId xmlns:a16="http://schemas.microsoft.com/office/drawing/2014/main" id="{AC4C2855-F6DC-A927-93E9-91F36AAF369C}"/>
                  </a:ext>
                </a:extLst>
              </p:cNvPr>
              <p:cNvGrpSpPr/>
              <p:nvPr/>
            </p:nvGrpSpPr>
            <p:grpSpPr>
              <a:xfrm>
                <a:off x="4458613" y="4375975"/>
                <a:ext cx="881060" cy="904586"/>
                <a:chOff x="5975546" y="4670615"/>
                <a:chExt cx="845429" cy="868003"/>
              </a:xfrm>
              <a:effectLst>
                <a:outerShdw blurRad="50800" dist="38100" dir="2700000" algn="tl" rotWithShape="0">
                  <a:prstClr val="black">
                    <a:alpha val="40000"/>
                  </a:prstClr>
                </a:outerShdw>
              </a:effectLst>
            </p:grpSpPr>
            <p:sp>
              <p:nvSpPr>
                <p:cNvPr id="57" name="Freeform: Shape 92">
                  <a:extLst>
                    <a:ext uri="{FF2B5EF4-FFF2-40B4-BE49-F238E27FC236}">
                      <a16:creationId xmlns:a16="http://schemas.microsoft.com/office/drawing/2014/main" id="{F7E6120D-3144-1E0E-5983-C767590E8505}"/>
                    </a:ext>
                  </a:extLst>
                </p:cNvPr>
                <p:cNvSpPr/>
                <p:nvPr/>
              </p:nvSpPr>
              <p:spPr>
                <a:xfrm>
                  <a:off x="6329918" y="5003684"/>
                  <a:ext cx="137488" cy="34925"/>
                </a:xfrm>
                <a:custGeom>
                  <a:avLst/>
                  <a:gdLst>
                    <a:gd name="connsiteX0" fmla="*/ 120026 w 137488"/>
                    <a:gd name="connsiteY0" fmla="*/ 0 h 34925"/>
                    <a:gd name="connsiteX1" fmla="*/ 17463 w 137488"/>
                    <a:gd name="connsiteY1" fmla="*/ 0 h 34925"/>
                    <a:gd name="connsiteX2" fmla="*/ 0 w 137488"/>
                    <a:gd name="connsiteY2" fmla="*/ 17463 h 34925"/>
                    <a:gd name="connsiteX3" fmla="*/ 17463 w 137488"/>
                    <a:gd name="connsiteY3" fmla="*/ 34925 h 34925"/>
                    <a:gd name="connsiteX4" fmla="*/ 120026 w 137488"/>
                    <a:gd name="connsiteY4" fmla="*/ 34925 h 34925"/>
                    <a:gd name="connsiteX5" fmla="*/ 137488 w 137488"/>
                    <a:gd name="connsiteY5" fmla="*/ 17463 h 34925"/>
                    <a:gd name="connsiteX6" fmla="*/ 120026 w 137488"/>
                    <a:gd name="connsiteY6" fmla="*/ 0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8" h="34925">
                      <a:moveTo>
                        <a:pt x="120026" y="0"/>
                      </a:moveTo>
                      <a:lnTo>
                        <a:pt x="17463" y="0"/>
                      </a:lnTo>
                      <a:cubicBezTo>
                        <a:pt x="7819" y="0"/>
                        <a:pt x="0" y="7819"/>
                        <a:pt x="0" y="17463"/>
                      </a:cubicBezTo>
                      <a:cubicBezTo>
                        <a:pt x="0" y="27106"/>
                        <a:pt x="7819" y="34925"/>
                        <a:pt x="17463" y="34925"/>
                      </a:cubicBezTo>
                      <a:lnTo>
                        <a:pt x="120026" y="34925"/>
                      </a:lnTo>
                      <a:cubicBezTo>
                        <a:pt x="129670" y="34925"/>
                        <a:pt x="137488" y="27106"/>
                        <a:pt x="137488" y="17463"/>
                      </a:cubicBezTo>
                      <a:cubicBezTo>
                        <a:pt x="137488" y="7819"/>
                        <a:pt x="129670" y="0"/>
                        <a:pt x="120026" y="0"/>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93">
                  <a:extLst>
                    <a:ext uri="{FF2B5EF4-FFF2-40B4-BE49-F238E27FC236}">
                      <a16:creationId xmlns:a16="http://schemas.microsoft.com/office/drawing/2014/main" id="{A539B21F-C370-A303-9AC9-E3DE92A51D24}"/>
                    </a:ext>
                  </a:extLst>
                </p:cNvPr>
                <p:cNvSpPr/>
                <p:nvPr/>
              </p:nvSpPr>
              <p:spPr>
                <a:xfrm>
                  <a:off x="6361467" y="5061310"/>
                  <a:ext cx="74390" cy="34925"/>
                </a:xfrm>
                <a:custGeom>
                  <a:avLst/>
                  <a:gdLst>
                    <a:gd name="connsiteX0" fmla="*/ 37137 w 74390"/>
                    <a:gd name="connsiteY0" fmla="*/ 34925 h 34925"/>
                    <a:gd name="connsiteX1" fmla="*/ 74390 w 74390"/>
                    <a:gd name="connsiteY1" fmla="*/ 0 h 34925"/>
                    <a:gd name="connsiteX2" fmla="*/ 0 w 74390"/>
                    <a:gd name="connsiteY2" fmla="*/ 0 h 34925"/>
                    <a:gd name="connsiteX3" fmla="*/ 37137 w 74390"/>
                    <a:gd name="connsiteY3" fmla="*/ 34925 h 34925"/>
                  </a:gdLst>
                  <a:ahLst/>
                  <a:cxnLst>
                    <a:cxn ang="0">
                      <a:pos x="connsiteX0" y="connsiteY0"/>
                    </a:cxn>
                    <a:cxn ang="0">
                      <a:pos x="connsiteX1" y="connsiteY1"/>
                    </a:cxn>
                    <a:cxn ang="0">
                      <a:pos x="connsiteX2" y="connsiteY2"/>
                    </a:cxn>
                    <a:cxn ang="0">
                      <a:pos x="connsiteX3" y="connsiteY3"/>
                    </a:cxn>
                  </a:cxnLst>
                  <a:rect l="l" t="t" r="r" b="b"/>
                  <a:pathLst>
                    <a:path w="74390" h="34925">
                      <a:moveTo>
                        <a:pt x="37137" y="34925"/>
                      </a:moveTo>
                      <a:cubicBezTo>
                        <a:pt x="56813" y="34906"/>
                        <a:pt x="73103" y="19634"/>
                        <a:pt x="74390" y="0"/>
                      </a:cubicBezTo>
                      <a:lnTo>
                        <a:pt x="0" y="0"/>
                      </a:lnTo>
                      <a:cubicBezTo>
                        <a:pt x="1228" y="19615"/>
                        <a:pt x="17483" y="34902"/>
                        <a:pt x="37137" y="34925"/>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94">
                  <a:extLst>
                    <a:ext uri="{FF2B5EF4-FFF2-40B4-BE49-F238E27FC236}">
                      <a16:creationId xmlns:a16="http://schemas.microsoft.com/office/drawing/2014/main" id="{39672C00-D300-2A8F-ED78-29F5A8D4E112}"/>
                    </a:ext>
                  </a:extLst>
                </p:cNvPr>
                <p:cNvSpPr/>
                <p:nvPr/>
              </p:nvSpPr>
              <p:spPr>
                <a:xfrm>
                  <a:off x="6249823" y="4670615"/>
                  <a:ext cx="297677" cy="309784"/>
                </a:xfrm>
                <a:custGeom>
                  <a:avLst/>
                  <a:gdLst>
                    <a:gd name="connsiteX0" fmla="*/ 148780 w 297677"/>
                    <a:gd name="connsiteY0" fmla="*/ 0 h 309784"/>
                    <a:gd name="connsiteX1" fmla="*/ 148780 w 297677"/>
                    <a:gd name="connsiteY1" fmla="*/ 0 h 309784"/>
                    <a:gd name="connsiteX2" fmla="*/ 0 w 297677"/>
                    <a:gd name="connsiteY2" fmla="*/ 147151 h 309784"/>
                    <a:gd name="connsiteX3" fmla="*/ 0 w 297677"/>
                    <a:gd name="connsiteY3" fmla="*/ 152273 h 309784"/>
                    <a:gd name="connsiteX4" fmla="*/ 10361 w 297677"/>
                    <a:gd name="connsiteY4" fmla="*/ 204428 h 309784"/>
                    <a:gd name="connsiteX5" fmla="*/ 36206 w 297677"/>
                    <a:gd name="connsiteY5" fmla="*/ 246803 h 309784"/>
                    <a:gd name="connsiteX6" fmla="*/ 71131 w 297677"/>
                    <a:gd name="connsiteY6" fmla="*/ 303382 h 309784"/>
                    <a:gd name="connsiteX7" fmla="*/ 81375 w 297677"/>
                    <a:gd name="connsiteY7" fmla="*/ 309785 h 309784"/>
                    <a:gd name="connsiteX8" fmla="*/ 216419 w 297677"/>
                    <a:gd name="connsiteY8" fmla="*/ 309785 h 309784"/>
                    <a:gd name="connsiteX9" fmla="*/ 226663 w 297677"/>
                    <a:gd name="connsiteY9" fmla="*/ 303382 h 309784"/>
                    <a:gd name="connsiteX10" fmla="*/ 261588 w 297677"/>
                    <a:gd name="connsiteY10" fmla="*/ 246803 h 309784"/>
                    <a:gd name="connsiteX11" fmla="*/ 287316 w 297677"/>
                    <a:gd name="connsiteY11" fmla="*/ 204428 h 309784"/>
                    <a:gd name="connsiteX12" fmla="*/ 297677 w 297677"/>
                    <a:gd name="connsiteY12" fmla="*/ 152855 h 309784"/>
                    <a:gd name="connsiteX13" fmla="*/ 297677 w 297677"/>
                    <a:gd name="connsiteY13" fmla="*/ 147733 h 309784"/>
                    <a:gd name="connsiteX14" fmla="*/ 148780 w 297677"/>
                    <a:gd name="connsiteY14" fmla="*/ 0 h 309784"/>
                    <a:gd name="connsiteX15" fmla="*/ 263335 w 297677"/>
                    <a:gd name="connsiteY15" fmla="*/ 151342 h 309784"/>
                    <a:gd name="connsiteX16" fmla="*/ 255185 w 297677"/>
                    <a:gd name="connsiteY16" fmla="*/ 191505 h 309784"/>
                    <a:gd name="connsiteX17" fmla="*/ 235744 w 297677"/>
                    <a:gd name="connsiteY17" fmla="*/ 222938 h 309784"/>
                    <a:gd name="connsiteX18" fmla="*/ 202332 w 297677"/>
                    <a:gd name="connsiteY18" fmla="*/ 274511 h 309784"/>
                    <a:gd name="connsiteX19" fmla="*/ 95345 w 297677"/>
                    <a:gd name="connsiteY19" fmla="*/ 274511 h 309784"/>
                    <a:gd name="connsiteX20" fmla="*/ 61817 w 297677"/>
                    <a:gd name="connsiteY20" fmla="*/ 222938 h 309784"/>
                    <a:gd name="connsiteX21" fmla="*/ 42492 w 297677"/>
                    <a:gd name="connsiteY21" fmla="*/ 191505 h 309784"/>
                    <a:gd name="connsiteX22" fmla="*/ 34343 w 297677"/>
                    <a:gd name="connsiteY22" fmla="*/ 151342 h 309784"/>
                    <a:gd name="connsiteX23" fmla="*/ 34343 w 297677"/>
                    <a:gd name="connsiteY23" fmla="*/ 147151 h 309784"/>
                    <a:gd name="connsiteX24" fmla="*/ 148780 w 297677"/>
                    <a:gd name="connsiteY24" fmla="*/ 33994 h 309784"/>
                    <a:gd name="connsiteX25" fmla="*/ 148780 w 297677"/>
                    <a:gd name="connsiteY25" fmla="*/ 33994 h 309784"/>
                    <a:gd name="connsiteX26" fmla="*/ 263335 w 297677"/>
                    <a:gd name="connsiteY26" fmla="*/ 147151 h 30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7677" h="309784">
                      <a:moveTo>
                        <a:pt x="148780" y="0"/>
                      </a:moveTo>
                      <a:lnTo>
                        <a:pt x="148780" y="0"/>
                      </a:lnTo>
                      <a:cubicBezTo>
                        <a:pt x="67475" y="555"/>
                        <a:pt x="1452" y="65856"/>
                        <a:pt x="0" y="147151"/>
                      </a:cubicBezTo>
                      <a:lnTo>
                        <a:pt x="0" y="152273"/>
                      </a:lnTo>
                      <a:cubicBezTo>
                        <a:pt x="395" y="170128"/>
                        <a:pt x="3901" y="187778"/>
                        <a:pt x="10361" y="204428"/>
                      </a:cubicBezTo>
                      <a:cubicBezTo>
                        <a:pt x="16377" y="219982"/>
                        <a:pt x="25131" y="234334"/>
                        <a:pt x="36206" y="246803"/>
                      </a:cubicBezTo>
                      <a:cubicBezTo>
                        <a:pt x="50011" y="264238"/>
                        <a:pt x="61732" y="283227"/>
                        <a:pt x="71131" y="303382"/>
                      </a:cubicBezTo>
                      <a:cubicBezTo>
                        <a:pt x="73084" y="307260"/>
                        <a:pt x="77034" y="309728"/>
                        <a:pt x="81375" y="309785"/>
                      </a:cubicBezTo>
                      <a:lnTo>
                        <a:pt x="216419" y="309785"/>
                      </a:lnTo>
                      <a:cubicBezTo>
                        <a:pt x="220760" y="309728"/>
                        <a:pt x="224710" y="307260"/>
                        <a:pt x="226663" y="303382"/>
                      </a:cubicBezTo>
                      <a:cubicBezTo>
                        <a:pt x="236070" y="283231"/>
                        <a:pt x="247791" y="264244"/>
                        <a:pt x="261588" y="246803"/>
                      </a:cubicBezTo>
                      <a:cubicBezTo>
                        <a:pt x="272592" y="234303"/>
                        <a:pt x="281302" y="219958"/>
                        <a:pt x="287316" y="204428"/>
                      </a:cubicBezTo>
                      <a:cubicBezTo>
                        <a:pt x="293601" y="187929"/>
                        <a:pt x="297102" y="170500"/>
                        <a:pt x="297677" y="152855"/>
                      </a:cubicBezTo>
                      <a:lnTo>
                        <a:pt x="297677" y="147733"/>
                      </a:lnTo>
                      <a:cubicBezTo>
                        <a:pt x="296476" y="66192"/>
                        <a:pt x="230328" y="561"/>
                        <a:pt x="148780" y="0"/>
                      </a:cubicBezTo>
                      <a:close/>
                      <a:moveTo>
                        <a:pt x="263335" y="151342"/>
                      </a:moveTo>
                      <a:cubicBezTo>
                        <a:pt x="262853" y="165087"/>
                        <a:pt x="260098" y="178659"/>
                        <a:pt x="255185" y="191505"/>
                      </a:cubicBezTo>
                      <a:cubicBezTo>
                        <a:pt x="250596" y="203041"/>
                        <a:pt x="244016" y="213680"/>
                        <a:pt x="235744" y="222938"/>
                      </a:cubicBezTo>
                      <a:cubicBezTo>
                        <a:pt x="222664" y="238789"/>
                        <a:pt x="211453" y="256095"/>
                        <a:pt x="202332" y="274511"/>
                      </a:cubicBezTo>
                      <a:lnTo>
                        <a:pt x="95345" y="274511"/>
                      </a:lnTo>
                      <a:cubicBezTo>
                        <a:pt x="86182" y="256092"/>
                        <a:pt x="74933" y="238787"/>
                        <a:pt x="61817" y="222938"/>
                      </a:cubicBezTo>
                      <a:cubicBezTo>
                        <a:pt x="53581" y="213676"/>
                        <a:pt x="47039" y="203037"/>
                        <a:pt x="42492" y="191505"/>
                      </a:cubicBezTo>
                      <a:cubicBezTo>
                        <a:pt x="37579" y="178659"/>
                        <a:pt x="34825" y="165087"/>
                        <a:pt x="34343" y="151342"/>
                      </a:cubicBezTo>
                      <a:lnTo>
                        <a:pt x="34343" y="147151"/>
                      </a:lnTo>
                      <a:cubicBezTo>
                        <a:pt x="35417" y="84608"/>
                        <a:pt x="86230" y="34364"/>
                        <a:pt x="148780" y="33994"/>
                      </a:cubicBezTo>
                      <a:lnTo>
                        <a:pt x="148780" y="33994"/>
                      </a:lnTo>
                      <a:cubicBezTo>
                        <a:pt x="211351" y="34363"/>
                        <a:pt x="262198" y="84590"/>
                        <a:pt x="263335" y="147151"/>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95">
                  <a:extLst>
                    <a:ext uri="{FF2B5EF4-FFF2-40B4-BE49-F238E27FC236}">
                      <a16:creationId xmlns:a16="http://schemas.microsoft.com/office/drawing/2014/main" id="{4A8DE470-FAD3-B91A-017A-451C19A21AAB}"/>
                    </a:ext>
                  </a:extLst>
                </p:cNvPr>
                <p:cNvSpPr/>
                <p:nvPr/>
              </p:nvSpPr>
              <p:spPr>
                <a:xfrm>
                  <a:off x="6342491" y="4735343"/>
                  <a:ext cx="125497" cy="174625"/>
                </a:xfrm>
                <a:custGeom>
                  <a:avLst/>
                  <a:gdLst>
                    <a:gd name="connsiteX0" fmla="*/ 0 w 125497"/>
                    <a:gd name="connsiteY0" fmla="*/ 120258 h 174625"/>
                    <a:gd name="connsiteX1" fmla="*/ 61584 w 125497"/>
                    <a:gd name="connsiteY1" fmla="*/ 0 h 174625"/>
                    <a:gd name="connsiteX2" fmla="*/ 61584 w 125497"/>
                    <a:gd name="connsiteY2" fmla="*/ 69617 h 174625"/>
                    <a:gd name="connsiteX3" fmla="*/ 125497 w 125497"/>
                    <a:gd name="connsiteY3" fmla="*/ 56928 h 174625"/>
                    <a:gd name="connsiteX4" fmla="*/ 61584 w 125497"/>
                    <a:gd name="connsiteY4" fmla="*/ 174625 h 174625"/>
                    <a:gd name="connsiteX5" fmla="*/ 61584 w 125497"/>
                    <a:gd name="connsiteY5" fmla="*/ 106288 h 174625"/>
                    <a:gd name="connsiteX6" fmla="*/ 0 w 125497"/>
                    <a:gd name="connsiteY6" fmla="*/ 120258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97" h="174625">
                      <a:moveTo>
                        <a:pt x="0" y="120258"/>
                      </a:moveTo>
                      <a:lnTo>
                        <a:pt x="61584" y="0"/>
                      </a:lnTo>
                      <a:lnTo>
                        <a:pt x="61584" y="69617"/>
                      </a:lnTo>
                      <a:lnTo>
                        <a:pt x="125497" y="56928"/>
                      </a:lnTo>
                      <a:lnTo>
                        <a:pt x="61584" y="174625"/>
                      </a:lnTo>
                      <a:lnTo>
                        <a:pt x="61584" y="106288"/>
                      </a:lnTo>
                      <a:lnTo>
                        <a:pt x="0" y="120258"/>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96">
                  <a:extLst>
                    <a:ext uri="{FF2B5EF4-FFF2-40B4-BE49-F238E27FC236}">
                      <a16:creationId xmlns:a16="http://schemas.microsoft.com/office/drawing/2014/main" id="{E43A9A2E-AA16-69BF-F413-D5DE70BE1583}"/>
                    </a:ext>
                  </a:extLst>
                </p:cNvPr>
                <p:cNvSpPr/>
                <p:nvPr/>
              </p:nvSpPr>
              <p:spPr>
                <a:xfrm>
                  <a:off x="6549247"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97">
                  <a:extLst>
                    <a:ext uri="{FF2B5EF4-FFF2-40B4-BE49-F238E27FC236}">
                      <a16:creationId xmlns:a16="http://schemas.microsoft.com/office/drawing/2014/main" id="{5E19EB3C-D671-2B84-3E9C-AC20F45E8E3D}"/>
                    </a:ext>
                  </a:extLst>
                </p:cNvPr>
                <p:cNvSpPr/>
                <p:nvPr/>
              </p:nvSpPr>
              <p:spPr>
                <a:xfrm>
                  <a:off x="6066118"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98">
                  <a:extLst>
                    <a:ext uri="{FF2B5EF4-FFF2-40B4-BE49-F238E27FC236}">
                      <a16:creationId xmlns:a16="http://schemas.microsoft.com/office/drawing/2014/main" id="{C5BE9F10-3883-75F5-96FB-F0D51224B3E1}"/>
                    </a:ext>
                  </a:extLst>
                </p:cNvPr>
                <p:cNvSpPr/>
                <p:nvPr/>
              </p:nvSpPr>
              <p:spPr>
                <a:xfrm>
                  <a:off x="6492668" y="5287390"/>
                  <a:ext cx="328307" cy="181377"/>
                </a:xfrm>
                <a:custGeom>
                  <a:avLst/>
                  <a:gdLst>
                    <a:gd name="connsiteX0" fmla="*/ 310134 w 328307"/>
                    <a:gd name="connsiteY0" fmla="*/ 53902 h 181377"/>
                    <a:gd name="connsiteX1" fmla="*/ 221657 w 328307"/>
                    <a:gd name="connsiteY1" fmla="*/ 11642 h 181377"/>
                    <a:gd name="connsiteX2" fmla="*/ 147151 w 328307"/>
                    <a:gd name="connsiteY2" fmla="*/ 1 h 181377"/>
                    <a:gd name="connsiteX3" fmla="*/ 72644 w 328307"/>
                    <a:gd name="connsiteY3" fmla="*/ 11642 h 181377"/>
                    <a:gd name="connsiteX4" fmla="*/ 4191 w 328307"/>
                    <a:gd name="connsiteY4" fmla="*/ 40979 h 181377"/>
                    <a:gd name="connsiteX5" fmla="*/ 0 w 328307"/>
                    <a:gd name="connsiteY5" fmla="*/ 45752 h 181377"/>
                    <a:gd name="connsiteX6" fmla="*/ 93133 w 328307"/>
                    <a:gd name="connsiteY6" fmla="*/ 92319 h 181377"/>
                    <a:gd name="connsiteX7" fmla="*/ 127243 w 328307"/>
                    <a:gd name="connsiteY7" fmla="*/ 160656 h 181377"/>
                    <a:gd name="connsiteX8" fmla="*/ 127243 w 328307"/>
                    <a:gd name="connsiteY8" fmla="*/ 181378 h 181377"/>
                    <a:gd name="connsiteX9" fmla="*/ 328295 w 328307"/>
                    <a:gd name="connsiteY9" fmla="*/ 181378 h 181377"/>
                    <a:gd name="connsiteX10" fmla="*/ 328295 w 328307"/>
                    <a:gd name="connsiteY10" fmla="*/ 90224 h 181377"/>
                    <a:gd name="connsiteX11" fmla="*/ 310134 w 328307"/>
                    <a:gd name="connsiteY11" fmla="*/ 53902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307" h="181377">
                      <a:moveTo>
                        <a:pt x="310134" y="53902"/>
                      </a:moveTo>
                      <a:cubicBezTo>
                        <a:pt x="284045" y="33582"/>
                        <a:pt x="253858" y="19165"/>
                        <a:pt x="221657" y="11642"/>
                      </a:cubicBezTo>
                      <a:cubicBezTo>
                        <a:pt x="197425" y="4573"/>
                        <a:pt x="172384" y="661"/>
                        <a:pt x="147151" y="1"/>
                      </a:cubicBezTo>
                      <a:cubicBezTo>
                        <a:pt x="121858" y="-55"/>
                        <a:pt x="96714" y="3874"/>
                        <a:pt x="72644" y="11642"/>
                      </a:cubicBezTo>
                      <a:cubicBezTo>
                        <a:pt x="48531" y="18068"/>
                        <a:pt x="25474" y="27950"/>
                        <a:pt x="4191" y="40979"/>
                      </a:cubicBezTo>
                      <a:cubicBezTo>
                        <a:pt x="2794" y="42609"/>
                        <a:pt x="1513" y="44239"/>
                        <a:pt x="0" y="45752"/>
                      </a:cubicBezTo>
                      <a:cubicBezTo>
                        <a:pt x="33856" y="54864"/>
                        <a:pt x="65530" y="70702"/>
                        <a:pt x="93133" y="92319"/>
                      </a:cubicBezTo>
                      <a:cubicBezTo>
                        <a:pt x="114915" y="108217"/>
                        <a:pt x="127631" y="133692"/>
                        <a:pt x="127243" y="160656"/>
                      </a:cubicBezTo>
                      <a:lnTo>
                        <a:pt x="127243" y="181378"/>
                      </a:lnTo>
                      <a:lnTo>
                        <a:pt x="328295" y="181378"/>
                      </a:lnTo>
                      <a:lnTo>
                        <a:pt x="328295" y="90224"/>
                      </a:lnTo>
                      <a:cubicBezTo>
                        <a:pt x="328645" y="75852"/>
                        <a:pt x="321841" y="62244"/>
                        <a:pt x="310134" y="5390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99">
                  <a:extLst>
                    <a:ext uri="{FF2B5EF4-FFF2-40B4-BE49-F238E27FC236}">
                      <a16:creationId xmlns:a16="http://schemas.microsoft.com/office/drawing/2014/main" id="{F561CB70-5EA3-C456-F911-EBDF7B298578}"/>
                    </a:ext>
                  </a:extLst>
                </p:cNvPr>
                <p:cNvSpPr/>
                <p:nvPr/>
              </p:nvSpPr>
              <p:spPr>
                <a:xfrm>
                  <a:off x="5975546" y="5287391"/>
                  <a:ext cx="328295" cy="181377"/>
                </a:xfrm>
                <a:custGeom>
                  <a:avLst/>
                  <a:gdLst>
                    <a:gd name="connsiteX0" fmla="*/ 201284 w 328295"/>
                    <a:gd name="connsiteY0" fmla="*/ 160655 h 181377"/>
                    <a:gd name="connsiteX1" fmla="*/ 233881 w 328295"/>
                    <a:gd name="connsiteY1" fmla="*/ 93483 h 181377"/>
                    <a:gd name="connsiteX2" fmla="*/ 235278 w 328295"/>
                    <a:gd name="connsiteY2" fmla="*/ 92319 h 181377"/>
                    <a:gd name="connsiteX3" fmla="*/ 236792 w 328295"/>
                    <a:gd name="connsiteY3" fmla="*/ 91271 h 181377"/>
                    <a:gd name="connsiteX4" fmla="*/ 328295 w 328295"/>
                    <a:gd name="connsiteY4" fmla="*/ 45869 h 181377"/>
                    <a:gd name="connsiteX5" fmla="*/ 321659 w 328295"/>
                    <a:gd name="connsiteY5" fmla="*/ 38302 h 181377"/>
                    <a:gd name="connsiteX6" fmla="*/ 256117 w 328295"/>
                    <a:gd name="connsiteY6" fmla="*/ 11642 h 181377"/>
                    <a:gd name="connsiteX7" fmla="*/ 181610 w 328295"/>
                    <a:gd name="connsiteY7" fmla="*/ 0 h 181377"/>
                    <a:gd name="connsiteX8" fmla="*/ 107103 w 328295"/>
                    <a:gd name="connsiteY8" fmla="*/ 11642 h 181377"/>
                    <a:gd name="connsiteX9" fmla="*/ 18627 w 328295"/>
                    <a:gd name="connsiteY9" fmla="*/ 53901 h 181377"/>
                    <a:gd name="connsiteX10" fmla="*/ 0 w 328295"/>
                    <a:gd name="connsiteY10" fmla="*/ 90223 h 181377"/>
                    <a:gd name="connsiteX11" fmla="*/ 0 w 328295"/>
                    <a:gd name="connsiteY11" fmla="*/ 181378 h 181377"/>
                    <a:gd name="connsiteX12" fmla="*/ 201284 w 328295"/>
                    <a:gd name="connsiteY12" fmla="*/ 181378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295" h="181377">
                      <a:moveTo>
                        <a:pt x="201284" y="160655"/>
                      </a:moveTo>
                      <a:cubicBezTo>
                        <a:pt x="201310" y="134459"/>
                        <a:pt x="213318" y="109714"/>
                        <a:pt x="233881" y="93483"/>
                      </a:cubicBezTo>
                      <a:lnTo>
                        <a:pt x="235278" y="92319"/>
                      </a:lnTo>
                      <a:lnTo>
                        <a:pt x="236792" y="91271"/>
                      </a:lnTo>
                      <a:cubicBezTo>
                        <a:pt x="264711" y="71410"/>
                        <a:pt x="295592" y="56088"/>
                        <a:pt x="328295" y="45869"/>
                      </a:cubicBezTo>
                      <a:cubicBezTo>
                        <a:pt x="325967" y="43424"/>
                        <a:pt x="323871" y="40863"/>
                        <a:pt x="321659" y="38302"/>
                      </a:cubicBezTo>
                      <a:cubicBezTo>
                        <a:pt x="301200" y="26325"/>
                        <a:pt x="279128" y="17347"/>
                        <a:pt x="256117" y="11642"/>
                      </a:cubicBezTo>
                      <a:cubicBezTo>
                        <a:pt x="231887" y="4564"/>
                        <a:pt x="206843" y="650"/>
                        <a:pt x="181610" y="0"/>
                      </a:cubicBezTo>
                      <a:cubicBezTo>
                        <a:pt x="156317" y="-47"/>
                        <a:pt x="131176" y="3882"/>
                        <a:pt x="107103" y="11642"/>
                      </a:cubicBezTo>
                      <a:cubicBezTo>
                        <a:pt x="75351" y="20402"/>
                        <a:pt x="45398" y="34710"/>
                        <a:pt x="18627" y="53901"/>
                      </a:cubicBezTo>
                      <a:cubicBezTo>
                        <a:pt x="7160" y="62498"/>
                        <a:pt x="289" y="75895"/>
                        <a:pt x="0" y="90223"/>
                      </a:cubicBezTo>
                      <a:lnTo>
                        <a:pt x="0" y="181378"/>
                      </a:lnTo>
                      <a:lnTo>
                        <a:pt x="201284" y="181378"/>
                      </a:ln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100">
                  <a:extLst>
                    <a:ext uri="{FF2B5EF4-FFF2-40B4-BE49-F238E27FC236}">
                      <a16:creationId xmlns:a16="http://schemas.microsoft.com/office/drawing/2014/main" id="{721C09E1-B9E3-87B3-6EE7-F4152A22CF65}"/>
                    </a:ext>
                  </a:extLst>
                </p:cNvPr>
                <p:cNvSpPr/>
                <p:nvPr/>
              </p:nvSpPr>
              <p:spPr>
                <a:xfrm>
                  <a:off x="6217110" y="5357938"/>
                  <a:ext cx="362303" cy="180680"/>
                </a:xfrm>
                <a:custGeom>
                  <a:avLst/>
                  <a:gdLst>
                    <a:gd name="connsiteX0" fmla="*/ 0 w 362303"/>
                    <a:gd name="connsiteY0" fmla="*/ 180681 h 180680"/>
                    <a:gd name="connsiteX1" fmla="*/ 0 w 362303"/>
                    <a:gd name="connsiteY1" fmla="*/ 90108 h 180680"/>
                    <a:gd name="connsiteX2" fmla="*/ 18161 w 362303"/>
                    <a:gd name="connsiteY2" fmla="*/ 53903 h 180680"/>
                    <a:gd name="connsiteX3" fmla="*/ 106638 w 362303"/>
                    <a:gd name="connsiteY3" fmla="*/ 11644 h 180680"/>
                    <a:gd name="connsiteX4" fmla="*/ 181144 w 362303"/>
                    <a:gd name="connsiteY4" fmla="*/ 2 h 180680"/>
                    <a:gd name="connsiteX5" fmla="*/ 255651 w 362303"/>
                    <a:gd name="connsiteY5" fmla="*/ 11644 h 180680"/>
                    <a:gd name="connsiteX6" fmla="*/ 344244 w 362303"/>
                    <a:gd name="connsiteY6" fmla="*/ 53903 h 180680"/>
                    <a:gd name="connsiteX7" fmla="*/ 362289 w 362303"/>
                    <a:gd name="connsiteY7" fmla="*/ 90108 h 180680"/>
                    <a:gd name="connsiteX8" fmla="*/ 362289 w 362303"/>
                    <a:gd name="connsiteY8" fmla="*/ 180681 h 1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180680">
                      <a:moveTo>
                        <a:pt x="0" y="180681"/>
                      </a:moveTo>
                      <a:lnTo>
                        <a:pt x="0" y="90108"/>
                      </a:lnTo>
                      <a:cubicBezTo>
                        <a:pt x="55" y="75863"/>
                        <a:pt x="6775" y="62464"/>
                        <a:pt x="18161" y="53903"/>
                      </a:cubicBezTo>
                      <a:cubicBezTo>
                        <a:pt x="44883" y="34630"/>
                        <a:pt x="74852" y="20315"/>
                        <a:pt x="106638" y="11644"/>
                      </a:cubicBezTo>
                      <a:cubicBezTo>
                        <a:pt x="130698" y="3830"/>
                        <a:pt x="155848" y="-101"/>
                        <a:pt x="181144" y="2"/>
                      </a:cubicBezTo>
                      <a:cubicBezTo>
                        <a:pt x="206383" y="594"/>
                        <a:pt x="231434" y="4510"/>
                        <a:pt x="255651" y="11644"/>
                      </a:cubicBezTo>
                      <a:cubicBezTo>
                        <a:pt x="287915" y="19090"/>
                        <a:pt x="318154" y="33515"/>
                        <a:pt x="344244" y="53903"/>
                      </a:cubicBezTo>
                      <a:cubicBezTo>
                        <a:pt x="355904" y="62221"/>
                        <a:pt x="362667" y="75790"/>
                        <a:pt x="362289" y="90108"/>
                      </a:cubicBezTo>
                      <a:lnTo>
                        <a:pt x="362289" y="180681"/>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101">
                  <a:extLst>
                    <a:ext uri="{FF2B5EF4-FFF2-40B4-BE49-F238E27FC236}">
                      <a16:creationId xmlns:a16="http://schemas.microsoft.com/office/drawing/2014/main" id="{177CB0F4-97CE-8E5C-687F-37622EC97C6A}"/>
                    </a:ext>
                  </a:extLst>
                </p:cNvPr>
                <p:cNvSpPr/>
                <p:nvPr/>
              </p:nvSpPr>
              <p:spPr>
                <a:xfrm>
                  <a:off x="6307682" y="5152115"/>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1" name="Graphic 30" descr="Tree With Roots">
                <a:extLst>
                  <a:ext uri="{FF2B5EF4-FFF2-40B4-BE49-F238E27FC236}">
                    <a16:creationId xmlns:a16="http://schemas.microsoft.com/office/drawing/2014/main" id="{4B759AEB-8DD5-F99B-F054-81149CA2D7BB}"/>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0409"/>
              <a:stretch/>
            </p:blipFill>
            <p:spPr>
              <a:xfrm>
                <a:off x="6114918" y="1299355"/>
                <a:ext cx="1287669" cy="1629645"/>
              </a:xfrm>
              <a:prstGeom prst="rect">
                <a:avLst/>
              </a:prstGeom>
              <a:effectLst>
                <a:outerShdw blurRad="50800" dist="38100" dir="2700000" algn="tl" rotWithShape="0">
                  <a:prstClr val="black">
                    <a:alpha val="40000"/>
                  </a:prstClr>
                </a:outerShdw>
              </a:effectLst>
            </p:spPr>
          </p:pic>
          <p:pic>
            <p:nvPicPr>
              <p:cNvPr id="32" name="Graphic 31" descr="Magnifying glass">
                <a:extLst>
                  <a:ext uri="{FF2B5EF4-FFF2-40B4-BE49-F238E27FC236}">
                    <a16:creationId xmlns:a16="http://schemas.microsoft.com/office/drawing/2014/main" id="{90FB19EF-83E4-40BE-71FD-125DDDADCD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9673" y="2237181"/>
                <a:ext cx="1082621" cy="1082621"/>
              </a:xfrm>
              <a:prstGeom prst="rect">
                <a:avLst/>
              </a:prstGeom>
              <a:effectLst>
                <a:outerShdw blurRad="50800" dist="38100" dir="2700000" algn="tl" rotWithShape="0">
                  <a:prstClr val="black">
                    <a:alpha val="40000"/>
                  </a:prstClr>
                </a:outerShdw>
              </a:effectLst>
            </p:spPr>
          </p:pic>
          <p:sp>
            <p:nvSpPr>
              <p:cNvPr id="33" name="Multiplication Sign 67">
                <a:extLst>
                  <a:ext uri="{FF2B5EF4-FFF2-40B4-BE49-F238E27FC236}">
                    <a16:creationId xmlns:a16="http://schemas.microsoft.com/office/drawing/2014/main" id="{253BC656-2AF7-0406-4F29-C46AB18F936F}"/>
                  </a:ext>
                </a:extLst>
              </p:cNvPr>
              <p:cNvSpPr/>
              <p:nvPr/>
            </p:nvSpPr>
            <p:spPr>
              <a:xfrm>
                <a:off x="6856722" y="2549725"/>
                <a:ext cx="297247" cy="271019"/>
              </a:xfrm>
              <a:prstGeom prst="mathMultiply">
                <a:avLst/>
              </a:prstGeom>
              <a:solidFill>
                <a:srgbClr val="009BA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A2458FB8-9BAF-8AD3-4AA1-A0F107147096}"/>
                  </a:ext>
                </a:extLst>
              </p:cNvPr>
              <p:cNvSpPr txBox="1"/>
              <p:nvPr/>
            </p:nvSpPr>
            <p:spPr>
              <a:xfrm>
                <a:off x="3780308" y="1662759"/>
                <a:ext cx="1982430"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Learn &amp; Adapt</a:t>
                </a:r>
              </a:p>
            </p:txBody>
          </p:sp>
          <p:grpSp>
            <p:nvGrpSpPr>
              <p:cNvPr id="35" name="Group 34">
                <a:extLst>
                  <a:ext uri="{FF2B5EF4-FFF2-40B4-BE49-F238E27FC236}">
                    <a16:creationId xmlns:a16="http://schemas.microsoft.com/office/drawing/2014/main" id="{4E503A13-A390-1531-44FB-F79B59736E21}"/>
                  </a:ext>
                </a:extLst>
              </p:cNvPr>
              <p:cNvGrpSpPr/>
              <p:nvPr/>
            </p:nvGrpSpPr>
            <p:grpSpPr>
              <a:xfrm>
                <a:off x="4086379" y="2420121"/>
                <a:ext cx="1262940" cy="748338"/>
                <a:chOff x="4012068" y="4725667"/>
                <a:chExt cx="1211865" cy="718074"/>
              </a:xfrm>
              <a:effectLst>
                <a:outerShdw blurRad="50800" dist="38100" dir="2700000" algn="tl" rotWithShape="0">
                  <a:prstClr val="black">
                    <a:alpha val="40000"/>
                  </a:prstClr>
                </a:outerShdw>
              </a:effectLst>
            </p:grpSpPr>
            <p:sp>
              <p:nvSpPr>
                <p:cNvPr id="53" name="Freeform: Shape 49">
                  <a:extLst>
                    <a:ext uri="{FF2B5EF4-FFF2-40B4-BE49-F238E27FC236}">
                      <a16:creationId xmlns:a16="http://schemas.microsoft.com/office/drawing/2014/main" id="{54C05A90-F7E9-2382-90F8-55A859B5F4C1}"/>
                    </a:ext>
                  </a:extLst>
                </p:cNvPr>
                <p:cNvSpPr/>
                <p:nvPr/>
              </p:nvSpPr>
              <p:spPr>
                <a:xfrm>
                  <a:off x="4012068" y="5094364"/>
                  <a:ext cx="605980" cy="349281"/>
                </a:xfrm>
                <a:custGeom>
                  <a:avLst/>
                  <a:gdLst>
                    <a:gd name="connsiteX0" fmla="*/ 513207 w 605980"/>
                    <a:gd name="connsiteY0" fmla="*/ 0 h 349281"/>
                    <a:gd name="connsiteX1" fmla="*/ 349377 w 605980"/>
                    <a:gd name="connsiteY1" fmla="*/ 163830 h 349281"/>
                    <a:gd name="connsiteX2" fmla="*/ 185547 w 605980"/>
                    <a:gd name="connsiteY2" fmla="*/ 0 h 349281"/>
                    <a:gd name="connsiteX3" fmla="*/ 0 w 605980"/>
                    <a:gd name="connsiteY3" fmla="*/ 0 h 349281"/>
                    <a:gd name="connsiteX4" fmla="*/ 349377 w 605980"/>
                    <a:gd name="connsiteY4" fmla="*/ 349282 h 349281"/>
                    <a:gd name="connsiteX5" fmla="*/ 605981 w 605980"/>
                    <a:gd name="connsiteY5" fmla="*/ 236696 h 349281"/>
                    <a:gd name="connsiteX6" fmla="*/ 513207 w 605980"/>
                    <a:gd name="connsiteY6" fmla="*/ 0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513207" y="0"/>
                      </a:moveTo>
                      <a:cubicBezTo>
                        <a:pt x="513207" y="90297"/>
                        <a:pt x="439674" y="163830"/>
                        <a:pt x="349377" y="163830"/>
                      </a:cubicBezTo>
                      <a:cubicBezTo>
                        <a:pt x="259080" y="163830"/>
                        <a:pt x="185547" y="90297"/>
                        <a:pt x="185547" y="0"/>
                      </a:cubicBezTo>
                      <a:lnTo>
                        <a:pt x="0" y="0"/>
                      </a:lnTo>
                      <a:cubicBezTo>
                        <a:pt x="0" y="192596"/>
                        <a:pt x="156686" y="349282"/>
                        <a:pt x="349377" y="349282"/>
                      </a:cubicBezTo>
                      <a:cubicBezTo>
                        <a:pt x="450723" y="349282"/>
                        <a:pt x="542163" y="305848"/>
                        <a:pt x="605981" y="236696"/>
                      </a:cubicBezTo>
                      <a:cubicBezTo>
                        <a:pt x="548354" y="174498"/>
                        <a:pt x="513207" y="91249"/>
                        <a:pt x="513207" y="0"/>
                      </a:cubicBezTo>
                      <a:close/>
                    </a:path>
                  </a:pathLst>
                </a:custGeom>
                <a:solidFill>
                  <a:schemeClr val="bg1"/>
                </a:solidFill>
                <a:ln w="19050" cap="flat">
                  <a:solidFill>
                    <a:srgbClr val="231F2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0">
                  <a:extLst>
                    <a:ext uri="{FF2B5EF4-FFF2-40B4-BE49-F238E27FC236}">
                      <a16:creationId xmlns:a16="http://schemas.microsoft.com/office/drawing/2014/main" id="{F542DEFF-1544-4DEC-44C2-0102CA3DB254}"/>
                    </a:ext>
                  </a:extLst>
                </p:cNvPr>
                <p:cNvSpPr/>
                <p:nvPr/>
              </p:nvSpPr>
              <p:spPr>
                <a:xfrm>
                  <a:off x="4012068" y="5094364"/>
                  <a:ext cx="605980" cy="349281"/>
                </a:xfrm>
                <a:custGeom>
                  <a:avLst/>
                  <a:gdLst>
                    <a:gd name="connsiteX0" fmla="*/ 605981 w 605980"/>
                    <a:gd name="connsiteY0" fmla="*/ 236696 h 349281"/>
                    <a:gd name="connsiteX1" fmla="*/ 349377 w 605980"/>
                    <a:gd name="connsiteY1" fmla="*/ 349282 h 349281"/>
                    <a:gd name="connsiteX2" fmla="*/ 0 w 605980"/>
                    <a:gd name="connsiteY2" fmla="*/ 0 h 349281"/>
                    <a:gd name="connsiteX3" fmla="*/ 185452 w 605980"/>
                    <a:gd name="connsiteY3" fmla="*/ 0 h 349281"/>
                    <a:gd name="connsiteX4" fmla="*/ 349282 w 605980"/>
                    <a:gd name="connsiteY4" fmla="*/ 163830 h 349281"/>
                    <a:gd name="connsiteX5" fmla="*/ 513112 w 605980"/>
                    <a:gd name="connsiteY5" fmla="*/ 0 h 349281"/>
                    <a:gd name="connsiteX6" fmla="*/ 605981 w 605980"/>
                    <a:gd name="connsiteY6" fmla="*/ 236696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605981" y="236696"/>
                      </a:moveTo>
                      <a:cubicBezTo>
                        <a:pt x="542163" y="305848"/>
                        <a:pt x="450723" y="349282"/>
                        <a:pt x="349377" y="349282"/>
                      </a:cubicBezTo>
                      <a:cubicBezTo>
                        <a:pt x="156686" y="349282"/>
                        <a:pt x="0" y="192596"/>
                        <a:pt x="0" y="0"/>
                      </a:cubicBezTo>
                      <a:lnTo>
                        <a:pt x="185452" y="0"/>
                      </a:lnTo>
                      <a:cubicBezTo>
                        <a:pt x="185452" y="90297"/>
                        <a:pt x="258985" y="163830"/>
                        <a:pt x="349282" y="163830"/>
                      </a:cubicBezTo>
                      <a:cubicBezTo>
                        <a:pt x="439579" y="163830"/>
                        <a:pt x="513112" y="90297"/>
                        <a:pt x="513112" y="0"/>
                      </a:cubicBezTo>
                      <a:cubicBezTo>
                        <a:pt x="513207" y="91249"/>
                        <a:pt x="548354" y="174498"/>
                        <a:pt x="605981" y="236696"/>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1">
                  <a:extLst>
                    <a:ext uri="{FF2B5EF4-FFF2-40B4-BE49-F238E27FC236}">
                      <a16:creationId xmlns:a16="http://schemas.microsoft.com/office/drawing/2014/main" id="{675289C3-4605-3112-8D0E-D9C4BB4D065A}"/>
                    </a:ext>
                  </a:extLst>
                </p:cNvPr>
                <p:cNvSpPr/>
                <p:nvPr/>
              </p:nvSpPr>
              <p:spPr>
                <a:xfrm>
                  <a:off x="4618046" y="4725667"/>
                  <a:ext cx="605885" cy="349377"/>
                </a:xfrm>
                <a:custGeom>
                  <a:avLst/>
                  <a:gdLst>
                    <a:gd name="connsiteX0" fmla="*/ 605885 w 605885"/>
                    <a:gd name="connsiteY0" fmla="*/ 349377 h 349377"/>
                    <a:gd name="connsiteX1" fmla="*/ 420434 w 605885"/>
                    <a:gd name="connsiteY1" fmla="*/ 349377 h 349377"/>
                    <a:gd name="connsiteX2" fmla="*/ 256603 w 605885"/>
                    <a:gd name="connsiteY2" fmla="*/ 185547 h 349377"/>
                    <a:gd name="connsiteX3" fmla="*/ 92773 w 605885"/>
                    <a:gd name="connsiteY3" fmla="*/ 349377 h 349377"/>
                    <a:gd name="connsiteX4" fmla="*/ 0 w 605885"/>
                    <a:gd name="connsiteY4" fmla="*/ 112586 h 349377"/>
                    <a:gd name="connsiteX5" fmla="*/ 256603 w 605885"/>
                    <a:gd name="connsiteY5" fmla="*/ 0 h 349377"/>
                    <a:gd name="connsiteX6" fmla="*/ 605885 w 605885"/>
                    <a:gd name="connsiteY6" fmla="*/ 349377 h 34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885" h="349377">
                      <a:moveTo>
                        <a:pt x="605885" y="349377"/>
                      </a:moveTo>
                      <a:lnTo>
                        <a:pt x="420434" y="349377"/>
                      </a:lnTo>
                      <a:cubicBezTo>
                        <a:pt x="420434" y="259080"/>
                        <a:pt x="346900" y="185547"/>
                        <a:pt x="256603" y="185547"/>
                      </a:cubicBezTo>
                      <a:cubicBezTo>
                        <a:pt x="166306" y="185547"/>
                        <a:pt x="92773" y="259080"/>
                        <a:pt x="92773" y="349377"/>
                      </a:cubicBezTo>
                      <a:cubicBezTo>
                        <a:pt x="92773" y="258128"/>
                        <a:pt x="57626" y="174879"/>
                        <a:pt x="0" y="112586"/>
                      </a:cubicBezTo>
                      <a:cubicBezTo>
                        <a:pt x="63722" y="43434"/>
                        <a:pt x="155162" y="0"/>
                        <a:pt x="256603" y="0"/>
                      </a:cubicBezTo>
                      <a:cubicBezTo>
                        <a:pt x="449199" y="0"/>
                        <a:pt x="605885" y="156781"/>
                        <a:pt x="605885" y="349377"/>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2">
                  <a:extLst>
                    <a:ext uri="{FF2B5EF4-FFF2-40B4-BE49-F238E27FC236}">
                      <a16:creationId xmlns:a16="http://schemas.microsoft.com/office/drawing/2014/main" id="{E00B99DD-9D33-8114-B3C8-40E5CFD4885E}"/>
                    </a:ext>
                  </a:extLst>
                </p:cNvPr>
                <p:cNvSpPr/>
                <p:nvPr/>
              </p:nvSpPr>
              <p:spPr>
                <a:xfrm>
                  <a:off x="4012068" y="4744987"/>
                  <a:ext cx="1211865" cy="698754"/>
                </a:xfrm>
                <a:custGeom>
                  <a:avLst/>
                  <a:gdLst>
                    <a:gd name="connsiteX0" fmla="*/ 1211866 w 1211865"/>
                    <a:gd name="connsiteY0" fmla="*/ 349377 h 698754"/>
                    <a:gd name="connsiteX1" fmla="*/ 862489 w 1211865"/>
                    <a:gd name="connsiteY1" fmla="*/ 698754 h 698754"/>
                    <a:gd name="connsiteX2" fmla="*/ 605885 w 1211865"/>
                    <a:gd name="connsiteY2" fmla="*/ 586169 h 698754"/>
                    <a:gd name="connsiteX3" fmla="*/ 513112 w 1211865"/>
                    <a:gd name="connsiteY3" fmla="*/ 349377 h 698754"/>
                    <a:gd name="connsiteX4" fmla="*/ 349282 w 1211865"/>
                    <a:gd name="connsiteY4" fmla="*/ 185547 h 698754"/>
                    <a:gd name="connsiteX5" fmla="*/ 185452 w 1211865"/>
                    <a:gd name="connsiteY5" fmla="*/ 349377 h 698754"/>
                    <a:gd name="connsiteX6" fmla="*/ 0 w 1211865"/>
                    <a:gd name="connsiteY6" fmla="*/ 349377 h 698754"/>
                    <a:gd name="connsiteX7" fmla="*/ 349377 w 1211865"/>
                    <a:gd name="connsiteY7" fmla="*/ 0 h 698754"/>
                    <a:gd name="connsiteX8" fmla="*/ 605981 w 1211865"/>
                    <a:gd name="connsiteY8" fmla="*/ 112586 h 698754"/>
                    <a:gd name="connsiteX9" fmla="*/ 698754 w 1211865"/>
                    <a:gd name="connsiteY9" fmla="*/ 349377 h 698754"/>
                    <a:gd name="connsiteX10" fmla="*/ 862584 w 1211865"/>
                    <a:gd name="connsiteY10" fmla="*/ 513207 h 698754"/>
                    <a:gd name="connsiteX11" fmla="*/ 1026414 w 1211865"/>
                    <a:gd name="connsiteY11" fmla="*/ 349377 h 698754"/>
                    <a:gd name="connsiteX12" fmla="*/ 1211866 w 1211865"/>
                    <a:gd name="connsiteY12" fmla="*/ 349377 h 69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865" h="698754">
                      <a:moveTo>
                        <a:pt x="1211866" y="349377"/>
                      </a:moveTo>
                      <a:cubicBezTo>
                        <a:pt x="1211866" y="541973"/>
                        <a:pt x="1055084" y="698754"/>
                        <a:pt x="862489" y="698754"/>
                      </a:cubicBezTo>
                      <a:cubicBezTo>
                        <a:pt x="761048" y="698754"/>
                        <a:pt x="669703" y="655320"/>
                        <a:pt x="605885" y="586169"/>
                      </a:cubicBezTo>
                      <a:cubicBezTo>
                        <a:pt x="548259" y="523875"/>
                        <a:pt x="513112" y="440722"/>
                        <a:pt x="513112" y="349377"/>
                      </a:cubicBezTo>
                      <a:cubicBezTo>
                        <a:pt x="513112" y="259080"/>
                        <a:pt x="439579" y="185547"/>
                        <a:pt x="349282" y="185547"/>
                      </a:cubicBezTo>
                      <a:cubicBezTo>
                        <a:pt x="258985" y="185547"/>
                        <a:pt x="185452" y="259080"/>
                        <a:pt x="185452" y="349377"/>
                      </a:cubicBezTo>
                      <a:lnTo>
                        <a:pt x="0" y="349377"/>
                      </a:lnTo>
                      <a:cubicBezTo>
                        <a:pt x="0" y="156781"/>
                        <a:pt x="156686" y="0"/>
                        <a:pt x="349377" y="0"/>
                      </a:cubicBezTo>
                      <a:cubicBezTo>
                        <a:pt x="450723" y="0"/>
                        <a:pt x="542163" y="43434"/>
                        <a:pt x="605981" y="112586"/>
                      </a:cubicBezTo>
                      <a:cubicBezTo>
                        <a:pt x="663512" y="174879"/>
                        <a:pt x="698754" y="258032"/>
                        <a:pt x="698754" y="349377"/>
                      </a:cubicBezTo>
                      <a:cubicBezTo>
                        <a:pt x="698754" y="439674"/>
                        <a:pt x="772287" y="513207"/>
                        <a:pt x="862584" y="513207"/>
                      </a:cubicBezTo>
                      <a:cubicBezTo>
                        <a:pt x="952881" y="513207"/>
                        <a:pt x="1026414" y="439674"/>
                        <a:pt x="1026414" y="349377"/>
                      </a:cubicBezTo>
                      <a:lnTo>
                        <a:pt x="1211866" y="349377"/>
                      </a:lnTo>
                      <a:close/>
                    </a:path>
                  </a:pathLst>
                </a:custGeom>
                <a:solidFill>
                  <a:schemeClr val="bg1"/>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CBD6357B-5EB0-8CAA-2241-080A2DA9983A}"/>
                  </a:ext>
                </a:extLst>
              </p:cNvPr>
              <p:cNvSpPr txBox="1"/>
              <p:nvPr/>
            </p:nvSpPr>
            <p:spPr>
              <a:xfrm>
                <a:off x="5584887" y="4904022"/>
                <a:ext cx="1784863"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Strategize</a:t>
                </a:r>
              </a:p>
            </p:txBody>
          </p:sp>
          <p:grpSp>
            <p:nvGrpSpPr>
              <p:cNvPr id="37" name="Group 36">
                <a:extLst>
                  <a:ext uri="{FF2B5EF4-FFF2-40B4-BE49-F238E27FC236}">
                    <a16:creationId xmlns:a16="http://schemas.microsoft.com/office/drawing/2014/main" id="{1D5C39D4-DCF6-35C0-6B89-3C87B6321778}"/>
                  </a:ext>
                </a:extLst>
              </p:cNvPr>
              <p:cNvGrpSpPr/>
              <p:nvPr/>
            </p:nvGrpSpPr>
            <p:grpSpPr>
              <a:xfrm>
                <a:off x="5850397" y="3673442"/>
                <a:ext cx="1313846" cy="1012237"/>
                <a:chOff x="5883623" y="2486625"/>
                <a:chExt cx="1260712" cy="971301"/>
              </a:xfrm>
              <a:effectLst>
                <a:outerShdw blurRad="50800" dist="38100" dir="2700000" algn="tl" rotWithShape="0">
                  <a:prstClr val="black">
                    <a:alpha val="40000"/>
                  </a:prstClr>
                </a:outerShdw>
              </a:effectLst>
            </p:grpSpPr>
            <p:grpSp>
              <p:nvGrpSpPr>
                <p:cNvPr id="38" name="Group 37">
                  <a:extLst>
                    <a:ext uri="{FF2B5EF4-FFF2-40B4-BE49-F238E27FC236}">
                      <a16:creationId xmlns:a16="http://schemas.microsoft.com/office/drawing/2014/main" id="{2D3C8B3F-473E-1281-AF4D-7426D2616CC5}"/>
                    </a:ext>
                  </a:extLst>
                </p:cNvPr>
                <p:cNvGrpSpPr/>
                <p:nvPr/>
              </p:nvGrpSpPr>
              <p:grpSpPr>
                <a:xfrm>
                  <a:off x="6611371" y="2912030"/>
                  <a:ext cx="532964" cy="545896"/>
                  <a:chOff x="6334535" y="2870085"/>
                  <a:chExt cx="532964" cy="545896"/>
                </a:xfrm>
              </p:grpSpPr>
              <p:sp>
                <p:nvSpPr>
                  <p:cNvPr id="47" name="Freeform: Shape 33">
                    <a:extLst>
                      <a:ext uri="{FF2B5EF4-FFF2-40B4-BE49-F238E27FC236}">
                        <a16:creationId xmlns:a16="http://schemas.microsoft.com/office/drawing/2014/main" id="{BED39B0B-6602-2EC0-EA3B-D86EA429F242}"/>
                      </a:ext>
                    </a:extLst>
                  </p:cNvPr>
                  <p:cNvSpPr/>
                  <p:nvPr/>
                </p:nvSpPr>
                <p:spPr>
                  <a:xfrm>
                    <a:off x="6702962" y="3259205"/>
                    <a:ext cx="156777" cy="156776"/>
                  </a:xfrm>
                  <a:custGeom>
                    <a:avLst/>
                    <a:gdLst>
                      <a:gd name="connsiteX0" fmla="*/ 156777 w 156777"/>
                      <a:gd name="connsiteY0" fmla="*/ 78388 h 156776"/>
                      <a:gd name="connsiteX1" fmla="*/ 78389 w 156777"/>
                      <a:gd name="connsiteY1" fmla="*/ 156777 h 156776"/>
                      <a:gd name="connsiteX2" fmla="*/ 0 w 156777"/>
                      <a:gd name="connsiteY2" fmla="*/ 78388 h 156776"/>
                      <a:gd name="connsiteX3" fmla="*/ 78389 w 156777"/>
                      <a:gd name="connsiteY3" fmla="*/ 0 h 156776"/>
                      <a:gd name="connsiteX4" fmla="*/ 156777 w 156777"/>
                      <a:gd name="connsiteY4" fmla="*/ 78388 h 15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7" h="156776">
                        <a:moveTo>
                          <a:pt x="156777" y="78388"/>
                        </a:moveTo>
                        <a:cubicBezTo>
                          <a:pt x="156777" y="121681"/>
                          <a:pt x="121681" y="156777"/>
                          <a:pt x="78389" y="156777"/>
                        </a:cubicBezTo>
                        <a:cubicBezTo>
                          <a:pt x="35096" y="156777"/>
                          <a:pt x="0" y="121681"/>
                          <a:pt x="0" y="78388"/>
                        </a:cubicBezTo>
                        <a:cubicBezTo>
                          <a:pt x="0" y="35096"/>
                          <a:pt x="35096" y="0"/>
                          <a:pt x="78389" y="0"/>
                        </a:cubicBezTo>
                        <a:cubicBezTo>
                          <a:pt x="121681" y="0"/>
                          <a:pt x="156777" y="35096"/>
                          <a:pt x="156777" y="78388"/>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34">
                    <a:extLst>
                      <a:ext uri="{FF2B5EF4-FFF2-40B4-BE49-F238E27FC236}">
                        <a16:creationId xmlns:a16="http://schemas.microsoft.com/office/drawing/2014/main" id="{8E33E69C-1425-86B2-3494-2DD9A30038DF}"/>
                      </a:ext>
                    </a:extLst>
                  </p:cNvPr>
                  <p:cNvSpPr/>
                  <p:nvPr/>
                </p:nvSpPr>
                <p:spPr>
                  <a:xfrm>
                    <a:off x="6695201" y="2870085"/>
                    <a:ext cx="172298" cy="169475"/>
                  </a:xfrm>
                  <a:custGeom>
                    <a:avLst/>
                    <a:gdLst>
                      <a:gd name="connsiteX0" fmla="*/ 86149 w 172298"/>
                      <a:gd name="connsiteY0" fmla="*/ 169476 h 169475"/>
                      <a:gd name="connsiteX1" fmla="*/ 0 w 172298"/>
                      <a:gd name="connsiteY1" fmla="*/ 83327 h 169475"/>
                      <a:gd name="connsiteX2" fmla="*/ 86149 w 172298"/>
                      <a:gd name="connsiteY2" fmla="*/ 0 h 169475"/>
                      <a:gd name="connsiteX3" fmla="*/ 172298 w 172298"/>
                      <a:gd name="connsiteY3" fmla="*/ 83327 h 169475"/>
                      <a:gd name="connsiteX4" fmla="*/ 86149 w 172298"/>
                      <a:gd name="connsiteY4" fmla="*/ 169476 h 16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8" h="169475">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35">
                    <a:extLst>
                      <a:ext uri="{FF2B5EF4-FFF2-40B4-BE49-F238E27FC236}">
                        <a16:creationId xmlns:a16="http://schemas.microsoft.com/office/drawing/2014/main" id="{603C9326-1B86-9B5F-A849-EDADBB120A54}"/>
                      </a:ext>
                    </a:extLst>
                  </p:cNvPr>
                  <p:cNvSpPr/>
                  <p:nvPr/>
                </p:nvSpPr>
                <p:spPr>
                  <a:xfrm>
                    <a:off x="6334535" y="3258735"/>
                    <a:ext cx="156777" cy="156776"/>
                  </a:xfrm>
                  <a:custGeom>
                    <a:avLst/>
                    <a:gdLst>
                      <a:gd name="connsiteX0" fmla="*/ 0 w 156777"/>
                      <a:gd name="connsiteY0" fmla="*/ 0 h 156776"/>
                      <a:gd name="connsiteX1" fmla="*/ 156777 w 156777"/>
                      <a:gd name="connsiteY1" fmla="*/ 0 h 156776"/>
                      <a:gd name="connsiteX2" fmla="*/ 156777 w 156777"/>
                      <a:gd name="connsiteY2" fmla="*/ 156777 h 156776"/>
                      <a:gd name="connsiteX3" fmla="*/ 0 w 156777"/>
                      <a:gd name="connsiteY3" fmla="*/ 156777 h 156776"/>
                    </a:gdLst>
                    <a:ahLst/>
                    <a:cxnLst>
                      <a:cxn ang="0">
                        <a:pos x="connsiteX0" y="connsiteY0"/>
                      </a:cxn>
                      <a:cxn ang="0">
                        <a:pos x="connsiteX1" y="connsiteY1"/>
                      </a:cxn>
                      <a:cxn ang="0">
                        <a:pos x="connsiteX2" y="connsiteY2"/>
                      </a:cxn>
                      <a:cxn ang="0">
                        <a:pos x="connsiteX3" y="connsiteY3"/>
                      </a:cxn>
                    </a:cxnLst>
                    <a:rect l="l" t="t" r="r" b="b"/>
                    <a:pathLst>
                      <a:path w="156777" h="156776">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36">
                    <a:extLst>
                      <a:ext uri="{FF2B5EF4-FFF2-40B4-BE49-F238E27FC236}">
                        <a16:creationId xmlns:a16="http://schemas.microsoft.com/office/drawing/2014/main" id="{D9689FD7-EAB5-C1D8-A6FC-58693F86DBB2}"/>
                      </a:ext>
                    </a:extLst>
                  </p:cNvPr>
                  <p:cNvSpPr/>
                  <p:nvPr/>
                </p:nvSpPr>
                <p:spPr>
                  <a:xfrm flipH="1">
                    <a:off x="6505109" y="3282772"/>
                    <a:ext cx="165478" cy="109788"/>
                  </a:xfrm>
                  <a:custGeom>
                    <a:avLst/>
                    <a:gdLst>
                      <a:gd name="connsiteX0" fmla="*/ 165478 w 165478"/>
                      <a:gd name="connsiteY0" fmla="*/ 39144 h 109788"/>
                      <a:gd name="connsiteX1" fmla="*/ 48914 w 165478"/>
                      <a:gd name="connsiteY1" fmla="*/ 39144 h 109788"/>
                      <a:gd name="connsiteX2" fmla="*/ 64592 w 165478"/>
                      <a:gd name="connsiteY2" fmla="*/ 23466 h 109788"/>
                      <a:gd name="connsiteX3" fmla="*/ 64592 w 165478"/>
                      <a:gd name="connsiteY3" fmla="*/ 4026 h 109788"/>
                      <a:gd name="connsiteX4" fmla="*/ 45152 w 165478"/>
                      <a:gd name="connsiteY4" fmla="*/ 4026 h 109788"/>
                      <a:gd name="connsiteX5" fmla="*/ 3998 w 165478"/>
                      <a:gd name="connsiteY5" fmla="*/ 45180 h 109788"/>
                      <a:gd name="connsiteX6" fmla="*/ 0 w 165478"/>
                      <a:gd name="connsiteY6" fmla="*/ 54900 h 109788"/>
                      <a:gd name="connsiteX7" fmla="*/ 3998 w 165478"/>
                      <a:gd name="connsiteY7" fmla="*/ 64620 h 109788"/>
                      <a:gd name="connsiteX8" fmla="*/ 45152 w 165478"/>
                      <a:gd name="connsiteY8" fmla="*/ 105774 h 109788"/>
                      <a:gd name="connsiteX9" fmla="*/ 64631 w 165478"/>
                      <a:gd name="connsiteY9" fmla="*/ 105735 h 109788"/>
                      <a:gd name="connsiteX10" fmla="*/ 64592 w 165478"/>
                      <a:gd name="connsiteY10" fmla="*/ 86255 h 109788"/>
                      <a:gd name="connsiteX11" fmla="*/ 48914 w 165478"/>
                      <a:gd name="connsiteY11" fmla="*/ 70578 h 109788"/>
                      <a:gd name="connsiteX12" fmla="*/ 165478 w 165478"/>
                      <a:gd name="connsiteY12" fmla="*/ 70578 h 10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8" h="109788">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5"/>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37">
                    <a:extLst>
                      <a:ext uri="{FF2B5EF4-FFF2-40B4-BE49-F238E27FC236}">
                        <a16:creationId xmlns:a16="http://schemas.microsoft.com/office/drawing/2014/main" id="{BE9B58F4-07CA-D5CD-7289-6C341BED01C7}"/>
                      </a:ext>
                    </a:extLst>
                  </p:cNvPr>
                  <p:cNvSpPr/>
                  <p:nvPr/>
                </p:nvSpPr>
                <p:spPr>
                  <a:xfrm flipH="1">
                    <a:off x="6522668" y="2898226"/>
                    <a:ext cx="157255" cy="109695"/>
                  </a:xfrm>
                  <a:custGeom>
                    <a:avLst/>
                    <a:gdLst>
                      <a:gd name="connsiteX0" fmla="*/ 153250 w 157255"/>
                      <a:gd name="connsiteY0" fmla="*/ 45152 h 109695"/>
                      <a:gd name="connsiteX1" fmla="*/ 112096 w 157255"/>
                      <a:gd name="connsiteY1" fmla="*/ 3999 h 109695"/>
                      <a:gd name="connsiteX2" fmla="*/ 92694 w 157255"/>
                      <a:gd name="connsiteY2" fmla="*/ 4038 h 109695"/>
                      <a:gd name="connsiteX3" fmla="*/ 92734 w 157255"/>
                      <a:gd name="connsiteY3" fmla="*/ 23439 h 109695"/>
                      <a:gd name="connsiteX4" fmla="*/ 108411 w 157255"/>
                      <a:gd name="connsiteY4" fmla="*/ 39117 h 109695"/>
                      <a:gd name="connsiteX5" fmla="*/ 0 w 157255"/>
                      <a:gd name="connsiteY5" fmla="*/ 39117 h 109695"/>
                      <a:gd name="connsiteX6" fmla="*/ 0 w 157255"/>
                      <a:gd name="connsiteY6" fmla="*/ 70472 h 109695"/>
                      <a:gd name="connsiteX7" fmla="*/ 108490 w 157255"/>
                      <a:gd name="connsiteY7" fmla="*/ 70472 h 109695"/>
                      <a:gd name="connsiteX8" fmla="*/ 92812 w 157255"/>
                      <a:gd name="connsiteY8" fmla="*/ 86150 h 109695"/>
                      <a:gd name="connsiteX9" fmla="*/ 92655 w 157255"/>
                      <a:gd name="connsiteY9" fmla="*/ 105590 h 109695"/>
                      <a:gd name="connsiteX10" fmla="*/ 112096 w 157255"/>
                      <a:gd name="connsiteY10" fmla="*/ 105747 h 109695"/>
                      <a:gd name="connsiteX11" fmla="*/ 153250 w 157255"/>
                      <a:gd name="connsiteY11" fmla="*/ 64593 h 109695"/>
                      <a:gd name="connsiteX12" fmla="*/ 153250 w 157255"/>
                      <a:gd name="connsiteY12" fmla="*/ 45152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5" h="109695">
                        <a:moveTo>
                          <a:pt x="153250" y="45152"/>
                        </a:moveTo>
                        <a:lnTo>
                          <a:pt x="112096" y="3999"/>
                        </a:lnTo>
                        <a:cubicBezTo>
                          <a:pt x="106728" y="-1348"/>
                          <a:pt x="98041" y="-1330"/>
                          <a:pt x="92694" y="4038"/>
                        </a:cubicBezTo>
                        <a:cubicBezTo>
                          <a:pt x="87348" y="9406"/>
                          <a:pt x="87366"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6" y="105747"/>
                        </a:cubicBezTo>
                        <a:lnTo>
                          <a:pt x="153250" y="64593"/>
                        </a:lnTo>
                        <a:cubicBezTo>
                          <a:pt x="158590" y="59213"/>
                          <a:pt x="158590" y="50532"/>
                          <a:pt x="153250" y="45152"/>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38">
                    <a:extLst>
                      <a:ext uri="{FF2B5EF4-FFF2-40B4-BE49-F238E27FC236}">
                        <a16:creationId xmlns:a16="http://schemas.microsoft.com/office/drawing/2014/main" id="{A845FCD4-CD4B-3E20-188A-41EF1D26D257}"/>
                      </a:ext>
                    </a:extLst>
                  </p:cNvPr>
                  <p:cNvSpPr/>
                  <p:nvPr/>
                </p:nvSpPr>
                <p:spPr>
                  <a:xfrm flipV="1">
                    <a:off x="6726595" y="3070602"/>
                    <a:ext cx="109870" cy="173402"/>
                  </a:xfrm>
                  <a:custGeom>
                    <a:avLst/>
                    <a:gdLst>
                      <a:gd name="connsiteX0" fmla="*/ 105864 w 109870"/>
                      <a:gd name="connsiteY0" fmla="*/ 108646 h 173402"/>
                      <a:gd name="connsiteX1" fmla="*/ 86424 w 109870"/>
                      <a:gd name="connsiteY1" fmla="*/ 108646 h 173402"/>
                      <a:gd name="connsiteX2" fmla="*/ 70746 w 109870"/>
                      <a:gd name="connsiteY2" fmla="*/ 124324 h 173402"/>
                      <a:gd name="connsiteX3" fmla="*/ 70746 w 109870"/>
                      <a:gd name="connsiteY3" fmla="*/ 0 h 173402"/>
                      <a:gd name="connsiteX4" fmla="*/ 39077 w 109870"/>
                      <a:gd name="connsiteY4" fmla="*/ 0 h 173402"/>
                      <a:gd name="connsiteX5" fmla="*/ 39077 w 109870"/>
                      <a:gd name="connsiteY5" fmla="*/ 124481 h 173402"/>
                      <a:gd name="connsiteX6" fmla="*/ 23400 w 109870"/>
                      <a:gd name="connsiteY6" fmla="*/ 108803 h 173402"/>
                      <a:gd name="connsiteX7" fmla="*/ 3999 w 109870"/>
                      <a:gd name="connsiteY7" fmla="*/ 108842 h 173402"/>
                      <a:gd name="connsiteX8" fmla="*/ 4038 w 109870"/>
                      <a:gd name="connsiteY8" fmla="*/ 128243 h 173402"/>
                      <a:gd name="connsiteX9" fmla="*/ 45113 w 109870"/>
                      <a:gd name="connsiteY9" fmla="*/ 169397 h 173402"/>
                      <a:gd name="connsiteX10" fmla="*/ 64554 w 109870"/>
                      <a:gd name="connsiteY10" fmla="*/ 169397 h 173402"/>
                      <a:gd name="connsiteX11" fmla="*/ 105708 w 109870"/>
                      <a:gd name="connsiteY11" fmla="*/ 128243 h 173402"/>
                      <a:gd name="connsiteX12" fmla="*/ 105951 w 109870"/>
                      <a:gd name="connsiteY12" fmla="*/ 108734 h 173402"/>
                      <a:gd name="connsiteX13" fmla="*/ 105864 w 109870"/>
                      <a:gd name="connsiteY13" fmla="*/ 108646 h 17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2">
                        <a:moveTo>
                          <a:pt x="105864" y="108646"/>
                        </a:moveTo>
                        <a:cubicBezTo>
                          <a:pt x="100485" y="103306"/>
                          <a:pt x="91804" y="103306"/>
                          <a:pt x="86424" y="108646"/>
                        </a:cubicBezTo>
                        <a:lnTo>
                          <a:pt x="70746" y="124324"/>
                        </a:lnTo>
                        <a:lnTo>
                          <a:pt x="70746" y="0"/>
                        </a:lnTo>
                        <a:lnTo>
                          <a:pt x="39077" y="0"/>
                        </a:lnTo>
                        <a:lnTo>
                          <a:pt x="39077" y="124481"/>
                        </a:lnTo>
                        <a:lnTo>
                          <a:pt x="23400" y="108803"/>
                        </a:lnTo>
                        <a:cubicBezTo>
                          <a:pt x="18032" y="103456"/>
                          <a:pt x="9345" y="103474"/>
                          <a:pt x="3999" y="108842"/>
                        </a:cubicBezTo>
                        <a:cubicBezTo>
                          <a:pt x="-1348" y="114210"/>
                          <a:pt x="-1330" y="122897"/>
                          <a:pt x="4038" y="128243"/>
                        </a:cubicBezTo>
                        <a:lnTo>
                          <a:pt x="45113" y="169397"/>
                        </a:lnTo>
                        <a:cubicBezTo>
                          <a:pt x="50493" y="174738"/>
                          <a:pt x="59174" y="174738"/>
                          <a:pt x="64554" y="169397"/>
                        </a:cubicBezTo>
                        <a:lnTo>
                          <a:pt x="105708" y="128243"/>
                        </a:lnTo>
                        <a:cubicBezTo>
                          <a:pt x="111162" y="122923"/>
                          <a:pt x="111271" y="114188"/>
                          <a:pt x="105951" y="108734"/>
                        </a:cubicBezTo>
                        <a:cubicBezTo>
                          <a:pt x="105922" y="108704"/>
                          <a:pt x="105893" y="108675"/>
                          <a:pt x="105864" y="108646"/>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C6414D85-A237-5C87-0344-1941CCFB2229}"/>
                    </a:ext>
                  </a:extLst>
                </p:cNvPr>
                <p:cNvGrpSpPr/>
                <p:nvPr/>
              </p:nvGrpSpPr>
              <p:grpSpPr>
                <a:xfrm>
                  <a:off x="5883623" y="2486625"/>
                  <a:ext cx="532963" cy="545898"/>
                  <a:chOff x="5959124" y="2495014"/>
                  <a:chExt cx="532963" cy="545898"/>
                </a:xfrm>
              </p:grpSpPr>
              <p:sp>
                <p:nvSpPr>
                  <p:cNvPr id="41" name="Freeform: Shape 27">
                    <a:extLst>
                      <a:ext uri="{FF2B5EF4-FFF2-40B4-BE49-F238E27FC236}">
                        <a16:creationId xmlns:a16="http://schemas.microsoft.com/office/drawing/2014/main" id="{0C6C7F55-3531-5CC0-7B3E-8E55137356F5}"/>
                      </a:ext>
                    </a:extLst>
                  </p:cNvPr>
                  <p:cNvSpPr/>
                  <p:nvPr/>
                </p:nvSpPr>
                <p:spPr>
                  <a:xfrm rot="10800000">
                    <a:off x="5966885" y="2495014"/>
                    <a:ext cx="156776" cy="156777"/>
                  </a:xfrm>
                  <a:custGeom>
                    <a:avLst/>
                    <a:gdLst>
                      <a:gd name="connsiteX0" fmla="*/ 156777 w 156776"/>
                      <a:gd name="connsiteY0" fmla="*/ 78389 h 156777"/>
                      <a:gd name="connsiteX1" fmla="*/ 78388 w 156776"/>
                      <a:gd name="connsiteY1" fmla="*/ 156777 h 156777"/>
                      <a:gd name="connsiteX2" fmla="*/ 0 w 156776"/>
                      <a:gd name="connsiteY2" fmla="*/ 78389 h 156777"/>
                      <a:gd name="connsiteX3" fmla="*/ 78388 w 156776"/>
                      <a:gd name="connsiteY3" fmla="*/ 0 h 156777"/>
                      <a:gd name="connsiteX4" fmla="*/ 156777 w 156776"/>
                      <a:gd name="connsiteY4" fmla="*/ 78389 h 15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6" h="156777">
                        <a:moveTo>
                          <a:pt x="156777" y="78389"/>
                        </a:moveTo>
                        <a:cubicBezTo>
                          <a:pt x="156777" y="121681"/>
                          <a:pt x="121681" y="156777"/>
                          <a:pt x="78388" y="156777"/>
                        </a:cubicBezTo>
                        <a:cubicBezTo>
                          <a:pt x="35096" y="156777"/>
                          <a:pt x="0" y="121681"/>
                          <a:pt x="0" y="78389"/>
                        </a:cubicBezTo>
                        <a:cubicBezTo>
                          <a:pt x="0" y="35096"/>
                          <a:pt x="35096" y="0"/>
                          <a:pt x="78388" y="0"/>
                        </a:cubicBezTo>
                        <a:cubicBezTo>
                          <a:pt x="121681" y="0"/>
                          <a:pt x="156777" y="35096"/>
                          <a:pt x="156777" y="78389"/>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28">
                    <a:extLst>
                      <a:ext uri="{FF2B5EF4-FFF2-40B4-BE49-F238E27FC236}">
                        <a16:creationId xmlns:a16="http://schemas.microsoft.com/office/drawing/2014/main" id="{ECF7E43F-B111-8D8D-6714-07F8914DB8BF}"/>
                      </a:ext>
                    </a:extLst>
                  </p:cNvPr>
                  <p:cNvSpPr/>
                  <p:nvPr/>
                </p:nvSpPr>
                <p:spPr>
                  <a:xfrm rot="10800000">
                    <a:off x="6335311" y="2495485"/>
                    <a:ext cx="156776" cy="156777"/>
                  </a:xfrm>
                  <a:custGeom>
                    <a:avLst/>
                    <a:gdLst>
                      <a:gd name="connsiteX0" fmla="*/ 0 w 156776"/>
                      <a:gd name="connsiteY0" fmla="*/ 0 h 156777"/>
                      <a:gd name="connsiteX1" fmla="*/ 156777 w 156776"/>
                      <a:gd name="connsiteY1" fmla="*/ 0 h 156777"/>
                      <a:gd name="connsiteX2" fmla="*/ 156777 w 156776"/>
                      <a:gd name="connsiteY2" fmla="*/ 156777 h 156777"/>
                      <a:gd name="connsiteX3" fmla="*/ 0 w 156776"/>
                      <a:gd name="connsiteY3" fmla="*/ 156777 h 156777"/>
                    </a:gdLst>
                    <a:ahLst/>
                    <a:cxnLst>
                      <a:cxn ang="0">
                        <a:pos x="connsiteX0" y="connsiteY0"/>
                      </a:cxn>
                      <a:cxn ang="0">
                        <a:pos x="connsiteX1" y="connsiteY1"/>
                      </a:cxn>
                      <a:cxn ang="0">
                        <a:pos x="connsiteX2" y="connsiteY2"/>
                      </a:cxn>
                      <a:cxn ang="0">
                        <a:pos x="connsiteX3" y="connsiteY3"/>
                      </a:cxn>
                    </a:cxnLst>
                    <a:rect l="l" t="t" r="r" b="b"/>
                    <a:pathLst>
                      <a:path w="156776" h="156777">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29">
                    <a:extLst>
                      <a:ext uri="{FF2B5EF4-FFF2-40B4-BE49-F238E27FC236}">
                        <a16:creationId xmlns:a16="http://schemas.microsoft.com/office/drawing/2014/main" id="{716CBCBC-6FA6-156A-2228-26B741D64AEC}"/>
                      </a:ext>
                    </a:extLst>
                  </p:cNvPr>
                  <p:cNvSpPr/>
                  <p:nvPr/>
                </p:nvSpPr>
                <p:spPr>
                  <a:xfrm rot="10800000" flipH="1">
                    <a:off x="6156036" y="2518436"/>
                    <a:ext cx="165477" cy="109789"/>
                  </a:xfrm>
                  <a:custGeom>
                    <a:avLst/>
                    <a:gdLst>
                      <a:gd name="connsiteX0" fmla="*/ 165478 w 165477"/>
                      <a:gd name="connsiteY0" fmla="*/ 39144 h 109789"/>
                      <a:gd name="connsiteX1" fmla="*/ 48914 w 165477"/>
                      <a:gd name="connsiteY1" fmla="*/ 39144 h 109789"/>
                      <a:gd name="connsiteX2" fmla="*/ 64592 w 165477"/>
                      <a:gd name="connsiteY2" fmla="*/ 23466 h 109789"/>
                      <a:gd name="connsiteX3" fmla="*/ 64592 w 165477"/>
                      <a:gd name="connsiteY3" fmla="*/ 4026 h 109789"/>
                      <a:gd name="connsiteX4" fmla="*/ 45152 w 165477"/>
                      <a:gd name="connsiteY4" fmla="*/ 4026 h 109789"/>
                      <a:gd name="connsiteX5" fmla="*/ 3998 w 165477"/>
                      <a:gd name="connsiteY5" fmla="*/ 45180 h 109789"/>
                      <a:gd name="connsiteX6" fmla="*/ 0 w 165477"/>
                      <a:gd name="connsiteY6" fmla="*/ 54900 h 109789"/>
                      <a:gd name="connsiteX7" fmla="*/ 3998 w 165477"/>
                      <a:gd name="connsiteY7" fmla="*/ 64620 h 109789"/>
                      <a:gd name="connsiteX8" fmla="*/ 45152 w 165477"/>
                      <a:gd name="connsiteY8" fmla="*/ 105774 h 109789"/>
                      <a:gd name="connsiteX9" fmla="*/ 64631 w 165477"/>
                      <a:gd name="connsiteY9" fmla="*/ 105735 h 109789"/>
                      <a:gd name="connsiteX10" fmla="*/ 64592 w 165477"/>
                      <a:gd name="connsiteY10" fmla="*/ 86256 h 109789"/>
                      <a:gd name="connsiteX11" fmla="*/ 48914 w 165477"/>
                      <a:gd name="connsiteY11" fmla="*/ 70578 h 109789"/>
                      <a:gd name="connsiteX12" fmla="*/ 165478 w 165477"/>
                      <a:gd name="connsiteY12" fmla="*/ 70578 h 10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7" h="109789">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6"/>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30">
                    <a:extLst>
                      <a:ext uri="{FF2B5EF4-FFF2-40B4-BE49-F238E27FC236}">
                        <a16:creationId xmlns:a16="http://schemas.microsoft.com/office/drawing/2014/main" id="{8BE3B1E8-BE1E-6813-8F86-A4AADE49979E}"/>
                      </a:ext>
                    </a:extLst>
                  </p:cNvPr>
                  <p:cNvSpPr/>
                  <p:nvPr/>
                </p:nvSpPr>
                <p:spPr>
                  <a:xfrm rot="10800000">
                    <a:off x="5959124" y="2871436"/>
                    <a:ext cx="172297" cy="169476"/>
                  </a:xfrm>
                  <a:custGeom>
                    <a:avLst/>
                    <a:gdLst>
                      <a:gd name="connsiteX0" fmla="*/ 86149 w 172297"/>
                      <a:gd name="connsiteY0" fmla="*/ 169476 h 169476"/>
                      <a:gd name="connsiteX1" fmla="*/ 0 w 172297"/>
                      <a:gd name="connsiteY1" fmla="*/ 83327 h 169476"/>
                      <a:gd name="connsiteX2" fmla="*/ 86149 w 172297"/>
                      <a:gd name="connsiteY2" fmla="*/ 0 h 169476"/>
                      <a:gd name="connsiteX3" fmla="*/ 172298 w 172297"/>
                      <a:gd name="connsiteY3" fmla="*/ 83327 h 169476"/>
                      <a:gd name="connsiteX4" fmla="*/ 86149 w 172297"/>
                      <a:gd name="connsiteY4" fmla="*/ 169476 h 16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7" h="169476">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31">
                    <a:extLst>
                      <a:ext uri="{FF2B5EF4-FFF2-40B4-BE49-F238E27FC236}">
                        <a16:creationId xmlns:a16="http://schemas.microsoft.com/office/drawing/2014/main" id="{4507DE17-69C1-A4CF-177C-466948D337FA}"/>
                      </a:ext>
                    </a:extLst>
                  </p:cNvPr>
                  <p:cNvSpPr/>
                  <p:nvPr/>
                </p:nvSpPr>
                <p:spPr>
                  <a:xfrm rot="10800000" flipH="1">
                    <a:off x="6146700" y="2903076"/>
                    <a:ext cx="157254" cy="109695"/>
                  </a:xfrm>
                  <a:custGeom>
                    <a:avLst/>
                    <a:gdLst>
                      <a:gd name="connsiteX0" fmla="*/ 153249 w 157254"/>
                      <a:gd name="connsiteY0" fmla="*/ 45153 h 109695"/>
                      <a:gd name="connsiteX1" fmla="*/ 112095 w 157254"/>
                      <a:gd name="connsiteY1" fmla="*/ 3999 h 109695"/>
                      <a:gd name="connsiteX2" fmla="*/ 92694 w 157254"/>
                      <a:gd name="connsiteY2" fmla="*/ 4038 h 109695"/>
                      <a:gd name="connsiteX3" fmla="*/ 92734 w 157254"/>
                      <a:gd name="connsiteY3" fmla="*/ 23439 h 109695"/>
                      <a:gd name="connsiteX4" fmla="*/ 108411 w 157254"/>
                      <a:gd name="connsiteY4" fmla="*/ 39117 h 109695"/>
                      <a:gd name="connsiteX5" fmla="*/ 0 w 157254"/>
                      <a:gd name="connsiteY5" fmla="*/ 39117 h 109695"/>
                      <a:gd name="connsiteX6" fmla="*/ 0 w 157254"/>
                      <a:gd name="connsiteY6" fmla="*/ 70472 h 109695"/>
                      <a:gd name="connsiteX7" fmla="*/ 108490 w 157254"/>
                      <a:gd name="connsiteY7" fmla="*/ 70472 h 109695"/>
                      <a:gd name="connsiteX8" fmla="*/ 92812 w 157254"/>
                      <a:gd name="connsiteY8" fmla="*/ 86150 h 109695"/>
                      <a:gd name="connsiteX9" fmla="*/ 92655 w 157254"/>
                      <a:gd name="connsiteY9" fmla="*/ 105590 h 109695"/>
                      <a:gd name="connsiteX10" fmla="*/ 112095 w 157254"/>
                      <a:gd name="connsiteY10" fmla="*/ 105747 h 109695"/>
                      <a:gd name="connsiteX11" fmla="*/ 153249 w 157254"/>
                      <a:gd name="connsiteY11" fmla="*/ 64593 h 109695"/>
                      <a:gd name="connsiteX12" fmla="*/ 153249 w 157254"/>
                      <a:gd name="connsiteY12" fmla="*/ 45153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4" h="109695">
                        <a:moveTo>
                          <a:pt x="153249" y="45153"/>
                        </a:moveTo>
                        <a:lnTo>
                          <a:pt x="112095" y="3999"/>
                        </a:lnTo>
                        <a:cubicBezTo>
                          <a:pt x="106727" y="-1348"/>
                          <a:pt x="98041" y="-1330"/>
                          <a:pt x="92694" y="4038"/>
                        </a:cubicBezTo>
                        <a:cubicBezTo>
                          <a:pt x="87347" y="9406"/>
                          <a:pt x="87365"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5" y="105747"/>
                        </a:cubicBezTo>
                        <a:lnTo>
                          <a:pt x="153249" y="64593"/>
                        </a:lnTo>
                        <a:cubicBezTo>
                          <a:pt x="158590" y="59213"/>
                          <a:pt x="158590" y="50532"/>
                          <a:pt x="153249" y="45153"/>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32">
                    <a:extLst>
                      <a:ext uri="{FF2B5EF4-FFF2-40B4-BE49-F238E27FC236}">
                        <a16:creationId xmlns:a16="http://schemas.microsoft.com/office/drawing/2014/main" id="{6EFD7877-0A05-103B-D078-C248DFDB0858}"/>
                      </a:ext>
                    </a:extLst>
                  </p:cNvPr>
                  <p:cNvSpPr/>
                  <p:nvPr/>
                </p:nvSpPr>
                <p:spPr>
                  <a:xfrm rot="10800000" flipV="1">
                    <a:off x="5990158" y="2666991"/>
                    <a:ext cx="109870" cy="173403"/>
                  </a:xfrm>
                  <a:custGeom>
                    <a:avLst/>
                    <a:gdLst>
                      <a:gd name="connsiteX0" fmla="*/ 105864 w 109870"/>
                      <a:gd name="connsiteY0" fmla="*/ 108647 h 173403"/>
                      <a:gd name="connsiteX1" fmla="*/ 86424 w 109870"/>
                      <a:gd name="connsiteY1" fmla="*/ 108647 h 173403"/>
                      <a:gd name="connsiteX2" fmla="*/ 70746 w 109870"/>
                      <a:gd name="connsiteY2" fmla="*/ 124324 h 173403"/>
                      <a:gd name="connsiteX3" fmla="*/ 70746 w 109870"/>
                      <a:gd name="connsiteY3" fmla="*/ 0 h 173403"/>
                      <a:gd name="connsiteX4" fmla="*/ 39077 w 109870"/>
                      <a:gd name="connsiteY4" fmla="*/ 0 h 173403"/>
                      <a:gd name="connsiteX5" fmla="*/ 39077 w 109870"/>
                      <a:gd name="connsiteY5" fmla="*/ 124481 h 173403"/>
                      <a:gd name="connsiteX6" fmla="*/ 23400 w 109870"/>
                      <a:gd name="connsiteY6" fmla="*/ 108803 h 173403"/>
                      <a:gd name="connsiteX7" fmla="*/ 3999 w 109870"/>
                      <a:gd name="connsiteY7" fmla="*/ 108842 h 173403"/>
                      <a:gd name="connsiteX8" fmla="*/ 4038 w 109870"/>
                      <a:gd name="connsiteY8" fmla="*/ 128244 h 173403"/>
                      <a:gd name="connsiteX9" fmla="*/ 45113 w 109870"/>
                      <a:gd name="connsiteY9" fmla="*/ 169398 h 173403"/>
                      <a:gd name="connsiteX10" fmla="*/ 64554 w 109870"/>
                      <a:gd name="connsiteY10" fmla="*/ 169398 h 173403"/>
                      <a:gd name="connsiteX11" fmla="*/ 105708 w 109870"/>
                      <a:gd name="connsiteY11" fmla="*/ 128244 h 173403"/>
                      <a:gd name="connsiteX12" fmla="*/ 105951 w 109870"/>
                      <a:gd name="connsiteY12" fmla="*/ 108734 h 173403"/>
                      <a:gd name="connsiteX13" fmla="*/ 105864 w 109870"/>
                      <a:gd name="connsiteY13" fmla="*/ 108647 h 17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3">
                        <a:moveTo>
                          <a:pt x="105864" y="108647"/>
                        </a:moveTo>
                        <a:cubicBezTo>
                          <a:pt x="100485" y="103306"/>
                          <a:pt x="91804" y="103306"/>
                          <a:pt x="86424" y="108647"/>
                        </a:cubicBezTo>
                        <a:lnTo>
                          <a:pt x="70746" y="124324"/>
                        </a:lnTo>
                        <a:lnTo>
                          <a:pt x="70746" y="0"/>
                        </a:lnTo>
                        <a:lnTo>
                          <a:pt x="39077" y="0"/>
                        </a:lnTo>
                        <a:lnTo>
                          <a:pt x="39077" y="124481"/>
                        </a:lnTo>
                        <a:lnTo>
                          <a:pt x="23400" y="108803"/>
                        </a:lnTo>
                        <a:cubicBezTo>
                          <a:pt x="18032" y="103456"/>
                          <a:pt x="9345" y="103474"/>
                          <a:pt x="3999" y="108842"/>
                        </a:cubicBezTo>
                        <a:cubicBezTo>
                          <a:pt x="-1348" y="114211"/>
                          <a:pt x="-1330" y="122897"/>
                          <a:pt x="4038" y="128244"/>
                        </a:cubicBezTo>
                        <a:lnTo>
                          <a:pt x="45113" y="169398"/>
                        </a:lnTo>
                        <a:cubicBezTo>
                          <a:pt x="50493" y="174738"/>
                          <a:pt x="59174" y="174738"/>
                          <a:pt x="64554" y="169398"/>
                        </a:cubicBezTo>
                        <a:lnTo>
                          <a:pt x="105708" y="128244"/>
                        </a:lnTo>
                        <a:cubicBezTo>
                          <a:pt x="111162" y="122923"/>
                          <a:pt x="111271" y="114189"/>
                          <a:pt x="105951" y="108734"/>
                        </a:cubicBezTo>
                        <a:cubicBezTo>
                          <a:pt x="105922" y="108705"/>
                          <a:pt x="105893" y="108676"/>
                          <a:pt x="105864" y="108647"/>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0" name="Graphic 39" descr="Bullseye">
                  <a:extLst>
                    <a:ext uri="{FF2B5EF4-FFF2-40B4-BE49-F238E27FC236}">
                      <a16:creationId xmlns:a16="http://schemas.microsoft.com/office/drawing/2014/main" id="{CDCED415-9608-BDAB-E3E6-45A391C914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7973" y="2711741"/>
                  <a:ext cx="476775" cy="476775"/>
                </a:xfrm>
                <a:prstGeom prst="rect">
                  <a:avLst/>
                </a:prstGeom>
                <a:effectLst>
                  <a:outerShdw blurRad="50800" dist="38100" dir="2700000" algn="tl" rotWithShape="0">
                    <a:prstClr val="black">
                      <a:alpha val="40000"/>
                    </a:prstClr>
                  </a:outerShdw>
                </a:effectLst>
              </p:spPr>
            </p:pic>
          </p:grpSp>
        </p:grpSp>
        <p:sp>
          <p:nvSpPr>
            <p:cNvPr id="67" name="Rounded Rectangle 66">
              <a:extLst>
                <a:ext uri="{FF2B5EF4-FFF2-40B4-BE49-F238E27FC236}">
                  <a16:creationId xmlns:a16="http://schemas.microsoft.com/office/drawing/2014/main" id="{70A097A3-69AC-A402-5D2B-B3D0C304D601}"/>
                </a:ext>
              </a:extLst>
            </p:cNvPr>
            <p:cNvSpPr/>
            <p:nvPr/>
          </p:nvSpPr>
          <p:spPr>
            <a:xfrm>
              <a:off x="3655231" y="3987808"/>
              <a:ext cx="1716019" cy="995905"/>
            </a:xfrm>
            <a:prstGeom prst="roundRect">
              <a:avLst/>
            </a:prstGeom>
            <a:solidFill>
              <a:schemeClr val="bg1"/>
            </a:solidFill>
            <a:ln w="38100">
              <a:solidFill>
                <a:srgbClr val="F59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4F3F293F-EEB9-1496-686D-38C0B46F36A6}"/>
                </a:ext>
              </a:extLst>
            </p:cNvPr>
            <p:cNvSpPr txBox="1"/>
            <p:nvPr/>
          </p:nvSpPr>
          <p:spPr>
            <a:xfrm>
              <a:off x="3736691" y="4074675"/>
              <a:ext cx="1624158" cy="769441"/>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Analyze to uncover the root causes – not symptoms – of systems performance.</a:t>
              </a:r>
              <a:endParaRPr lang="en-US" sz="1100" b="1">
                <a:solidFill>
                  <a:schemeClr val="tx1">
                    <a:lumMod val="65000"/>
                    <a:lumOff val="35000"/>
                  </a:schemeClr>
                </a:solidFill>
                <a:latin typeface="Avenir Next LT Pro Demi" panose="020B0504020202020204" pitchFamily="34" charset="77"/>
              </a:endParaRPr>
            </a:p>
          </p:txBody>
        </p:sp>
        <p:sp>
          <p:nvSpPr>
            <p:cNvPr id="69" name="Rounded Rectangle 68">
              <a:extLst>
                <a:ext uri="{FF2B5EF4-FFF2-40B4-BE49-F238E27FC236}">
                  <a16:creationId xmlns:a16="http://schemas.microsoft.com/office/drawing/2014/main" id="{4B5416B6-3D7E-66ED-BA5C-0069A291E093}"/>
                </a:ext>
              </a:extLst>
            </p:cNvPr>
            <p:cNvSpPr/>
            <p:nvPr/>
          </p:nvSpPr>
          <p:spPr>
            <a:xfrm>
              <a:off x="5590533" y="3987808"/>
              <a:ext cx="1716019" cy="995905"/>
            </a:xfrm>
            <a:prstGeom prst="roundRect">
              <a:avLst/>
            </a:prstGeom>
            <a:solidFill>
              <a:schemeClr val="bg1"/>
            </a:solidFill>
            <a:ln w="38100">
              <a:solidFill>
                <a:srgbClr val="009B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5F494BF8-9FFF-BDB5-6647-853BBF7BB832}"/>
                </a:ext>
              </a:extLst>
            </p:cNvPr>
            <p:cNvSpPr txBox="1"/>
            <p:nvPr/>
          </p:nvSpPr>
          <p:spPr>
            <a:xfrm>
              <a:off x="5658375" y="4074675"/>
              <a:ext cx="1537199" cy="600164"/>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Co-create a </a:t>
              </a:r>
              <a:b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br>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strategy for </a:t>
              </a:r>
              <a:b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br>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systems change. </a:t>
              </a:r>
              <a:endParaRPr lang="en-US" sz="1100" b="1">
                <a:solidFill>
                  <a:schemeClr val="tx1">
                    <a:lumMod val="65000"/>
                    <a:lumOff val="35000"/>
                  </a:schemeClr>
                </a:solidFill>
                <a:latin typeface="Avenir Next LT Pro Demi" panose="020B0504020202020204" pitchFamily="34" charset="77"/>
              </a:endParaRPr>
            </a:p>
          </p:txBody>
        </p:sp>
        <p:sp>
          <p:nvSpPr>
            <p:cNvPr id="71" name="Rounded Rectangle 70">
              <a:extLst>
                <a:ext uri="{FF2B5EF4-FFF2-40B4-BE49-F238E27FC236}">
                  <a16:creationId xmlns:a16="http://schemas.microsoft.com/office/drawing/2014/main" id="{7C237E11-E4D0-89EF-888C-182C06B062D1}"/>
                </a:ext>
              </a:extLst>
            </p:cNvPr>
            <p:cNvSpPr/>
            <p:nvPr/>
          </p:nvSpPr>
          <p:spPr>
            <a:xfrm>
              <a:off x="7536060" y="3987808"/>
              <a:ext cx="1716019" cy="995905"/>
            </a:xfrm>
            <a:prstGeom prst="roundRect">
              <a:avLst/>
            </a:prstGeom>
            <a:solidFill>
              <a:schemeClr val="bg1"/>
            </a:solidFill>
            <a:ln w="38100">
              <a:solidFill>
                <a:srgbClr val="EA68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D6330ED-B85D-0B2D-9D8B-66BFDC663769}"/>
                </a:ext>
              </a:extLst>
            </p:cNvPr>
            <p:cNvSpPr txBox="1"/>
            <p:nvPr/>
          </p:nvSpPr>
          <p:spPr>
            <a:xfrm>
              <a:off x="7601411" y="4074675"/>
              <a:ext cx="1547673" cy="600164"/>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Collaborate with local partners </a:t>
              </a:r>
              <a:b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br>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to facilitate change. </a:t>
              </a:r>
              <a:endParaRPr lang="en-US" sz="1100" b="1">
                <a:solidFill>
                  <a:schemeClr val="tx1">
                    <a:lumMod val="65000"/>
                    <a:lumOff val="35000"/>
                  </a:schemeClr>
                </a:solidFill>
                <a:latin typeface="Avenir Next LT Pro Demi" panose="020B0504020202020204" pitchFamily="34" charset="77"/>
              </a:endParaRPr>
            </a:p>
          </p:txBody>
        </p:sp>
        <p:sp>
          <p:nvSpPr>
            <p:cNvPr id="73" name="Rounded Rectangle 72">
              <a:extLst>
                <a:ext uri="{FF2B5EF4-FFF2-40B4-BE49-F238E27FC236}">
                  <a16:creationId xmlns:a16="http://schemas.microsoft.com/office/drawing/2014/main" id="{9ADF7B6D-2897-C043-2669-E7021E610781}"/>
                </a:ext>
              </a:extLst>
            </p:cNvPr>
            <p:cNvSpPr/>
            <p:nvPr/>
          </p:nvSpPr>
          <p:spPr>
            <a:xfrm>
              <a:off x="9461135" y="3987808"/>
              <a:ext cx="1716019" cy="995905"/>
            </a:xfrm>
            <a:prstGeom prst="roundRect">
              <a:avLst/>
            </a:prstGeom>
            <a:solidFill>
              <a:schemeClr val="bg1"/>
            </a:solidFill>
            <a:ln w="38100">
              <a:solidFill>
                <a:srgbClr val="009B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F212749A-ED17-E9B4-1ABB-45C92B8EC99F}"/>
                </a:ext>
              </a:extLst>
            </p:cNvPr>
            <p:cNvSpPr txBox="1"/>
            <p:nvPr/>
          </p:nvSpPr>
          <p:spPr>
            <a:xfrm>
              <a:off x="9523670" y="4074675"/>
              <a:ext cx="1391449" cy="769441"/>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Learn and adapt using intervention and systems-level monitoring. </a:t>
              </a:r>
              <a:endParaRPr lang="en-US" sz="1100" b="1">
                <a:solidFill>
                  <a:schemeClr val="tx1">
                    <a:lumMod val="65000"/>
                    <a:lumOff val="35000"/>
                  </a:schemeClr>
                </a:solidFill>
                <a:latin typeface="Avenir Next LT Pro Demi" panose="020B0504020202020204" pitchFamily="34" charset="77"/>
              </a:endParaRPr>
            </a:p>
          </p:txBody>
        </p:sp>
        <p:sp>
          <p:nvSpPr>
            <p:cNvPr id="75" name="TextBox 74">
              <a:extLst>
                <a:ext uri="{FF2B5EF4-FFF2-40B4-BE49-F238E27FC236}">
                  <a16:creationId xmlns:a16="http://schemas.microsoft.com/office/drawing/2014/main" id="{A67AE68F-871B-D150-C9F2-6151F5F5616B}"/>
                </a:ext>
              </a:extLst>
            </p:cNvPr>
            <p:cNvSpPr txBox="1"/>
            <p:nvPr/>
          </p:nvSpPr>
          <p:spPr>
            <a:xfrm>
              <a:off x="3669520" y="5046254"/>
              <a:ext cx="1971475" cy="784830"/>
            </a:xfrm>
            <a:prstGeom prst="rect">
              <a:avLst/>
            </a:prstGeom>
            <a:noFill/>
          </p:spPr>
          <p:txBody>
            <a:bodyPr wrap="square" rtlCol="0">
              <a:spAutoFit/>
            </a:bodyPr>
            <a:lstStyle/>
            <a:p>
              <a:r>
                <a:rPr lang="en-US" sz="900" kern="100">
                  <a:solidFill>
                    <a:srgbClr val="000000"/>
                  </a:solidFill>
                  <a:effectLst/>
                  <a:latin typeface="Avenir Next LT Pro" panose="020B0504020202020204" pitchFamily="34" charset="0"/>
                  <a:ea typeface="Aptos" panose="020B0004020202020204" pitchFamily="34" charset="0"/>
                  <a:cs typeface="Times New Roman" panose="02020603050405020304" pitchFamily="18" charset="0"/>
                </a:rPr>
                <a:t>We draw on applied political economy analysis (APEA) to understand local interests, power dynamics, and economic and social contexts.</a:t>
              </a:r>
              <a:endParaRPr lang="en-US" sz="900"/>
            </a:p>
          </p:txBody>
        </p:sp>
        <p:sp>
          <p:nvSpPr>
            <p:cNvPr id="76" name="TextBox 75">
              <a:extLst>
                <a:ext uri="{FF2B5EF4-FFF2-40B4-BE49-F238E27FC236}">
                  <a16:creationId xmlns:a16="http://schemas.microsoft.com/office/drawing/2014/main" id="{037A0728-84B2-995F-CF20-ED4E70C0390D}"/>
                </a:ext>
              </a:extLst>
            </p:cNvPr>
            <p:cNvSpPr txBox="1"/>
            <p:nvPr/>
          </p:nvSpPr>
          <p:spPr>
            <a:xfrm>
              <a:off x="5571654" y="5046254"/>
              <a:ext cx="2110631" cy="784830"/>
            </a:xfrm>
            <a:prstGeom prst="rect">
              <a:avLst/>
            </a:prstGeom>
            <a:noFill/>
          </p:spPr>
          <p:txBody>
            <a:bodyPr wrap="square" rtlCol="0">
              <a:spAutoFit/>
            </a:bodyPr>
            <a:lstStyle/>
            <a:p>
              <a:pPr>
                <a:defRPr/>
              </a:pPr>
              <a:r>
                <a:rPr lang="en-US" sz="900">
                  <a:solidFill>
                    <a:srgbClr val="000000"/>
                  </a:solidFill>
                  <a:effectLst/>
                  <a:latin typeface="Avenir Next LT Pro" panose="020B0504020202020204" pitchFamily="34" charset="0"/>
                  <a:ea typeface="Aptos" panose="020B0004020202020204" pitchFamily="34" charset="0"/>
                  <a:cs typeface="Calibri"/>
                </a:rPr>
                <a:t>Guided by TWP and our adaptive partnerships approach, we </a:t>
              </a:r>
              <a:br>
                <a:rPr lang="en-US" sz="900">
                  <a:solidFill>
                    <a:srgbClr val="000000"/>
                  </a:solidFill>
                  <a:effectLst/>
                  <a:latin typeface="Avenir Next LT Pro" panose="020B0504020202020204" pitchFamily="34" charset="0"/>
                  <a:ea typeface="Aptos" panose="020B0004020202020204" pitchFamily="34" charset="0"/>
                  <a:cs typeface="Calibri"/>
                </a:rPr>
              </a:br>
              <a:r>
                <a:rPr lang="en-US" sz="900">
                  <a:solidFill>
                    <a:srgbClr val="000000"/>
                  </a:solidFill>
                  <a:effectLst/>
                  <a:latin typeface="Avenir Next LT Pro" panose="020B0504020202020204" pitchFamily="34" charset="0"/>
                  <a:ea typeface="Aptos" panose="020B0004020202020204" pitchFamily="34" charset="0"/>
                  <a:cs typeface="Calibri"/>
                </a:rPr>
                <a:t>prioritize politically feasible, locally led initiatives that align develop-</a:t>
              </a:r>
              <a:br>
                <a:rPr lang="en-US" sz="900">
                  <a:solidFill>
                    <a:srgbClr val="000000"/>
                  </a:solidFill>
                  <a:effectLst/>
                  <a:latin typeface="Avenir Next LT Pro" panose="020B0504020202020204" pitchFamily="34" charset="0"/>
                  <a:ea typeface="Aptos" panose="020B0004020202020204" pitchFamily="34" charset="0"/>
                  <a:cs typeface="Calibri"/>
                </a:rPr>
              </a:br>
              <a:r>
                <a:rPr lang="en-US" sz="900" err="1">
                  <a:solidFill>
                    <a:srgbClr val="000000"/>
                  </a:solidFill>
                  <a:effectLst/>
                  <a:latin typeface="Avenir Next LT Pro" panose="020B0504020202020204" pitchFamily="34" charset="0"/>
                  <a:ea typeface="Aptos" panose="020B0004020202020204" pitchFamily="34" charset="0"/>
                  <a:cs typeface="Calibri"/>
                </a:rPr>
                <a:t>ment</a:t>
              </a:r>
              <a:r>
                <a:rPr lang="en-US" sz="900">
                  <a:solidFill>
                    <a:srgbClr val="000000"/>
                  </a:solidFill>
                  <a:effectLst/>
                  <a:latin typeface="Avenir Next LT Pro" panose="020B0504020202020204" pitchFamily="34" charset="0"/>
                  <a:ea typeface="Aptos" panose="020B0004020202020204" pitchFamily="34" charset="0"/>
                  <a:cs typeface="Calibri"/>
                </a:rPr>
                <a:t> goals with local objectives.</a:t>
              </a:r>
              <a:endParaRPr kumimoji="0" lang="en-US" sz="900" i="1" u="none" strike="noStrike" kern="1200" cap="none" spc="0" normalizeH="0" baseline="0" noProof="0">
                <a:ln>
                  <a:noFill/>
                </a:ln>
                <a:solidFill>
                  <a:schemeClr val="tx1"/>
                </a:solidFill>
                <a:effectLst/>
                <a:uLnTx/>
                <a:uFillTx/>
                <a:latin typeface="Avenir Next LT Pro" panose="020B0504020202020204" pitchFamily="34" charset="0"/>
                <a:cs typeface="Calibri"/>
              </a:endParaRPr>
            </a:p>
          </p:txBody>
        </p:sp>
        <p:sp>
          <p:nvSpPr>
            <p:cNvPr id="77" name="TextBox 76">
              <a:extLst>
                <a:ext uri="{FF2B5EF4-FFF2-40B4-BE49-F238E27FC236}">
                  <a16:creationId xmlns:a16="http://schemas.microsoft.com/office/drawing/2014/main" id="{37A3AAB7-8E34-7F94-20D1-7FCE5A7F4537}"/>
                </a:ext>
              </a:extLst>
            </p:cNvPr>
            <p:cNvSpPr txBox="1"/>
            <p:nvPr/>
          </p:nvSpPr>
          <p:spPr>
            <a:xfrm>
              <a:off x="7479340" y="5046254"/>
              <a:ext cx="1971475" cy="646331"/>
            </a:xfrm>
            <a:prstGeom prst="rect">
              <a:avLst/>
            </a:prstGeom>
            <a:noFill/>
          </p:spPr>
          <p:txBody>
            <a:bodyPr wrap="square" rtlCol="0">
              <a:spAutoFit/>
            </a:bodyPr>
            <a:lstStyle/>
            <a:p>
              <a:pPr>
                <a:defRPr/>
              </a:pP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When engaging with partners, </a:t>
              </a:r>
              <a:b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b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we are intentional about operationalizing a TWP approach </a:t>
              </a:r>
              <a:b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b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to a changing context.</a:t>
              </a:r>
              <a:r>
                <a:rPr lang="en-US" sz="900">
                  <a:solidFill>
                    <a:schemeClr val="tx1"/>
                  </a:solidFill>
                  <a:latin typeface="Avenir Next LT Pro" panose="020B0504020202020204" pitchFamily="34" charset="0"/>
                </a:rPr>
                <a:t> </a:t>
              </a:r>
              <a:endParaRPr kumimoji="0" lang="en-US" sz="900" b="0" i="0" u="none" strike="noStrike" kern="1200" cap="none" spc="0" normalizeH="0" baseline="0" noProof="0">
                <a:ln>
                  <a:noFill/>
                </a:ln>
                <a:solidFill>
                  <a:schemeClr val="tx1"/>
                </a:solidFill>
                <a:effectLst/>
                <a:uLnTx/>
                <a:uFillTx/>
                <a:latin typeface="Avenir Next LT Pro" panose="020B0504020202020204" pitchFamily="34" charset="0"/>
              </a:endParaRPr>
            </a:p>
          </p:txBody>
        </p:sp>
        <p:sp>
          <p:nvSpPr>
            <p:cNvPr id="78" name="TextBox 77">
              <a:extLst>
                <a:ext uri="{FF2B5EF4-FFF2-40B4-BE49-F238E27FC236}">
                  <a16:creationId xmlns:a16="http://schemas.microsoft.com/office/drawing/2014/main" id="{55A1D17E-FAAF-C3CC-16A3-4B2DF5F2ED66}"/>
                </a:ext>
              </a:extLst>
            </p:cNvPr>
            <p:cNvSpPr txBox="1"/>
            <p:nvPr/>
          </p:nvSpPr>
          <p:spPr>
            <a:xfrm>
              <a:off x="9383645" y="5046254"/>
              <a:ext cx="2055718" cy="923330"/>
            </a:xfrm>
            <a:prstGeom prst="rect">
              <a:avLst/>
            </a:prstGeom>
            <a:noFill/>
          </p:spPr>
          <p:txBody>
            <a:bodyPr wrap="square" rtlCol="0">
              <a:spAutoFit/>
            </a:bodyPr>
            <a:lstStyle/>
            <a:p>
              <a:pPr>
                <a:defRPr/>
              </a:pP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We use our Collaborating, Learning, and Adapting (CLA) Toolkit and other innovations, such as TWP Pause &amp; Reflects and Context Monitoring, to measure our progress toward shared goals.</a:t>
              </a:r>
            </a:p>
          </p:txBody>
        </p:sp>
        <p:sp>
          <p:nvSpPr>
            <p:cNvPr id="79" name="TextBox 78">
              <a:extLst>
                <a:ext uri="{FF2B5EF4-FFF2-40B4-BE49-F238E27FC236}">
                  <a16:creationId xmlns:a16="http://schemas.microsoft.com/office/drawing/2014/main" id="{04976B03-D98A-6334-1B5F-8DE2E8B8FEB4}"/>
                </a:ext>
              </a:extLst>
            </p:cNvPr>
            <p:cNvSpPr txBox="1"/>
            <p:nvPr/>
          </p:nvSpPr>
          <p:spPr>
            <a:xfrm>
              <a:off x="3646398" y="3177209"/>
              <a:ext cx="6634560" cy="646331"/>
            </a:xfrm>
            <a:prstGeom prst="rect">
              <a:avLst/>
            </a:prstGeom>
            <a:noFill/>
          </p:spPr>
          <p:txBody>
            <a:bodyPr wrap="square" lIns="91440" tIns="45720" rIns="91440" bIns="45720" anchor="t">
              <a:spAutoFit/>
            </a:bodyPr>
            <a:lstStyle/>
            <a:p>
              <a:pPr>
                <a:defRPr/>
              </a:pPr>
              <a:r>
                <a:rPr lang="en-US">
                  <a:solidFill>
                    <a:prstClr val="white">
                      <a:lumMod val="65000"/>
                    </a:prstClr>
                  </a:solidFill>
                  <a:latin typeface="Avenir LT Std 65 Medium"/>
                  <a:cs typeface="Times New Roman"/>
                </a:rPr>
                <a:t>Thinking and Working Politically in Systems Development</a:t>
              </a:r>
            </a:p>
            <a:p>
              <a:pPr>
                <a:defRPr/>
              </a:pPr>
              <a:endParaRPr lang="en-US">
                <a:solidFill>
                  <a:prstClr val="white">
                    <a:lumMod val="65000"/>
                  </a:prstClr>
                </a:solidFill>
                <a:latin typeface="Avenir LT Std 65 Medium"/>
                <a:cs typeface="Times New Roman"/>
              </a:endParaRPr>
            </a:p>
          </p:txBody>
        </p:sp>
        <p:sp>
          <p:nvSpPr>
            <p:cNvPr id="80" name="TextBox 79">
              <a:extLst>
                <a:ext uri="{FF2B5EF4-FFF2-40B4-BE49-F238E27FC236}">
                  <a16:creationId xmlns:a16="http://schemas.microsoft.com/office/drawing/2014/main" id="{BB4D9DE6-ECDC-DCB1-820C-25E0B6F7B7D4}"/>
                </a:ext>
              </a:extLst>
            </p:cNvPr>
            <p:cNvSpPr txBox="1"/>
            <p:nvPr/>
          </p:nvSpPr>
          <p:spPr>
            <a:xfrm>
              <a:off x="3655231" y="3626704"/>
              <a:ext cx="1270271" cy="338554"/>
            </a:xfrm>
            <a:prstGeom prst="rect">
              <a:avLst/>
            </a:prstGeom>
            <a:noFill/>
          </p:spPr>
          <p:txBody>
            <a:bodyPr wrap="square" rtlCol="0">
              <a:spAutoFit/>
            </a:bodyPr>
            <a:lstStyle/>
            <a:p>
              <a:r>
                <a:rPr lang="en-US" sz="1600">
                  <a:solidFill>
                    <a:srgbClr val="EA6847"/>
                  </a:solidFill>
                </a:rPr>
                <a:t>Analyze</a:t>
              </a:r>
            </a:p>
          </p:txBody>
        </p:sp>
        <p:sp>
          <p:nvSpPr>
            <p:cNvPr id="81" name="TextBox 80">
              <a:extLst>
                <a:ext uri="{FF2B5EF4-FFF2-40B4-BE49-F238E27FC236}">
                  <a16:creationId xmlns:a16="http://schemas.microsoft.com/office/drawing/2014/main" id="{A299607D-8DD5-6314-AEB5-54C7FC02B5F1}"/>
                </a:ext>
              </a:extLst>
            </p:cNvPr>
            <p:cNvSpPr txBox="1"/>
            <p:nvPr/>
          </p:nvSpPr>
          <p:spPr>
            <a:xfrm>
              <a:off x="5590533" y="3626704"/>
              <a:ext cx="1270271" cy="338554"/>
            </a:xfrm>
            <a:prstGeom prst="rect">
              <a:avLst/>
            </a:prstGeom>
            <a:noFill/>
          </p:spPr>
          <p:txBody>
            <a:bodyPr wrap="square" rtlCol="0">
              <a:spAutoFit/>
            </a:bodyPr>
            <a:lstStyle/>
            <a:p>
              <a:r>
                <a:rPr lang="en-US" sz="1600">
                  <a:solidFill>
                    <a:srgbClr val="009BA7"/>
                  </a:solidFill>
                </a:rPr>
                <a:t>Strategize</a:t>
              </a:r>
            </a:p>
          </p:txBody>
        </p:sp>
        <p:sp>
          <p:nvSpPr>
            <p:cNvPr id="82" name="Rectangle 81">
              <a:extLst>
                <a:ext uri="{FF2B5EF4-FFF2-40B4-BE49-F238E27FC236}">
                  <a16:creationId xmlns:a16="http://schemas.microsoft.com/office/drawing/2014/main" id="{CEFE1B8E-2BC9-369B-43A6-A010EA7E6658}"/>
                </a:ext>
              </a:extLst>
            </p:cNvPr>
            <p:cNvSpPr/>
            <p:nvPr/>
          </p:nvSpPr>
          <p:spPr>
            <a:xfrm>
              <a:off x="3679541" y="6018881"/>
              <a:ext cx="7830469" cy="259236"/>
            </a:xfrm>
            <a:prstGeom prst="rect">
              <a:avLst/>
            </a:prstGeom>
            <a:solidFill>
              <a:srgbClr val="C6E6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0269A5F-D19C-8D99-5AE4-AA78E38B59C2}"/>
                </a:ext>
              </a:extLst>
            </p:cNvPr>
            <p:cNvSpPr/>
            <p:nvPr/>
          </p:nvSpPr>
          <p:spPr>
            <a:xfrm>
              <a:off x="3679542" y="6018882"/>
              <a:ext cx="1874778" cy="25923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1E26E92-86EC-FFA4-D76A-0D91C641EBFB}"/>
                </a:ext>
              </a:extLst>
            </p:cNvPr>
            <p:cNvSpPr txBox="1"/>
            <p:nvPr/>
          </p:nvSpPr>
          <p:spPr>
            <a:xfrm>
              <a:off x="3683927" y="6006539"/>
              <a:ext cx="2947259" cy="307777"/>
            </a:xfrm>
            <a:prstGeom prst="rect">
              <a:avLst/>
            </a:prstGeom>
            <a:noFill/>
          </p:spPr>
          <p:txBody>
            <a:bodyPr wrap="square" rtlCol="0">
              <a:spAutoFit/>
            </a:bodyPr>
            <a:lstStyle/>
            <a:p>
              <a:r>
                <a:rPr lang="en-US" sz="1400" b="1">
                  <a:solidFill>
                    <a:schemeClr val="tx1">
                      <a:lumMod val="65000"/>
                      <a:lumOff val="35000"/>
                    </a:schemeClr>
                  </a:solidFill>
                </a:rPr>
                <a:t>THINKING POLITICALLY</a:t>
              </a:r>
            </a:p>
          </p:txBody>
        </p:sp>
        <p:sp>
          <p:nvSpPr>
            <p:cNvPr id="85" name="TextBox 84">
              <a:extLst>
                <a:ext uri="{FF2B5EF4-FFF2-40B4-BE49-F238E27FC236}">
                  <a16:creationId xmlns:a16="http://schemas.microsoft.com/office/drawing/2014/main" id="{DBFA5A5F-B9AD-3594-ED2A-CF44BC4E45DC}"/>
                </a:ext>
              </a:extLst>
            </p:cNvPr>
            <p:cNvSpPr txBox="1"/>
            <p:nvPr/>
          </p:nvSpPr>
          <p:spPr>
            <a:xfrm>
              <a:off x="7138110" y="6006539"/>
              <a:ext cx="2947259" cy="307777"/>
            </a:xfrm>
            <a:prstGeom prst="rect">
              <a:avLst/>
            </a:prstGeom>
            <a:noFill/>
          </p:spPr>
          <p:txBody>
            <a:bodyPr wrap="square" rtlCol="0">
              <a:spAutoFit/>
            </a:bodyPr>
            <a:lstStyle/>
            <a:p>
              <a:pPr algn="ctr"/>
              <a:r>
                <a:rPr lang="en-US" sz="1400" b="1">
                  <a:solidFill>
                    <a:schemeClr val="tx1">
                      <a:lumMod val="65000"/>
                      <a:lumOff val="35000"/>
                    </a:schemeClr>
                  </a:solidFill>
                </a:rPr>
                <a:t>WORKING POLITICALLY</a:t>
              </a:r>
            </a:p>
          </p:txBody>
        </p:sp>
        <p:sp>
          <p:nvSpPr>
            <p:cNvPr id="86" name="TextBox 85">
              <a:extLst>
                <a:ext uri="{FF2B5EF4-FFF2-40B4-BE49-F238E27FC236}">
                  <a16:creationId xmlns:a16="http://schemas.microsoft.com/office/drawing/2014/main" id="{3B0F41B6-3939-4B78-73B7-A14866CF4BC0}"/>
                </a:ext>
              </a:extLst>
            </p:cNvPr>
            <p:cNvSpPr txBox="1"/>
            <p:nvPr/>
          </p:nvSpPr>
          <p:spPr>
            <a:xfrm>
              <a:off x="7341234" y="3642093"/>
              <a:ext cx="2183771" cy="338554"/>
            </a:xfrm>
            <a:prstGeom prst="rect">
              <a:avLst/>
            </a:prstGeom>
            <a:noFill/>
          </p:spPr>
          <p:txBody>
            <a:bodyPr wrap="square" rtlCol="0">
              <a:spAutoFit/>
            </a:bodyPr>
            <a:lstStyle/>
            <a:p>
              <a:r>
                <a:rPr lang="en-US" sz="1600">
                  <a:solidFill>
                    <a:srgbClr val="EA6847"/>
                  </a:solidFill>
                </a:rPr>
                <a:t>Collaborate &amp; Facilitate</a:t>
              </a:r>
            </a:p>
          </p:txBody>
        </p:sp>
        <p:sp>
          <p:nvSpPr>
            <p:cNvPr id="87" name="TextBox 86">
              <a:extLst>
                <a:ext uri="{FF2B5EF4-FFF2-40B4-BE49-F238E27FC236}">
                  <a16:creationId xmlns:a16="http://schemas.microsoft.com/office/drawing/2014/main" id="{994BAB99-EC1A-968E-D707-3C071E131405}"/>
                </a:ext>
              </a:extLst>
            </p:cNvPr>
            <p:cNvSpPr txBox="1"/>
            <p:nvPr/>
          </p:nvSpPr>
          <p:spPr>
            <a:xfrm>
              <a:off x="9446847" y="3642093"/>
              <a:ext cx="1613777" cy="338554"/>
            </a:xfrm>
            <a:prstGeom prst="rect">
              <a:avLst/>
            </a:prstGeom>
            <a:noFill/>
          </p:spPr>
          <p:txBody>
            <a:bodyPr wrap="square" rtlCol="0">
              <a:spAutoFit/>
            </a:bodyPr>
            <a:lstStyle/>
            <a:p>
              <a:r>
                <a:rPr lang="en-US" sz="1600">
                  <a:solidFill>
                    <a:srgbClr val="009BA7"/>
                  </a:solidFill>
                </a:rPr>
                <a:t>Learn &amp; Adapt</a:t>
              </a:r>
            </a:p>
          </p:txBody>
        </p:sp>
      </p:grpSp>
    </p:spTree>
    <p:extLst>
      <p:ext uri="{BB962C8B-B14F-4D97-AF65-F5344CB8AC3E}">
        <p14:creationId xmlns:p14="http://schemas.microsoft.com/office/powerpoint/2010/main" val="45377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D0CDB-65EF-9F8F-9681-A07526B36402}"/>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36F0C3D3-F30E-2FF5-BBDB-44C92C6E7A57}"/>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86151385-5AC8-A7E4-2F7E-4B4DDE718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
        <p:nvSpPr>
          <p:cNvPr id="35" name="TextBox 34">
            <a:extLst>
              <a:ext uri="{FF2B5EF4-FFF2-40B4-BE49-F238E27FC236}">
                <a16:creationId xmlns:a16="http://schemas.microsoft.com/office/drawing/2014/main" id="{84810E6A-4704-E145-C2B2-97B90075DA09}"/>
              </a:ext>
            </a:extLst>
          </p:cNvPr>
          <p:cNvSpPr txBox="1"/>
          <p:nvPr/>
        </p:nvSpPr>
        <p:spPr>
          <a:xfrm>
            <a:off x="1489406" y="192909"/>
            <a:ext cx="9500327" cy="407035"/>
          </a:xfrm>
          <a:prstGeom prst="rect">
            <a:avLst/>
          </a:prstGeom>
          <a:noFill/>
        </p:spPr>
        <p:txBody>
          <a:bodyPr wrap="square" lIns="91440" tIns="45720" rIns="91440" bIns="45720" anchor="t">
            <a:spAutoFit/>
          </a:bodyPr>
          <a:lstStyle/>
          <a:p>
            <a:pPr marL="0" marR="0" algn="ctr">
              <a:lnSpc>
                <a:spcPct val="107000"/>
              </a:lnSpc>
              <a:spcBef>
                <a:spcPts val="0"/>
              </a:spcBef>
              <a:spcAft>
                <a:spcPts val="800"/>
              </a:spcAft>
            </a:pPr>
            <a:r>
              <a:rPr lang="en-US" sz="2000">
                <a:solidFill>
                  <a:srgbClr val="009BA7"/>
                </a:solidFill>
                <a:latin typeface="Calibri"/>
                <a:ea typeface="Calibri"/>
                <a:cs typeface="Calibri"/>
              </a:rPr>
              <a:t>Thinking and Working Politically in Market Systems Development Toolkit (“TWP Toolkit”)</a:t>
            </a:r>
          </a:p>
        </p:txBody>
      </p:sp>
      <p:grpSp>
        <p:nvGrpSpPr>
          <p:cNvPr id="91" name="Group 90">
            <a:extLst>
              <a:ext uri="{FF2B5EF4-FFF2-40B4-BE49-F238E27FC236}">
                <a16:creationId xmlns:a16="http://schemas.microsoft.com/office/drawing/2014/main" id="{FD2924F6-DB65-76E5-05CF-F0E9FDC7D1D9}"/>
              </a:ext>
            </a:extLst>
          </p:cNvPr>
          <p:cNvGrpSpPr/>
          <p:nvPr/>
        </p:nvGrpSpPr>
        <p:grpSpPr>
          <a:xfrm>
            <a:off x="1325444" y="744404"/>
            <a:ext cx="10710687" cy="5332657"/>
            <a:chOff x="991491" y="600723"/>
            <a:chExt cx="10710687" cy="5332657"/>
          </a:xfrm>
        </p:grpSpPr>
        <p:sp>
          <p:nvSpPr>
            <p:cNvPr id="6" name="Rectangle 5">
              <a:extLst>
                <a:ext uri="{FF2B5EF4-FFF2-40B4-BE49-F238E27FC236}">
                  <a16:creationId xmlns:a16="http://schemas.microsoft.com/office/drawing/2014/main" id="{865BB6A5-9BCE-2087-6918-CAC3791C9E8A}"/>
                </a:ext>
              </a:extLst>
            </p:cNvPr>
            <p:cNvSpPr/>
            <p:nvPr/>
          </p:nvSpPr>
          <p:spPr>
            <a:xfrm>
              <a:off x="5885882" y="822560"/>
              <a:ext cx="45719" cy="963349"/>
            </a:xfrm>
            <a:prstGeom prst="rect">
              <a:avLst/>
            </a:prstGeom>
            <a:solidFill>
              <a:srgbClr val="009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31326D-F179-D287-EC73-5DDDFC9CC193}"/>
                </a:ext>
              </a:extLst>
            </p:cNvPr>
            <p:cNvSpPr/>
            <p:nvPr/>
          </p:nvSpPr>
          <p:spPr>
            <a:xfrm rot="5400000">
              <a:off x="8004622" y="2114553"/>
              <a:ext cx="73623" cy="1760884"/>
            </a:xfrm>
            <a:prstGeom prst="rect">
              <a:avLst/>
            </a:prstGeom>
            <a:solidFill>
              <a:srgbClr val="6A30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4BB59B-6842-598D-BD57-161B98A84DAF}"/>
                </a:ext>
              </a:extLst>
            </p:cNvPr>
            <p:cNvSpPr/>
            <p:nvPr/>
          </p:nvSpPr>
          <p:spPr>
            <a:xfrm rot="5400000">
              <a:off x="3744508" y="2147327"/>
              <a:ext cx="45719" cy="1722217"/>
            </a:xfrm>
            <a:prstGeom prst="rect">
              <a:avLst/>
            </a:prstGeom>
            <a:solidFill>
              <a:srgbClr val="FCB900"/>
            </a:solidFill>
            <a:ln>
              <a:solidFill>
                <a:srgbClr val="FCB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501BD1-17C8-CDBE-4320-9194339DC3B3}"/>
                </a:ext>
              </a:extLst>
            </p:cNvPr>
            <p:cNvSpPr/>
            <p:nvPr/>
          </p:nvSpPr>
          <p:spPr>
            <a:xfrm>
              <a:off x="5866381" y="3785652"/>
              <a:ext cx="61225" cy="1185334"/>
            </a:xfrm>
            <a:prstGeom prst="rect">
              <a:avLst/>
            </a:prstGeom>
            <a:solidFill>
              <a:srgbClr val="EA68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759CE8-801F-027D-4C6C-9FA82242E6BB}"/>
                </a:ext>
              </a:extLst>
            </p:cNvPr>
            <p:cNvSpPr txBox="1"/>
            <p:nvPr/>
          </p:nvSpPr>
          <p:spPr>
            <a:xfrm>
              <a:off x="7756251" y="747625"/>
              <a:ext cx="2052836" cy="369332"/>
            </a:xfrm>
            <a:prstGeom prst="rect">
              <a:avLst/>
            </a:prstGeom>
            <a:noFill/>
          </p:spPr>
          <p:txBody>
            <a:bodyPr wrap="square" lIns="91440" tIns="45720" rIns="91440" bIns="45720" rtlCol="0" anchor="t">
              <a:spAutoFit/>
            </a:bodyPr>
            <a:lstStyle/>
            <a:p>
              <a:r>
                <a:rPr lang="en-US" b="1">
                  <a:solidFill>
                    <a:srgbClr val="009BA7"/>
                  </a:solidFill>
                  <a:latin typeface="Segoe UI"/>
                  <a:cs typeface="Segoe UI"/>
                </a:rPr>
                <a:t>ANALYZE</a:t>
              </a:r>
            </a:p>
          </p:txBody>
        </p:sp>
        <p:sp>
          <p:nvSpPr>
            <p:cNvPr id="11" name="Oval 10">
              <a:extLst>
                <a:ext uri="{FF2B5EF4-FFF2-40B4-BE49-F238E27FC236}">
                  <a16:creationId xmlns:a16="http://schemas.microsoft.com/office/drawing/2014/main" id="{BDF08533-1D22-D3A4-17CB-8277C69D5F9F}"/>
                </a:ext>
              </a:extLst>
            </p:cNvPr>
            <p:cNvSpPr/>
            <p:nvPr/>
          </p:nvSpPr>
          <p:spPr>
            <a:xfrm>
              <a:off x="8913408" y="2872093"/>
              <a:ext cx="199771" cy="221837"/>
            </a:xfrm>
            <a:prstGeom prst="ellipse">
              <a:avLst/>
            </a:prstGeom>
            <a:solidFill>
              <a:srgbClr val="6A30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529C98-CD67-0AA3-0CE0-DC2B899301F0}"/>
                </a:ext>
              </a:extLst>
            </p:cNvPr>
            <p:cNvSpPr/>
            <p:nvPr/>
          </p:nvSpPr>
          <p:spPr>
            <a:xfrm>
              <a:off x="5792591" y="4962519"/>
              <a:ext cx="199771" cy="221837"/>
            </a:xfrm>
            <a:prstGeom prst="ellipse">
              <a:avLst/>
            </a:prstGeom>
            <a:solidFill>
              <a:srgbClr val="EA68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1A92870-1BF7-3AA1-0DE5-6A4FB0BFEC03}"/>
                </a:ext>
              </a:extLst>
            </p:cNvPr>
            <p:cNvSpPr/>
            <p:nvPr/>
          </p:nvSpPr>
          <p:spPr>
            <a:xfrm>
              <a:off x="2732809" y="2891945"/>
              <a:ext cx="199771" cy="221837"/>
            </a:xfrm>
            <a:prstGeom prst="ellipse">
              <a:avLst/>
            </a:prstGeom>
            <a:solidFill>
              <a:srgbClr val="FCB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E06AAF2-1EC4-7F68-68DD-9AB4A5A2B2E1}"/>
                </a:ext>
              </a:extLst>
            </p:cNvPr>
            <p:cNvSpPr txBox="1"/>
            <p:nvPr/>
          </p:nvSpPr>
          <p:spPr>
            <a:xfrm>
              <a:off x="8025128" y="3223267"/>
              <a:ext cx="2052836" cy="369332"/>
            </a:xfrm>
            <a:prstGeom prst="rect">
              <a:avLst/>
            </a:prstGeom>
            <a:noFill/>
          </p:spPr>
          <p:txBody>
            <a:bodyPr wrap="square" lIns="91440" tIns="45720" rIns="91440" bIns="45720" rtlCol="0" anchor="t">
              <a:spAutoFit/>
            </a:bodyPr>
            <a:lstStyle/>
            <a:p>
              <a:r>
                <a:rPr lang="en-US" b="1">
                  <a:solidFill>
                    <a:srgbClr val="6A306F"/>
                  </a:solidFill>
                  <a:latin typeface="Segoe UI"/>
                  <a:cs typeface="Segoe UI"/>
                </a:rPr>
                <a:t>STRATEGIZE</a:t>
              </a:r>
            </a:p>
          </p:txBody>
        </p:sp>
        <p:sp>
          <p:nvSpPr>
            <p:cNvPr id="15" name="TextBox 14">
              <a:extLst>
                <a:ext uri="{FF2B5EF4-FFF2-40B4-BE49-F238E27FC236}">
                  <a16:creationId xmlns:a16="http://schemas.microsoft.com/office/drawing/2014/main" id="{A9D73790-4826-B81B-81CF-26E245F0D8AF}"/>
                </a:ext>
              </a:extLst>
            </p:cNvPr>
            <p:cNvSpPr txBox="1"/>
            <p:nvPr/>
          </p:nvSpPr>
          <p:spPr>
            <a:xfrm>
              <a:off x="1702542" y="3246722"/>
              <a:ext cx="2052836" cy="646331"/>
            </a:xfrm>
            <a:prstGeom prst="rect">
              <a:avLst/>
            </a:prstGeom>
            <a:noFill/>
          </p:spPr>
          <p:txBody>
            <a:bodyPr wrap="square" lIns="91440" tIns="45720" rIns="91440" bIns="45720" rtlCol="0" anchor="t">
              <a:spAutoFit/>
            </a:bodyPr>
            <a:lstStyle/>
            <a:p>
              <a:pPr algn="r"/>
              <a:r>
                <a:rPr lang="en-US" b="1">
                  <a:solidFill>
                    <a:srgbClr val="EA6847"/>
                  </a:solidFill>
                  <a:latin typeface="Segoe UI"/>
                  <a:cs typeface="Segoe UI"/>
                </a:rPr>
                <a:t>COLLABORATE &amp; FACILITATE</a:t>
              </a:r>
            </a:p>
          </p:txBody>
        </p:sp>
        <p:sp>
          <p:nvSpPr>
            <p:cNvPr id="16" name="TextBox 15">
              <a:extLst>
                <a:ext uri="{FF2B5EF4-FFF2-40B4-BE49-F238E27FC236}">
                  <a16:creationId xmlns:a16="http://schemas.microsoft.com/office/drawing/2014/main" id="{78539BC6-CCCF-5A86-8B6A-8D35984DABC8}"/>
                </a:ext>
              </a:extLst>
            </p:cNvPr>
            <p:cNvSpPr txBox="1"/>
            <p:nvPr/>
          </p:nvSpPr>
          <p:spPr>
            <a:xfrm>
              <a:off x="2650166" y="747625"/>
              <a:ext cx="1743144" cy="646331"/>
            </a:xfrm>
            <a:prstGeom prst="rect">
              <a:avLst/>
            </a:prstGeom>
            <a:noFill/>
          </p:spPr>
          <p:txBody>
            <a:bodyPr wrap="square" lIns="91440" tIns="45720" rIns="91440" bIns="45720" rtlCol="0" anchor="t">
              <a:spAutoFit/>
            </a:bodyPr>
            <a:lstStyle/>
            <a:p>
              <a:r>
                <a:rPr lang="en-US" b="1">
                  <a:solidFill>
                    <a:srgbClr val="FCB900"/>
                  </a:solidFill>
                  <a:latin typeface="Segoe UI"/>
                  <a:cs typeface="Segoe UI"/>
                </a:rPr>
                <a:t>LEARN &amp; </a:t>
              </a:r>
              <a:endParaRPr lang="en-US" b="1">
                <a:solidFill>
                  <a:srgbClr val="FCB900"/>
                </a:solidFill>
                <a:latin typeface="Segoe UI" panose="020B0502040204020203" pitchFamily="34" charset="0"/>
                <a:cs typeface="Segoe UI" panose="020B0502040204020203" pitchFamily="34" charset="0"/>
              </a:endParaRPr>
            </a:p>
            <a:p>
              <a:r>
                <a:rPr lang="en-US" b="1">
                  <a:solidFill>
                    <a:srgbClr val="FCB900"/>
                  </a:solidFill>
                  <a:latin typeface="Segoe UI"/>
                  <a:cs typeface="Segoe UI"/>
                </a:rPr>
                <a:t>ADAPT</a:t>
              </a:r>
            </a:p>
          </p:txBody>
        </p:sp>
        <p:sp>
          <p:nvSpPr>
            <p:cNvPr id="17" name="TextBox 16">
              <a:extLst>
                <a:ext uri="{FF2B5EF4-FFF2-40B4-BE49-F238E27FC236}">
                  <a16:creationId xmlns:a16="http://schemas.microsoft.com/office/drawing/2014/main" id="{DF9CE1AC-9E71-53BF-1845-EBA0BF098F5B}"/>
                </a:ext>
              </a:extLst>
            </p:cNvPr>
            <p:cNvSpPr txBox="1"/>
            <p:nvPr/>
          </p:nvSpPr>
          <p:spPr>
            <a:xfrm>
              <a:off x="7597853" y="1213540"/>
              <a:ext cx="2063908" cy="138499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i="1">
                  <a:latin typeface="Segoe UI" panose="020B0502040204020203" pitchFamily="34" charset="0"/>
                  <a:cs typeface="Segoe UI" panose="020B0502040204020203" pitchFamily="34" charset="0"/>
                </a:rPr>
                <a:t>Conduct a standard baseline Political Economy Analysis (PEA)</a:t>
              </a:r>
            </a:p>
            <a:p>
              <a:pPr marL="171450" indent="-171450">
                <a:buFont typeface="Arial" panose="020B0604020202020204" pitchFamily="34" charset="0"/>
                <a:buChar char="•"/>
              </a:pPr>
              <a:r>
                <a:rPr lang="en-US" sz="1200" i="1">
                  <a:latin typeface="Segoe UI"/>
                  <a:cs typeface="Segoe UI"/>
                </a:rPr>
                <a:t>Gain an understanding </a:t>
              </a:r>
              <a:br>
                <a:rPr lang="en-US" sz="1200" i="1">
                  <a:latin typeface="Segoe UI"/>
                  <a:cs typeface="Segoe UI"/>
                </a:rPr>
              </a:br>
              <a:r>
                <a:rPr lang="en-US" sz="1200" i="1">
                  <a:latin typeface="Segoe UI"/>
                  <a:cs typeface="Segoe UI"/>
                </a:rPr>
                <a:t>of power and influence through a Stakeholder Power Analysis (SPA)</a:t>
              </a:r>
              <a:endParaRPr lang="en-US" sz="1200" i="1">
                <a:latin typeface="Segoe UI" panose="020B0502040204020203" pitchFamily="34" charset="0"/>
                <a:cs typeface="Segoe UI" panose="020B0502040204020203" pitchFamily="34" charset="0"/>
              </a:endParaRPr>
            </a:p>
          </p:txBody>
        </p:sp>
        <p:sp>
          <p:nvSpPr>
            <p:cNvPr id="18" name="Oval 17">
              <a:extLst>
                <a:ext uri="{FF2B5EF4-FFF2-40B4-BE49-F238E27FC236}">
                  <a16:creationId xmlns:a16="http://schemas.microsoft.com/office/drawing/2014/main" id="{435CD6F9-07E0-7311-B056-55156B5E279A}"/>
                </a:ext>
              </a:extLst>
            </p:cNvPr>
            <p:cNvSpPr/>
            <p:nvPr/>
          </p:nvSpPr>
          <p:spPr>
            <a:xfrm>
              <a:off x="5810639" y="600723"/>
              <a:ext cx="199771" cy="221837"/>
            </a:xfrm>
            <a:prstGeom prst="ellipse">
              <a:avLst/>
            </a:prstGeom>
            <a:solidFill>
              <a:srgbClr val="009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54D9243-590F-7366-32CE-24BE8E6C758C}"/>
                </a:ext>
              </a:extLst>
            </p:cNvPr>
            <p:cNvSpPr txBox="1"/>
            <p:nvPr/>
          </p:nvSpPr>
          <p:spPr>
            <a:xfrm>
              <a:off x="7872173" y="3930823"/>
              <a:ext cx="1548631" cy="646331"/>
            </a:xfrm>
            <a:prstGeom prst="rect">
              <a:avLst/>
            </a:prstGeom>
            <a:noFill/>
          </p:spPr>
          <p:txBody>
            <a:bodyPr wrap="square" rtlCol="0">
              <a:spAutoFit/>
            </a:bodyPr>
            <a:lstStyle/>
            <a:p>
              <a:pPr marL="171450" indent="-171450">
                <a:buFont typeface="Arial" panose="020B0604020202020204" pitchFamily="34" charset="0"/>
                <a:buChar char="•"/>
              </a:pPr>
              <a:r>
                <a:rPr lang="en-US" sz="1200" i="1">
                  <a:latin typeface="Segoe UI" panose="020B0502040204020203" pitchFamily="34" charset="0"/>
                  <a:cs typeface="Segoe UI" panose="020B0502040204020203" pitchFamily="34" charset="0"/>
                </a:rPr>
                <a:t>Complete scenario planning exercise</a:t>
              </a:r>
            </a:p>
          </p:txBody>
        </p:sp>
        <p:sp>
          <p:nvSpPr>
            <p:cNvPr id="20" name="TextBox 19">
              <a:extLst>
                <a:ext uri="{FF2B5EF4-FFF2-40B4-BE49-F238E27FC236}">
                  <a16:creationId xmlns:a16="http://schemas.microsoft.com/office/drawing/2014/main" id="{40D6AAAD-3CA0-E130-11E7-15A4AB1D5587}"/>
                </a:ext>
              </a:extLst>
            </p:cNvPr>
            <p:cNvSpPr txBox="1"/>
            <p:nvPr/>
          </p:nvSpPr>
          <p:spPr>
            <a:xfrm>
              <a:off x="2393444" y="3930823"/>
              <a:ext cx="2394482" cy="1015663"/>
            </a:xfrm>
            <a:prstGeom prst="rect">
              <a:avLst/>
            </a:prstGeom>
            <a:noFill/>
          </p:spPr>
          <p:txBody>
            <a:bodyPr wrap="square" lIns="91440" tIns="45720" rIns="91440" bIns="45720" rtlCol="0" anchor="t">
              <a:spAutoFit/>
            </a:bodyPr>
            <a:lstStyle/>
            <a:p>
              <a:pPr>
                <a:buFont typeface="Arial" panose="020B0604020202020204" pitchFamily="34" charset="0"/>
                <a:buChar char="•"/>
              </a:pPr>
              <a:r>
                <a:rPr lang="en-US" sz="1200" i="1">
                  <a:latin typeface="Segoe UI"/>
                  <a:cs typeface="Segoe UI"/>
                </a:rPr>
                <a:t>   Identify partners and partnership activities using SPA</a:t>
              </a:r>
              <a:endParaRPr lang="en-US" err="1">
                <a:latin typeface="Aptos" panose="02110004020202020204"/>
                <a:cs typeface="Segoe UI"/>
              </a:endParaRPr>
            </a:p>
            <a:p>
              <a:pPr>
                <a:buFont typeface="Arial" panose="020B0604020202020204" pitchFamily="34" charset="0"/>
                <a:buChar char="•"/>
              </a:pPr>
              <a:r>
                <a:rPr lang="en-US" sz="1200" i="1">
                  <a:latin typeface="Segoe UI"/>
                  <a:cs typeface="Segoe UI"/>
                </a:rPr>
                <a:t>   Integrate TWP/APEA into the grants process</a:t>
              </a:r>
              <a:endParaRPr lang="en-US"/>
            </a:p>
            <a:p>
              <a:pPr marL="171450" indent="-171450">
                <a:buFont typeface="Arial" panose="020B0604020202020204" pitchFamily="34" charset="0"/>
                <a:buChar char="•"/>
              </a:pPr>
              <a:endParaRPr lang="en-US" sz="1200" i="1">
                <a:latin typeface="Segoe UI"/>
                <a:cs typeface="Segoe UI"/>
              </a:endParaRPr>
            </a:p>
          </p:txBody>
        </p:sp>
        <p:sp>
          <p:nvSpPr>
            <p:cNvPr id="21" name="TextBox 20">
              <a:extLst>
                <a:ext uri="{FF2B5EF4-FFF2-40B4-BE49-F238E27FC236}">
                  <a16:creationId xmlns:a16="http://schemas.microsoft.com/office/drawing/2014/main" id="{6E00614C-C6B8-058C-1EA3-67F9F18CD979}"/>
                </a:ext>
              </a:extLst>
            </p:cNvPr>
            <p:cNvSpPr txBox="1"/>
            <p:nvPr/>
          </p:nvSpPr>
          <p:spPr>
            <a:xfrm>
              <a:off x="2113205" y="1458471"/>
              <a:ext cx="2239341" cy="830997"/>
            </a:xfrm>
            <a:prstGeom prst="rect">
              <a:avLst/>
            </a:prstGeom>
            <a:noFill/>
          </p:spPr>
          <p:txBody>
            <a:bodyPr wrap="square" rtlCol="0">
              <a:spAutoFit/>
            </a:bodyPr>
            <a:lstStyle/>
            <a:p>
              <a:pPr marL="171450" indent="-171450" algn="r">
                <a:buFont typeface="Arial" panose="020B0604020202020204" pitchFamily="34" charset="0"/>
                <a:buChar char="•"/>
              </a:pPr>
              <a:r>
                <a:rPr lang="en-US" sz="1200" i="1">
                  <a:latin typeface="Segoe UI" panose="020B0502040204020203" pitchFamily="34" charset="0"/>
                  <a:cs typeface="Segoe UI" panose="020B0502040204020203" pitchFamily="34" charset="0"/>
                </a:rPr>
                <a:t>Continually monitor the market system for any changes, which can be captured through journaling</a:t>
              </a:r>
            </a:p>
          </p:txBody>
        </p:sp>
        <p:grpSp>
          <p:nvGrpSpPr>
            <p:cNvPr id="23" name="Group 22">
              <a:extLst>
                <a:ext uri="{FF2B5EF4-FFF2-40B4-BE49-F238E27FC236}">
                  <a16:creationId xmlns:a16="http://schemas.microsoft.com/office/drawing/2014/main" id="{2D984311-637E-26FD-9110-001EE0ECE3AC}"/>
                </a:ext>
              </a:extLst>
            </p:cNvPr>
            <p:cNvGrpSpPr/>
            <p:nvPr/>
          </p:nvGrpSpPr>
          <p:grpSpPr>
            <a:xfrm>
              <a:off x="4417581" y="1324368"/>
              <a:ext cx="3081736" cy="3137778"/>
              <a:chOff x="2846128" y="692634"/>
              <a:chExt cx="5546954" cy="5490052"/>
            </a:xfrm>
          </p:grpSpPr>
          <p:sp>
            <p:nvSpPr>
              <p:cNvPr id="24" name="Freeform: Shape 54">
                <a:extLst>
                  <a:ext uri="{FF2B5EF4-FFF2-40B4-BE49-F238E27FC236}">
                    <a16:creationId xmlns:a16="http://schemas.microsoft.com/office/drawing/2014/main" id="{6C1B0524-6002-C054-F951-71B3886EBE10}"/>
                  </a:ext>
                </a:extLst>
              </p:cNvPr>
              <p:cNvSpPr/>
              <p:nvPr/>
            </p:nvSpPr>
            <p:spPr>
              <a:xfrm>
                <a:off x="3360221" y="977538"/>
                <a:ext cx="4743514" cy="4743514"/>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966250" rIns="478571"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5" name="Freeform: Shape 55">
                <a:extLst>
                  <a:ext uri="{FF2B5EF4-FFF2-40B4-BE49-F238E27FC236}">
                    <a16:creationId xmlns:a16="http://schemas.microsoft.com/office/drawing/2014/main" id="{6D3B34EA-9CC5-D96D-F663-67B93B0937DE}"/>
                  </a:ext>
                </a:extLst>
              </p:cNvPr>
              <p:cNvSpPr/>
              <p:nvPr/>
            </p:nvSpPr>
            <p:spPr>
              <a:xfrm>
                <a:off x="3316507" y="1145526"/>
                <a:ext cx="4743514" cy="4743514"/>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2384857" rIns="478571"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6" name="Freeform: Shape 56">
                <a:extLst>
                  <a:ext uri="{FF2B5EF4-FFF2-40B4-BE49-F238E27FC236}">
                    <a16:creationId xmlns:a16="http://schemas.microsoft.com/office/drawing/2014/main" id="{61CEA40D-51E6-CF78-A2FB-839CEF0665A2}"/>
                  </a:ext>
                </a:extLst>
              </p:cNvPr>
              <p:cNvSpPr/>
              <p:nvPr/>
            </p:nvSpPr>
            <p:spPr>
              <a:xfrm>
                <a:off x="3131032" y="1136784"/>
                <a:ext cx="4743514" cy="4743514"/>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2384857" rIns="2439044"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7" name="Freeform: Shape 57">
                <a:extLst>
                  <a:ext uri="{FF2B5EF4-FFF2-40B4-BE49-F238E27FC236}">
                    <a16:creationId xmlns:a16="http://schemas.microsoft.com/office/drawing/2014/main" id="{3A49BB95-07A6-2772-7186-5D4766846DC4}"/>
                  </a:ext>
                </a:extLst>
              </p:cNvPr>
              <p:cNvSpPr/>
              <p:nvPr/>
            </p:nvSpPr>
            <p:spPr>
              <a:xfrm>
                <a:off x="3157260" y="986280"/>
                <a:ext cx="4743514" cy="4743514"/>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966250" rIns="2439044"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8" name="Arrow: Circular 58">
                <a:extLst>
                  <a:ext uri="{FF2B5EF4-FFF2-40B4-BE49-F238E27FC236}">
                    <a16:creationId xmlns:a16="http://schemas.microsoft.com/office/drawing/2014/main" id="{400D9186-0823-F9D3-5CD5-773308F07268}"/>
                  </a:ext>
                </a:extLst>
              </p:cNvPr>
              <p:cNvSpPr/>
              <p:nvPr/>
            </p:nvSpPr>
            <p:spPr>
              <a:xfrm>
                <a:off x="3062276" y="696421"/>
                <a:ext cx="5330806" cy="5330806"/>
              </a:xfrm>
              <a:prstGeom prst="circularArrow">
                <a:avLst>
                  <a:gd name="adj1" fmla="val 5085"/>
                  <a:gd name="adj2" fmla="val 327528"/>
                  <a:gd name="adj3" fmla="val 21272472"/>
                  <a:gd name="adj4" fmla="val 16200000"/>
                  <a:gd name="adj5" fmla="val 5932"/>
                </a:avLst>
              </a:prstGeom>
              <a:solidFill>
                <a:srgbClr val="009BA7"/>
              </a:solidFill>
              <a:ln w="1270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row: Circular 59">
                <a:extLst>
                  <a:ext uri="{FF2B5EF4-FFF2-40B4-BE49-F238E27FC236}">
                    <a16:creationId xmlns:a16="http://schemas.microsoft.com/office/drawing/2014/main" id="{157D41C5-A096-E392-CF8C-6D382B2C92AB}"/>
                  </a:ext>
                </a:extLst>
              </p:cNvPr>
              <p:cNvSpPr/>
              <p:nvPr/>
            </p:nvSpPr>
            <p:spPr>
              <a:xfrm>
                <a:off x="2996633" y="851880"/>
                <a:ext cx="5330806" cy="5330806"/>
              </a:xfrm>
              <a:prstGeom prst="circularArrow">
                <a:avLst>
                  <a:gd name="adj1" fmla="val 5085"/>
                  <a:gd name="adj2" fmla="val 327528"/>
                  <a:gd name="adj3" fmla="val 5072472"/>
                  <a:gd name="adj4" fmla="val 0"/>
                  <a:gd name="adj5" fmla="val 5932"/>
                </a:avLst>
              </a:prstGeom>
              <a:solidFill>
                <a:srgbClr val="6A306F"/>
              </a:solidFill>
              <a:ln w="635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Circular 60">
                <a:extLst>
                  <a:ext uri="{FF2B5EF4-FFF2-40B4-BE49-F238E27FC236}">
                    <a16:creationId xmlns:a16="http://schemas.microsoft.com/office/drawing/2014/main" id="{70329B49-313B-20E3-1ABA-E0FBED3ECEFB}"/>
                  </a:ext>
                </a:extLst>
              </p:cNvPr>
              <p:cNvSpPr/>
              <p:nvPr/>
            </p:nvSpPr>
            <p:spPr>
              <a:xfrm>
                <a:off x="2846128" y="799424"/>
                <a:ext cx="5330806" cy="5330806"/>
              </a:xfrm>
              <a:prstGeom prst="circularArrow">
                <a:avLst>
                  <a:gd name="adj1" fmla="val 5085"/>
                  <a:gd name="adj2" fmla="val 327528"/>
                  <a:gd name="adj3" fmla="val 10472472"/>
                  <a:gd name="adj4" fmla="val 5400000"/>
                  <a:gd name="adj5" fmla="val 5932"/>
                </a:avLst>
              </a:prstGeom>
              <a:solidFill>
                <a:srgbClr val="EA6847"/>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Circular 61">
                <a:extLst>
                  <a:ext uri="{FF2B5EF4-FFF2-40B4-BE49-F238E27FC236}">
                    <a16:creationId xmlns:a16="http://schemas.microsoft.com/office/drawing/2014/main" id="{0F8FDC96-4464-9967-1DE1-6D90222FECB9}"/>
                  </a:ext>
                </a:extLst>
              </p:cNvPr>
              <p:cNvSpPr/>
              <p:nvPr/>
            </p:nvSpPr>
            <p:spPr>
              <a:xfrm>
                <a:off x="2872356" y="692634"/>
                <a:ext cx="5330806" cy="5330806"/>
              </a:xfrm>
              <a:prstGeom prst="circularArrow">
                <a:avLst>
                  <a:gd name="adj1" fmla="val 5085"/>
                  <a:gd name="adj2" fmla="val 327528"/>
                  <a:gd name="adj3" fmla="val 15872472"/>
                  <a:gd name="adj4" fmla="val 10800000"/>
                  <a:gd name="adj5" fmla="val 5932"/>
                </a:avLst>
              </a:prstGeom>
              <a:solidFill>
                <a:srgbClr val="FCB9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C3F17764-8048-F8A8-2E47-C240646255CE}"/>
                  </a:ext>
                </a:extLst>
              </p:cNvPr>
              <p:cNvSpPr txBox="1"/>
              <p:nvPr/>
            </p:nvSpPr>
            <p:spPr>
              <a:xfrm>
                <a:off x="5517379" y="2945328"/>
                <a:ext cx="1551280"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Analyze</a:t>
                </a:r>
              </a:p>
            </p:txBody>
          </p:sp>
          <p:sp>
            <p:nvSpPr>
              <p:cNvPr id="33" name="TextBox 32">
                <a:extLst>
                  <a:ext uri="{FF2B5EF4-FFF2-40B4-BE49-F238E27FC236}">
                    <a16:creationId xmlns:a16="http://schemas.microsoft.com/office/drawing/2014/main" id="{2EB1432D-3DD6-BD0F-A67C-27924C186807}"/>
                  </a:ext>
                </a:extLst>
              </p:cNvPr>
              <p:cNvSpPr txBox="1"/>
              <p:nvPr/>
            </p:nvSpPr>
            <p:spPr>
              <a:xfrm>
                <a:off x="3587161" y="3615865"/>
                <a:ext cx="1912632"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Collaborate &amp; Facilitate</a:t>
                </a:r>
              </a:p>
            </p:txBody>
          </p:sp>
          <p:grpSp>
            <p:nvGrpSpPr>
              <p:cNvPr id="34" name="Group 33">
                <a:extLst>
                  <a:ext uri="{FF2B5EF4-FFF2-40B4-BE49-F238E27FC236}">
                    <a16:creationId xmlns:a16="http://schemas.microsoft.com/office/drawing/2014/main" id="{CE6A1657-1B9F-645E-8647-3B1078CAE16E}"/>
                  </a:ext>
                </a:extLst>
              </p:cNvPr>
              <p:cNvGrpSpPr/>
              <p:nvPr/>
            </p:nvGrpSpPr>
            <p:grpSpPr>
              <a:xfrm>
                <a:off x="4458613" y="4375975"/>
                <a:ext cx="881060" cy="904586"/>
                <a:chOff x="5975546" y="4670615"/>
                <a:chExt cx="845429" cy="868003"/>
              </a:xfrm>
              <a:effectLst>
                <a:outerShdw blurRad="50800" dist="38100" dir="2700000" algn="tl" rotWithShape="0">
                  <a:prstClr val="black">
                    <a:alpha val="40000"/>
                  </a:prstClr>
                </a:outerShdw>
              </a:effectLst>
            </p:grpSpPr>
            <p:sp>
              <p:nvSpPr>
                <p:cNvPr id="62" name="Freeform: Shape 92">
                  <a:extLst>
                    <a:ext uri="{FF2B5EF4-FFF2-40B4-BE49-F238E27FC236}">
                      <a16:creationId xmlns:a16="http://schemas.microsoft.com/office/drawing/2014/main" id="{4E194A5F-B7E0-9D23-C8A0-F79BDAE7DA78}"/>
                    </a:ext>
                  </a:extLst>
                </p:cNvPr>
                <p:cNvSpPr/>
                <p:nvPr/>
              </p:nvSpPr>
              <p:spPr>
                <a:xfrm>
                  <a:off x="6329918" y="5003684"/>
                  <a:ext cx="137488" cy="34925"/>
                </a:xfrm>
                <a:custGeom>
                  <a:avLst/>
                  <a:gdLst>
                    <a:gd name="connsiteX0" fmla="*/ 120026 w 137488"/>
                    <a:gd name="connsiteY0" fmla="*/ 0 h 34925"/>
                    <a:gd name="connsiteX1" fmla="*/ 17463 w 137488"/>
                    <a:gd name="connsiteY1" fmla="*/ 0 h 34925"/>
                    <a:gd name="connsiteX2" fmla="*/ 0 w 137488"/>
                    <a:gd name="connsiteY2" fmla="*/ 17463 h 34925"/>
                    <a:gd name="connsiteX3" fmla="*/ 17463 w 137488"/>
                    <a:gd name="connsiteY3" fmla="*/ 34925 h 34925"/>
                    <a:gd name="connsiteX4" fmla="*/ 120026 w 137488"/>
                    <a:gd name="connsiteY4" fmla="*/ 34925 h 34925"/>
                    <a:gd name="connsiteX5" fmla="*/ 137488 w 137488"/>
                    <a:gd name="connsiteY5" fmla="*/ 17463 h 34925"/>
                    <a:gd name="connsiteX6" fmla="*/ 120026 w 137488"/>
                    <a:gd name="connsiteY6" fmla="*/ 0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8" h="34925">
                      <a:moveTo>
                        <a:pt x="120026" y="0"/>
                      </a:moveTo>
                      <a:lnTo>
                        <a:pt x="17463" y="0"/>
                      </a:lnTo>
                      <a:cubicBezTo>
                        <a:pt x="7819" y="0"/>
                        <a:pt x="0" y="7819"/>
                        <a:pt x="0" y="17463"/>
                      </a:cubicBezTo>
                      <a:cubicBezTo>
                        <a:pt x="0" y="27106"/>
                        <a:pt x="7819" y="34925"/>
                        <a:pt x="17463" y="34925"/>
                      </a:cubicBezTo>
                      <a:lnTo>
                        <a:pt x="120026" y="34925"/>
                      </a:lnTo>
                      <a:cubicBezTo>
                        <a:pt x="129670" y="34925"/>
                        <a:pt x="137488" y="27106"/>
                        <a:pt x="137488" y="17463"/>
                      </a:cubicBezTo>
                      <a:cubicBezTo>
                        <a:pt x="137488" y="7819"/>
                        <a:pt x="129670" y="0"/>
                        <a:pt x="120026" y="0"/>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93">
                  <a:extLst>
                    <a:ext uri="{FF2B5EF4-FFF2-40B4-BE49-F238E27FC236}">
                      <a16:creationId xmlns:a16="http://schemas.microsoft.com/office/drawing/2014/main" id="{C22B29DC-0CC3-E9C9-32F7-B8890C887990}"/>
                    </a:ext>
                  </a:extLst>
                </p:cNvPr>
                <p:cNvSpPr/>
                <p:nvPr/>
              </p:nvSpPr>
              <p:spPr>
                <a:xfrm>
                  <a:off x="6361467" y="5061310"/>
                  <a:ext cx="74390" cy="34925"/>
                </a:xfrm>
                <a:custGeom>
                  <a:avLst/>
                  <a:gdLst>
                    <a:gd name="connsiteX0" fmla="*/ 37137 w 74390"/>
                    <a:gd name="connsiteY0" fmla="*/ 34925 h 34925"/>
                    <a:gd name="connsiteX1" fmla="*/ 74390 w 74390"/>
                    <a:gd name="connsiteY1" fmla="*/ 0 h 34925"/>
                    <a:gd name="connsiteX2" fmla="*/ 0 w 74390"/>
                    <a:gd name="connsiteY2" fmla="*/ 0 h 34925"/>
                    <a:gd name="connsiteX3" fmla="*/ 37137 w 74390"/>
                    <a:gd name="connsiteY3" fmla="*/ 34925 h 34925"/>
                  </a:gdLst>
                  <a:ahLst/>
                  <a:cxnLst>
                    <a:cxn ang="0">
                      <a:pos x="connsiteX0" y="connsiteY0"/>
                    </a:cxn>
                    <a:cxn ang="0">
                      <a:pos x="connsiteX1" y="connsiteY1"/>
                    </a:cxn>
                    <a:cxn ang="0">
                      <a:pos x="connsiteX2" y="connsiteY2"/>
                    </a:cxn>
                    <a:cxn ang="0">
                      <a:pos x="connsiteX3" y="connsiteY3"/>
                    </a:cxn>
                  </a:cxnLst>
                  <a:rect l="l" t="t" r="r" b="b"/>
                  <a:pathLst>
                    <a:path w="74390" h="34925">
                      <a:moveTo>
                        <a:pt x="37137" y="34925"/>
                      </a:moveTo>
                      <a:cubicBezTo>
                        <a:pt x="56813" y="34906"/>
                        <a:pt x="73103" y="19634"/>
                        <a:pt x="74390" y="0"/>
                      </a:cubicBezTo>
                      <a:lnTo>
                        <a:pt x="0" y="0"/>
                      </a:lnTo>
                      <a:cubicBezTo>
                        <a:pt x="1228" y="19615"/>
                        <a:pt x="17483" y="34902"/>
                        <a:pt x="37137" y="34925"/>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94">
                  <a:extLst>
                    <a:ext uri="{FF2B5EF4-FFF2-40B4-BE49-F238E27FC236}">
                      <a16:creationId xmlns:a16="http://schemas.microsoft.com/office/drawing/2014/main" id="{FFCC9806-DE3E-3DE5-8902-DD74C8E4D618}"/>
                    </a:ext>
                  </a:extLst>
                </p:cNvPr>
                <p:cNvSpPr/>
                <p:nvPr/>
              </p:nvSpPr>
              <p:spPr>
                <a:xfrm>
                  <a:off x="6249823" y="4670615"/>
                  <a:ext cx="297677" cy="309784"/>
                </a:xfrm>
                <a:custGeom>
                  <a:avLst/>
                  <a:gdLst>
                    <a:gd name="connsiteX0" fmla="*/ 148780 w 297677"/>
                    <a:gd name="connsiteY0" fmla="*/ 0 h 309784"/>
                    <a:gd name="connsiteX1" fmla="*/ 148780 w 297677"/>
                    <a:gd name="connsiteY1" fmla="*/ 0 h 309784"/>
                    <a:gd name="connsiteX2" fmla="*/ 0 w 297677"/>
                    <a:gd name="connsiteY2" fmla="*/ 147151 h 309784"/>
                    <a:gd name="connsiteX3" fmla="*/ 0 w 297677"/>
                    <a:gd name="connsiteY3" fmla="*/ 152273 h 309784"/>
                    <a:gd name="connsiteX4" fmla="*/ 10361 w 297677"/>
                    <a:gd name="connsiteY4" fmla="*/ 204428 h 309784"/>
                    <a:gd name="connsiteX5" fmla="*/ 36206 w 297677"/>
                    <a:gd name="connsiteY5" fmla="*/ 246803 h 309784"/>
                    <a:gd name="connsiteX6" fmla="*/ 71131 w 297677"/>
                    <a:gd name="connsiteY6" fmla="*/ 303382 h 309784"/>
                    <a:gd name="connsiteX7" fmla="*/ 81375 w 297677"/>
                    <a:gd name="connsiteY7" fmla="*/ 309785 h 309784"/>
                    <a:gd name="connsiteX8" fmla="*/ 216419 w 297677"/>
                    <a:gd name="connsiteY8" fmla="*/ 309785 h 309784"/>
                    <a:gd name="connsiteX9" fmla="*/ 226663 w 297677"/>
                    <a:gd name="connsiteY9" fmla="*/ 303382 h 309784"/>
                    <a:gd name="connsiteX10" fmla="*/ 261588 w 297677"/>
                    <a:gd name="connsiteY10" fmla="*/ 246803 h 309784"/>
                    <a:gd name="connsiteX11" fmla="*/ 287316 w 297677"/>
                    <a:gd name="connsiteY11" fmla="*/ 204428 h 309784"/>
                    <a:gd name="connsiteX12" fmla="*/ 297677 w 297677"/>
                    <a:gd name="connsiteY12" fmla="*/ 152855 h 309784"/>
                    <a:gd name="connsiteX13" fmla="*/ 297677 w 297677"/>
                    <a:gd name="connsiteY13" fmla="*/ 147733 h 309784"/>
                    <a:gd name="connsiteX14" fmla="*/ 148780 w 297677"/>
                    <a:gd name="connsiteY14" fmla="*/ 0 h 309784"/>
                    <a:gd name="connsiteX15" fmla="*/ 263335 w 297677"/>
                    <a:gd name="connsiteY15" fmla="*/ 151342 h 309784"/>
                    <a:gd name="connsiteX16" fmla="*/ 255185 w 297677"/>
                    <a:gd name="connsiteY16" fmla="*/ 191505 h 309784"/>
                    <a:gd name="connsiteX17" fmla="*/ 235744 w 297677"/>
                    <a:gd name="connsiteY17" fmla="*/ 222938 h 309784"/>
                    <a:gd name="connsiteX18" fmla="*/ 202332 w 297677"/>
                    <a:gd name="connsiteY18" fmla="*/ 274511 h 309784"/>
                    <a:gd name="connsiteX19" fmla="*/ 95345 w 297677"/>
                    <a:gd name="connsiteY19" fmla="*/ 274511 h 309784"/>
                    <a:gd name="connsiteX20" fmla="*/ 61817 w 297677"/>
                    <a:gd name="connsiteY20" fmla="*/ 222938 h 309784"/>
                    <a:gd name="connsiteX21" fmla="*/ 42492 w 297677"/>
                    <a:gd name="connsiteY21" fmla="*/ 191505 h 309784"/>
                    <a:gd name="connsiteX22" fmla="*/ 34343 w 297677"/>
                    <a:gd name="connsiteY22" fmla="*/ 151342 h 309784"/>
                    <a:gd name="connsiteX23" fmla="*/ 34343 w 297677"/>
                    <a:gd name="connsiteY23" fmla="*/ 147151 h 309784"/>
                    <a:gd name="connsiteX24" fmla="*/ 148780 w 297677"/>
                    <a:gd name="connsiteY24" fmla="*/ 33994 h 309784"/>
                    <a:gd name="connsiteX25" fmla="*/ 148780 w 297677"/>
                    <a:gd name="connsiteY25" fmla="*/ 33994 h 309784"/>
                    <a:gd name="connsiteX26" fmla="*/ 263335 w 297677"/>
                    <a:gd name="connsiteY26" fmla="*/ 147151 h 30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7677" h="309784">
                      <a:moveTo>
                        <a:pt x="148780" y="0"/>
                      </a:moveTo>
                      <a:lnTo>
                        <a:pt x="148780" y="0"/>
                      </a:lnTo>
                      <a:cubicBezTo>
                        <a:pt x="67475" y="555"/>
                        <a:pt x="1452" y="65856"/>
                        <a:pt x="0" y="147151"/>
                      </a:cubicBezTo>
                      <a:lnTo>
                        <a:pt x="0" y="152273"/>
                      </a:lnTo>
                      <a:cubicBezTo>
                        <a:pt x="395" y="170128"/>
                        <a:pt x="3901" y="187778"/>
                        <a:pt x="10361" y="204428"/>
                      </a:cubicBezTo>
                      <a:cubicBezTo>
                        <a:pt x="16377" y="219982"/>
                        <a:pt x="25131" y="234334"/>
                        <a:pt x="36206" y="246803"/>
                      </a:cubicBezTo>
                      <a:cubicBezTo>
                        <a:pt x="50011" y="264238"/>
                        <a:pt x="61732" y="283227"/>
                        <a:pt x="71131" y="303382"/>
                      </a:cubicBezTo>
                      <a:cubicBezTo>
                        <a:pt x="73084" y="307260"/>
                        <a:pt x="77034" y="309728"/>
                        <a:pt x="81375" y="309785"/>
                      </a:cubicBezTo>
                      <a:lnTo>
                        <a:pt x="216419" y="309785"/>
                      </a:lnTo>
                      <a:cubicBezTo>
                        <a:pt x="220760" y="309728"/>
                        <a:pt x="224710" y="307260"/>
                        <a:pt x="226663" y="303382"/>
                      </a:cubicBezTo>
                      <a:cubicBezTo>
                        <a:pt x="236070" y="283231"/>
                        <a:pt x="247791" y="264244"/>
                        <a:pt x="261588" y="246803"/>
                      </a:cubicBezTo>
                      <a:cubicBezTo>
                        <a:pt x="272592" y="234303"/>
                        <a:pt x="281302" y="219958"/>
                        <a:pt x="287316" y="204428"/>
                      </a:cubicBezTo>
                      <a:cubicBezTo>
                        <a:pt x="293601" y="187929"/>
                        <a:pt x="297102" y="170500"/>
                        <a:pt x="297677" y="152855"/>
                      </a:cubicBezTo>
                      <a:lnTo>
                        <a:pt x="297677" y="147733"/>
                      </a:lnTo>
                      <a:cubicBezTo>
                        <a:pt x="296476" y="66192"/>
                        <a:pt x="230328" y="561"/>
                        <a:pt x="148780" y="0"/>
                      </a:cubicBezTo>
                      <a:close/>
                      <a:moveTo>
                        <a:pt x="263335" y="151342"/>
                      </a:moveTo>
                      <a:cubicBezTo>
                        <a:pt x="262853" y="165087"/>
                        <a:pt x="260098" y="178659"/>
                        <a:pt x="255185" y="191505"/>
                      </a:cubicBezTo>
                      <a:cubicBezTo>
                        <a:pt x="250596" y="203041"/>
                        <a:pt x="244016" y="213680"/>
                        <a:pt x="235744" y="222938"/>
                      </a:cubicBezTo>
                      <a:cubicBezTo>
                        <a:pt x="222664" y="238789"/>
                        <a:pt x="211453" y="256095"/>
                        <a:pt x="202332" y="274511"/>
                      </a:cubicBezTo>
                      <a:lnTo>
                        <a:pt x="95345" y="274511"/>
                      </a:lnTo>
                      <a:cubicBezTo>
                        <a:pt x="86182" y="256092"/>
                        <a:pt x="74933" y="238787"/>
                        <a:pt x="61817" y="222938"/>
                      </a:cubicBezTo>
                      <a:cubicBezTo>
                        <a:pt x="53581" y="213676"/>
                        <a:pt x="47039" y="203037"/>
                        <a:pt x="42492" y="191505"/>
                      </a:cubicBezTo>
                      <a:cubicBezTo>
                        <a:pt x="37579" y="178659"/>
                        <a:pt x="34825" y="165087"/>
                        <a:pt x="34343" y="151342"/>
                      </a:cubicBezTo>
                      <a:lnTo>
                        <a:pt x="34343" y="147151"/>
                      </a:lnTo>
                      <a:cubicBezTo>
                        <a:pt x="35417" y="84608"/>
                        <a:pt x="86230" y="34364"/>
                        <a:pt x="148780" y="33994"/>
                      </a:cubicBezTo>
                      <a:lnTo>
                        <a:pt x="148780" y="33994"/>
                      </a:lnTo>
                      <a:cubicBezTo>
                        <a:pt x="211351" y="34363"/>
                        <a:pt x="262198" y="84590"/>
                        <a:pt x="263335" y="147151"/>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95">
                  <a:extLst>
                    <a:ext uri="{FF2B5EF4-FFF2-40B4-BE49-F238E27FC236}">
                      <a16:creationId xmlns:a16="http://schemas.microsoft.com/office/drawing/2014/main" id="{B231592E-9AD9-6002-EBE9-40BA777E08C6}"/>
                    </a:ext>
                  </a:extLst>
                </p:cNvPr>
                <p:cNvSpPr/>
                <p:nvPr/>
              </p:nvSpPr>
              <p:spPr>
                <a:xfrm>
                  <a:off x="6342491" y="4735343"/>
                  <a:ext cx="125497" cy="174625"/>
                </a:xfrm>
                <a:custGeom>
                  <a:avLst/>
                  <a:gdLst>
                    <a:gd name="connsiteX0" fmla="*/ 0 w 125497"/>
                    <a:gd name="connsiteY0" fmla="*/ 120258 h 174625"/>
                    <a:gd name="connsiteX1" fmla="*/ 61584 w 125497"/>
                    <a:gd name="connsiteY1" fmla="*/ 0 h 174625"/>
                    <a:gd name="connsiteX2" fmla="*/ 61584 w 125497"/>
                    <a:gd name="connsiteY2" fmla="*/ 69617 h 174625"/>
                    <a:gd name="connsiteX3" fmla="*/ 125497 w 125497"/>
                    <a:gd name="connsiteY3" fmla="*/ 56928 h 174625"/>
                    <a:gd name="connsiteX4" fmla="*/ 61584 w 125497"/>
                    <a:gd name="connsiteY4" fmla="*/ 174625 h 174625"/>
                    <a:gd name="connsiteX5" fmla="*/ 61584 w 125497"/>
                    <a:gd name="connsiteY5" fmla="*/ 106288 h 174625"/>
                    <a:gd name="connsiteX6" fmla="*/ 0 w 125497"/>
                    <a:gd name="connsiteY6" fmla="*/ 120258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97" h="174625">
                      <a:moveTo>
                        <a:pt x="0" y="120258"/>
                      </a:moveTo>
                      <a:lnTo>
                        <a:pt x="61584" y="0"/>
                      </a:lnTo>
                      <a:lnTo>
                        <a:pt x="61584" y="69617"/>
                      </a:lnTo>
                      <a:lnTo>
                        <a:pt x="125497" y="56928"/>
                      </a:lnTo>
                      <a:lnTo>
                        <a:pt x="61584" y="174625"/>
                      </a:lnTo>
                      <a:lnTo>
                        <a:pt x="61584" y="106288"/>
                      </a:lnTo>
                      <a:lnTo>
                        <a:pt x="0" y="120258"/>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96">
                  <a:extLst>
                    <a:ext uri="{FF2B5EF4-FFF2-40B4-BE49-F238E27FC236}">
                      <a16:creationId xmlns:a16="http://schemas.microsoft.com/office/drawing/2014/main" id="{E791E1C8-E981-5753-550E-94E849ED51B8}"/>
                    </a:ext>
                  </a:extLst>
                </p:cNvPr>
                <p:cNvSpPr/>
                <p:nvPr/>
              </p:nvSpPr>
              <p:spPr>
                <a:xfrm>
                  <a:off x="6549247"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97">
                  <a:extLst>
                    <a:ext uri="{FF2B5EF4-FFF2-40B4-BE49-F238E27FC236}">
                      <a16:creationId xmlns:a16="http://schemas.microsoft.com/office/drawing/2014/main" id="{581FE48E-6650-408E-5011-0D3763C87743}"/>
                    </a:ext>
                  </a:extLst>
                </p:cNvPr>
                <p:cNvSpPr/>
                <p:nvPr/>
              </p:nvSpPr>
              <p:spPr>
                <a:xfrm>
                  <a:off x="6066118"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98">
                  <a:extLst>
                    <a:ext uri="{FF2B5EF4-FFF2-40B4-BE49-F238E27FC236}">
                      <a16:creationId xmlns:a16="http://schemas.microsoft.com/office/drawing/2014/main" id="{0EADD50C-AD1F-20E3-8C43-7D6994070690}"/>
                    </a:ext>
                  </a:extLst>
                </p:cNvPr>
                <p:cNvSpPr/>
                <p:nvPr/>
              </p:nvSpPr>
              <p:spPr>
                <a:xfrm>
                  <a:off x="6492668" y="5287390"/>
                  <a:ext cx="328307" cy="181377"/>
                </a:xfrm>
                <a:custGeom>
                  <a:avLst/>
                  <a:gdLst>
                    <a:gd name="connsiteX0" fmla="*/ 310134 w 328307"/>
                    <a:gd name="connsiteY0" fmla="*/ 53902 h 181377"/>
                    <a:gd name="connsiteX1" fmla="*/ 221657 w 328307"/>
                    <a:gd name="connsiteY1" fmla="*/ 11642 h 181377"/>
                    <a:gd name="connsiteX2" fmla="*/ 147151 w 328307"/>
                    <a:gd name="connsiteY2" fmla="*/ 1 h 181377"/>
                    <a:gd name="connsiteX3" fmla="*/ 72644 w 328307"/>
                    <a:gd name="connsiteY3" fmla="*/ 11642 h 181377"/>
                    <a:gd name="connsiteX4" fmla="*/ 4191 w 328307"/>
                    <a:gd name="connsiteY4" fmla="*/ 40979 h 181377"/>
                    <a:gd name="connsiteX5" fmla="*/ 0 w 328307"/>
                    <a:gd name="connsiteY5" fmla="*/ 45752 h 181377"/>
                    <a:gd name="connsiteX6" fmla="*/ 93133 w 328307"/>
                    <a:gd name="connsiteY6" fmla="*/ 92319 h 181377"/>
                    <a:gd name="connsiteX7" fmla="*/ 127243 w 328307"/>
                    <a:gd name="connsiteY7" fmla="*/ 160656 h 181377"/>
                    <a:gd name="connsiteX8" fmla="*/ 127243 w 328307"/>
                    <a:gd name="connsiteY8" fmla="*/ 181378 h 181377"/>
                    <a:gd name="connsiteX9" fmla="*/ 328295 w 328307"/>
                    <a:gd name="connsiteY9" fmla="*/ 181378 h 181377"/>
                    <a:gd name="connsiteX10" fmla="*/ 328295 w 328307"/>
                    <a:gd name="connsiteY10" fmla="*/ 90224 h 181377"/>
                    <a:gd name="connsiteX11" fmla="*/ 310134 w 328307"/>
                    <a:gd name="connsiteY11" fmla="*/ 53902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307" h="181377">
                      <a:moveTo>
                        <a:pt x="310134" y="53902"/>
                      </a:moveTo>
                      <a:cubicBezTo>
                        <a:pt x="284045" y="33582"/>
                        <a:pt x="253858" y="19165"/>
                        <a:pt x="221657" y="11642"/>
                      </a:cubicBezTo>
                      <a:cubicBezTo>
                        <a:pt x="197425" y="4573"/>
                        <a:pt x="172384" y="661"/>
                        <a:pt x="147151" y="1"/>
                      </a:cubicBezTo>
                      <a:cubicBezTo>
                        <a:pt x="121858" y="-55"/>
                        <a:pt x="96714" y="3874"/>
                        <a:pt x="72644" y="11642"/>
                      </a:cubicBezTo>
                      <a:cubicBezTo>
                        <a:pt x="48531" y="18068"/>
                        <a:pt x="25474" y="27950"/>
                        <a:pt x="4191" y="40979"/>
                      </a:cubicBezTo>
                      <a:cubicBezTo>
                        <a:pt x="2794" y="42609"/>
                        <a:pt x="1513" y="44239"/>
                        <a:pt x="0" y="45752"/>
                      </a:cubicBezTo>
                      <a:cubicBezTo>
                        <a:pt x="33856" y="54864"/>
                        <a:pt x="65530" y="70702"/>
                        <a:pt x="93133" y="92319"/>
                      </a:cubicBezTo>
                      <a:cubicBezTo>
                        <a:pt x="114915" y="108217"/>
                        <a:pt x="127631" y="133692"/>
                        <a:pt x="127243" y="160656"/>
                      </a:cubicBezTo>
                      <a:lnTo>
                        <a:pt x="127243" y="181378"/>
                      </a:lnTo>
                      <a:lnTo>
                        <a:pt x="328295" y="181378"/>
                      </a:lnTo>
                      <a:lnTo>
                        <a:pt x="328295" y="90224"/>
                      </a:lnTo>
                      <a:cubicBezTo>
                        <a:pt x="328645" y="75852"/>
                        <a:pt x="321841" y="62244"/>
                        <a:pt x="310134" y="5390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99">
                  <a:extLst>
                    <a:ext uri="{FF2B5EF4-FFF2-40B4-BE49-F238E27FC236}">
                      <a16:creationId xmlns:a16="http://schemas.microsoft.com/office/drawing/2014/main" id="{C81F1E53-8F5D-616D-9423-C072A3050CAA}"/>
                    </a:ext>
                  </a:extLst>
                </p:cNvPr>
                <p:cNvSpPr/>
                <p:nvPr/>
              </p:nvSpPr>
              <p:spPr>
                <a:xfrm>
                  <a:off x="5975546" y="5287391"/>
                  <a:ext cx="328295" cy="181377"/>
                </a:xfrm>
                <a:custGeom>
                  <a:avLst/>
                  <a:gdLst>
                    <a:gd name="connsiteX0" fmla="*/ 201284 w 328295"/>
                    <a:gd name="connsiteY0" fmla="*/ 160655 h 181377"/>
                    <a:gd name="connsiteX1" fmla="*/ 233881 w 328295"/>
                    <a:gd name="connsiteY1" fmla="*/ 93483 h 181377"/>
                    <a:gd name="connsiteX2" fmla="*/ 235278 w 328295"/>
                    <a:gd name="connsiteY2" fmla="*/ 92319 h 181377"/>
                    <a:gd name="connsiteX3" fmla="*/ 236792 w 328295"/>
                    <a:gd name="connsiteY3" fmla="*/ 91271 h 181377"/>
                    <a:gd name="connsiteX4" fmla="*/ 328295 w 328295"/>
                    <a:gd name="connsiteY4" fmla="*/ 45869 h 181377"/>
                    <a:gd name="connsiteX5" fmla="*/ 321659 w 328295"/>
                    <a:gd name="connsiteY5" fmla="*/ 38302 h 181377"/>
                    <a:gd name="connsiteX6" fmla="*/ 256117 w 328295"/>
                    <a:gd name="connsiteY6" fmla="*/ 11642 h 181377"/>
                    <a:gd name="connsiteX7" fmla="*/ 181610 w 328295"/>
                    <a:gd name="connsiteY7" fmla="*/ 0 h 181377"/>
                    <a:gd name="connsiteX8" fmla="*/ 107103 w 328295"/>
                    <a:gd name="connsiteY8" fmla="*/ 11642 h 181377"/>
                    <a:gd name="connsiteX9" fmla="*/ 18627 w 328295"/>
                    <a:gd name="connsiteY9" fmla="*/ 53901 h 181377"/>
                    <a:gd name="connsiteX10" fmla="*/ 0 w 328295"/>
                    <a:gd name="connsiteY10" fmla="*/ 90223 h 181377"/>
                    <a:gd name="connsiteX11" fmla="*/ 0 w 328295"/>
                    <a:gd name="connsiteY11" fmla="*/ 181378 h 181377"/>
                    <a:gd name="connsiteX12" fmla="*/ 201284 w 328295"/>
                    <a:gd name="connsiteY12" fmla="*/ 181378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295" h="181377">
                      <a:moveTo>
                        <a:pt x="201284" y="160655"/>
                      </a:moveTo>
                      <a:cubicBezTo>
                        <a:pt x="201310" y="134459"/>
                        <a:pt x="213318" y="109714"/>
                        <a:pt x="233881" y="93483"/>
                      </a:cubicBezTo>
                      <a:lnTo>
                        <a:pt x="235278" y="92319"/>
                      </a:lnTo>
                      <a:lnTo>
                        <a:pt x="236792" y="91271"/>
                      </a:lnTo>
                      <a:cubicBezTo>
                        <a:pt x="264711" y="71410"/>
                        <a:pt x="295592" y="56088"/>
                        <a:pt x="328295" y="45869"/>
                      </a:cubicBezTo>
                      <a:cubicBezTo>
                        <a:pt x="325967" y="43424"/>
                        <a:pt x="323871" y="40863"/>
                        <a:pt x="321659" y="38302"/>
                      </a:cubicBezTo>
                      <a:cubicBezTo>
                        <a:pt x="301200" y="26325"/>
                        <a:pt x="279128" y="17347"/>
                        <a:pt x="256117" y="11642"/>
                      </a:cubicBezTo>
                      <a:cubicBezTo>
                        <a:pt x="231887" y="4564"/>
                        <a:pt x="206843" y="650"/>
                        <a:pt x="181610" y="0"/>
                      </a:cubicBezTo>
                      <a:cubicBezTo>
                        <a:pt x="156317" y="-47"/>
                        <a:pt x="131176" y="3882"/>
                        <a:pt x="107103" y="11642"/>
                      </a:cubicBezTo>
                      <a:cubicBezTo>
                        <a:pt x="75351" y="20402"/>
                        <a:pt x="45398" y="34710"/>
                        <a:pt x="18627" y="53901"/>
                      </a:cubicBezTo>
                      <a:cubicBezTo>
                        <a:pt x="7160" y="62498"/>
                        <a:pt x="289" y="75895"/>
                        <a:pt x="0" y="90223"/>
                      </a:cubicBezTo>
                      <a:lnTo>
                        <a:pt x="0" y="181378"/>
                      </a:lnTo>
                      <a:lnTo>
                        <a:pt x="201284" y="181378"/>
                      </a:ln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100">
                  <a:extLst>
                    <a:ext uri="{FF2B5EF4-FFF2-40B4-BE49-F238E27FC236}">
                      <a16:creationId xmlns:a16="http://schemas.microsoft.com/office/drawing/2014/main" id="{B56622F1-1477-ED37-2AEE-0B82FF887AD7}"/>
                    </a:ext>
                  </a:extLst>
                </p:cNvPr>
                <p:cNvSpPr/>
                <p:nvPr/>
              </p:nvSpPr>
              <p:spPr>
                <a:xfrm>
                  <a:off x="6217110" y="5357938"/>
                  <a:ext cx="362303" cy="180680"/>
                </a:xfrm>
                <a:custGeom>
                  <a:avLst/>
                  <a:gdLst>
                    <a:gd name="connsiteX0" fmla="*/ 0 w 362303"/>
                    <a:gd name="connsiteY0" fmla="*/ 180681 h 180680"/>
                    <a:gd name="connsiteX1" fmla="*/ 0 w 362303"/>
                    <a:gd name="connsiteY1" fmla="*/ 90108 h 180680"/>
                    <a:gd name="connsiteX2" fmla="*/ 18161 w 362303"/>
                    <a:gd name="connsiteY2" fmla="*/ 53903 h 180680"/>
                    <a:gd name="connsiteX3" fmla="*/ 106638 w 362303"/>
                    <a:gd name="connsiteY3" fmla="*/ 11644 h 180680"/>
                    <a:gd name="connsiteX4" fmla="*/ 181144 w 362303"/>
                    <a:gd name="connsiteY4" fmla="*/ 2 h 180680"/>
                    <a:gd name="connsiteX5" fmla="*/ 255651 w 362303"/>
                    <a:gd name="connsiteY5" fmla="*/ 11644 h 180680"/>
                    <a:gd name="connsiteX6" fmla="*/ 344244 w 362303"/>
                    <a:gd name="connsiteY6" fmla="*/ 53903 h 180680"/>
                    <a:gd name="connsiteX7" fmla="*/ 362289 w 362303"/>
                    <a:gd name="connsiteY7" fmla="*/ 90108 h 180680"/>
                    <a:gd name="connsiteX8" fmla="*/ 362289 w 362303"/>
                    <a:gd name="connsiteY8" fmla="*/ 180681 h 1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180680">
                      <a:moveTo>
                        <a:pt x="0" y="180681"/>
                      </a:moveTo>
                      <a:lnTo>
                        <a:pt x="0" y="90108"/>
                      </a:lnTo>
                      <a:cubicBezTo>
                        <a:pt x="55" y="75863"/>
                        <a:pt x="6775" y="62464"/>
                        <a:pt x="18161" y="53903"/>
                      </a:cubicBezTo>
                      <a:cubicBezTo>
                        <a:pt x="44883" y="34630"/>
                        <a:pt x="74852" y="20315"/>
                        <a:pt x="106638" y="11644"/>
                      </a:cubicBezTo>
                      <a:cubicBezTo>
                        <a:pt x="130698" y="3830"/>
                        <a:pt x="155848" y="-101"/>
                        <a:pt x="181144" y="2"/>
                      </a:cubicBezTo>
                      <a:cubicBezTo>
                        <a:pt x="206383" y="594"/>
                        <a:pt x="231434" y="4510"/>
                        <a:pt x="255651" y="11644"/>
                      </a:cubicBezTo>
                      <a:cubicBezTo>
                        <a:pt x="287915" y="19090"/>
                        <a:pt x="318154" y="33515"/>
                        <a:pt x="344244" y="53903"/>
                      </a:cubicBezTo>
                      <a:cubicBezTo>
                        <a:pt x="355904" y="62221"/>
                        <a:pt x="362667" y="75790"/>
                        <a:pt x="362289" y="90108"/>
                      </a:cubicBezTo>
                      <a:lnTo>
                        <a:pt x="362289" y="180681"/>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101">
                  <a:extLst>
                    <a:ext uri="{FF2B5EF4-FFF2-40B4-BE49-F238E27FC236}">
                      <a16:creationId xmlns:a16="http://schemas.microsoft.com/office/drawing/2014/main" id="{8439354B-6F06-BC94-F31D-EECE2FEE113F}"/>
                    </a:ext>
                  </a:extLst>
                </p:cNvPr>
                <p:cNvSpPr/>
                <p:nvPr/>
              </p:nvSpPr>
              <p:spPr>
                <a:xfrm>
                  <a:off x="6307682" y="5152115"/>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6" name="Graphic 35" descr="Tree With Roots">
                <a:extLst>
                  <a:ext uri="{FF2B5EF4-FFF2-40B4-BE49-F238E27FC236}">
                    <a16:creationId xmlns:a16="http://schemas.microsoft.com/office/drawing/2014/main" id="{4F6A6F9C-96A6-9200-0FD6-8BF770CFC74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0409"/>
              <a:stretch/>
            </p:blipFill>
            <p:spPr>
              <a:xfrm>
                <a:off x="6114918" y="1299355"/>
                <a:ext cx="1287669" cy="1629645"/>
              </a:xfrm>
              <a:prstGeom prst="rect">
                <a:avLst/>
              </a:prstGeom>
              <a:effectLst>
                <a:outerShdw blurRad="50800" dist="38100" dir="2700000" algn="tl" rotWithShape="0">
                  <a:prstClr val="black">
                    <a:alpha val="40000"/>
                  </a:prstClr>
                </a:outerShdw>
              </a:effectLst>
            </p:spPr>
          </p:pic>
          <p:pic>
            <p:nvPicPr>
              <p:cNvPr id="37" name="Graphic 36" descr="Magnifying glass">
                <a:extLst>
                  <a:ext uri="{FF2B5EF4-FFF2-40B4-BE49-F238E27FC236}">
                    <a16:creationId xmlns:a16="http://schemas.microsoft.com/office/drawing/2014/main" id="{A96A9B0F-EAF1-AC10-C37A-965C3A4FB0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9673" y="2237181"/>
                <a:ext cx="1082621" cy="1082621"/>
              </a:xfrm>
              <a:prstGeom prst="rect">
                <a:avLst/>
              </a:prstGeom>
              <a:effectLst>
                <a:outerShdw blurRad="50800" dist="38100" dir="2700000" algn="tl" rotWithShape="0">
                  <a:prstClr val="black">
                    <a:alpha val="40000"/>
                  </a:prstClr>
                </a:outerShdw>
              </a:effectLst>
            </p:spPr>
          </p:pic>
          <p:sp>
            <p:nvSpPr>
              <p:cNvPr id="38" name="Multiplication Sign 67">
                <a:extLst>
                  <a:ext uri="{FF2B5EF4-FFF2-40B4-BE49-F238E27FC236}">
                    <a16:creationId xmlns:a16="http://schemas.microsoft.com/office/drawing/2014/main" id="{F40B4B80-BF7F-5C77-7CAA-17E180C89E5A}"/>
                  </a:ext>
                </a:extLst>
              </p:cNvPr>
              <p:cNvSpPr/>
              <p:nvPr/>
            </p:nvSpPr>
            <p:spPr>
              <a:xfrm>
                <a:off x="6856722" y="2549725"/>
                <a:ext cx="297247" cy="271019"/>
              </a:xfrm>
              <a:prstGeom prst="mathMultiply">
                <a:avLst/>
              </a:prstGeom>
              <a:solidFill>
                <a:srgbClr val="009BA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63F1EDD7-D78C-565F-7A0A-7E9D828EB090}"/>
                  </a:ext>
                </a:extLst>
              </p:cNvPr>
              <p:cNvSpPr txBox="1"/>
              <p:nvPr/>
            </p:nvSpPr>
            <p:spPr>
              <a:xfrm>
                <a:off x="3780308" y="1662759"/>
                <a:ext cx="1982430"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Learn &amp; Adapt</a:t>
                </a:r>
              </a:p>
            </p:txBody>
          </p:sp>
          <p:grpSp>
            <p:nvGrpSpPr>
              <p:cNvPr id="40" name="Group 39">
                <a:extLst>
                  <a:ext uri="{FF2B5EF4-FFF2-40B4-BE49-F238E27FC236}">
                    <a16:creationId xmlns:a16="http://schemas.microsoft.com/office/drawing/2014/main" id="{CA40DD1E-6AFE-87AF-871C-7DE14E5FE59C}"/>
                  </a:ext>
                </a:extLst>
              </p:cNvPr>
              <p:cNvGrpSpPr/>
              <p:nvPr/>
            </p:nvGrpSpPr>
            <p:grpSpPr>
              <a:xfrm>
                <a:off x="4086379" y="2420121"/>
                <a:ext cx="1262940" cy="748338"/>
                <a:chOff x="4012068" y="4725667"/>
                <a:chExt cx="1211865" cy="718074"/>
              </a:xfrm>
              <a:effectLst>
                <a:outerShdw blurRad="50800" dist="38100" dir="2700000" algn="tl" rotWithShape="0">
                  <a:prstClr val="black">
                    <a:alpha val="40000"/>
                  </a:prstClr>
                </a:outerShdw>
              </a:effectLst>
            </p:grpSpPr>
            <p:sp>
              <p:nvSpPr>
                <p:cNvPr id="58" name="Freeform: Shape 49">
                  <a:extLst>
                    <a:ext uri="{FF2B5EF4-FFF2-40B4-BE49-F238E27FC236}">
                      <a16:creationId xmlns:a16="http://schemas.microsoft.com/office/drawing/2014/main" id="{1C36361D-DBDF-4A2C-257E-39E2018321A6}"/>
                    </a:ext>
                  </a:extLst>
                </p:cNvPr>
                <p:cNvSpPr/>
                <p:nvPr/>
              </p:nvSpPr>
              <p:spPr>
                <a:xfrm>
                  <a:off x="4012068" y="5094364"/>
                  <a:ext cx="605980" cy="349281"/>
                </a:xfrm>
                <a:custGeom>
                  <a:avLst/>
                  <a:gdLst>
                    <a:gd name="connsiteX0" fmla="*/ 513207 w 605980"/>
                    <a:gd name="connsiteY0" fmla="*/ 0 h 349281"/>
                    <a:gd name="connsiteX1" fmla="*/ 349377 w 605980"/>
                    <a:gd name="connsiteY1" fmla="*/ 163830 h 349281"/>
                    <a:gd name="connsiteX2" fmla="*/ 185547 w 605980"/>
                    <a:gd name="connsiteY2" fmla="*/ 0 h 349281"/>
                    <a:gd name="connsiteX3" fmla="*/ 0 w 605980"/>
                    <a:gd name="connsiteY3" fmla="*/ 0 h 349281"/>
                    <a:gd name="connsiteX4" fmla="*/ 349377 w 605980"/>
                    <a:gd name="connsiteY4" fmla="*/ 349282 h 349281"/>
                    <a:gd name="connsiteX5" fmla="*/ 605981 w 605980"/>
                    <a:gd name="connsiteY5" fmla="*/ 236696 h 349281"/>
                    <a:gd name="connsiteX6" fmla="*/ 513207 w 605980"/>
                    <a:gd name="connsiteY6" fmla="*/ 0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513207" y="0"/>
                      </a:moveTo>
                      <a:cubicBezTo>
                        <a:pt x="513207" y="90297"/>
                        <a:pt x="439674" y="163830"/>
                        <a:pt x="349377" y="163830"/>
                      </a:cubicBezTo>
                      <a:cubicBezTo>
                        <a:pt x="259080" y="163830"/>
                        <a:pt x="185547" y="90297"/>
                        <a:pt x="185547" y="0"/>
                      </a:cubicBezTo>
                      <a:lnTo>
                        <a:pt x="0" y="0"/>
                      </a:lnTo>
                      <a:cubicBezTo>
                        <a:pt x="0" y="192596"/>
                        <a:pt x="156686" y="349282"/>
                        <a:pt x="349377" y="349282"/>
                      </a:cubicBezTo>
                      <a:cubicBezTo>
                        <a:pt x="450723" y="349282"/>
                        <a:pt x="542163" y="305848"/>
                        <a:pt x="605981" y="236696"/>
                      </a:cubicBezTo>
                      <a:cubicBezTo>
                        <a:pt x="548354" y="174498"/>
                        <a:pt x="513207" y="91249"/>
                        <a:pt x="513207" y="0"/>
                      </a:cubicBezTo>
                      <a:close/>
                    </a:path>
                  </a:pathLst>
                </a:custGeom>
                <a:solidFill>
                  <a:schemeClr val="bg1"/>
                </a:solidFill>
                <a:ln w="19050" cap="flat">
                  <a:solidFill>
                    <a:srgbClr val="231F2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0">
                  <a:extLst>
                    <a:ext uri="{FF2B5EF4-FFF2-40B4-BE49-F238E27FC236}">
                      <a16:creationId xmlns:a16="http://schemas.microsoft.com/office/drawing/2014/main" id="{FCE6DE32-7AC5-FB8A-482E-8F39C3E6BBD1}"/>
                    </a:ext>
                  </a:extLst>
                </p:cNvPr>
                <p:cNvSpPr/>
                <p:nvPr/>
              </p:nvSpPr>
              <p:spPr>
                <a:xfrm>
                  <a:off x="4012068" y="5094364"/>
                  <a:ext cx="605980" cy="349281"/>
                </a:xfrm>
                <a:custGeom>
                  <a:avLst/>
                  <a:gdLst>
                    <a:gd name="connsiteX0" fmla="*/ 605981 w 605980"/>
                    <a:gd name="connsiteY0" fmla="*/ 236696 h 349281"/>
                    <a:gd name="connsiteX1" fmla="*/ 349377 w 605980"/>
                    <a:gd name="connsiteY1" fmla="*/ 349282 h 349281"/>
                    <a:gd name="connsiteX2" fmla="*/ 0 w 605980"/>
                    <a:gd name="connsiteY2" fmla="*/ 0 h 349281"/>
                    <a:gd name="connsiteX3" fmla="*/ 185452 w 605980"/>
                    <a:gd name="connsiteY3" fmla="*/ 0 h 349281"/>
                    <a:gd name="connsiteX4" fmla="*/ 349282 w 605980"/>
                    <a:gd name="connsiteY4" fmla="*/ 163830 h 349281"/>
                    <a:gd name="connsiteX5" fmla="*/ 513112 w 605980"/>
                    <a:gd name="connsiteY5" fmla="*/ 0 h 349281"/>
                    <a:gd name="connsiteX6" fmla="*/ 605981 w 605980"/>
                    <a:gd name="connsiteY6" fmla="*/ 236696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605981" y="236696"/>
                      </a:moveTo>
                      <a:cubicBezTo>
                        <a:pt x="542163" y="305848"/>
                        <a:pt x="450723" y="349282"/>
                        <a:pt x="349377" y="349282"/>
                      </a:cubicBezTo>
                      <a:cubicBezTo>
                        <a:pt x="156686" y="349282"/>
                        <a:pt x="0" y="192596"/>
                        <a:pt x="0" y="0"/>
                      </a:cubicBezTo>
                      <a:lnTo>
                        <a:pt x="185452" y="0"/>
                      </a:lnTo>
                      <a:cubicBezTo>
                        <a:pt x="185452" y="90297"/>
                        <a:pt x="258985" y="163830"/>
                        <a:pt x="349282" y="163830"/>
                      </a:cubicBezTo>
                      <a:cubicBezTo>
                        <a:pt x="439579" y="163830"/>
                        <a:pt x="513112" y="90297"/>
                        <a:pt x="513112" y="0"/>
                      </a:cubicBezTo>
                      <a:cubicBezTo>
                        <a:pt x="513207" y="91249"/>
                        <a:pt x="548354" y="174498"/>
                        <a:pt x="605981" y="236696"/>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1">
                  <a:extLst>
                    <a:ext uri="{FF2B5EF4-FFF2-40B4-BE49-F238E27FC236}">
                      <a16:creationId xmlns:a16="http://schemas.microsoft.com/office/drawing/2014/main" id="{A25B2987-250B-A75D-FC8E-F48D032E7C8E}"/>
                    </a:ext>
                  </a:extLst>
                </p:cNvPr>
                <p:cNvSpPr/>
                <p:nvPr/>
              </p:nvSpPr>
              <p:spPr>
                <a:xfrm>
                  <a:off x="4618046" y="4725667"/>
                  <a:ext cx="605885" cy="349377"/>
                </a:xfrm>
                <a:custGeom>
                  <a:avLst/>
                  <a:gdLst>
                    <a:gd name="connsiteX0" fmla="*/ 605885 w 605885"/>
                    <a:gd name="connsiteY0" fmla="*/ 349377 h 349377"/>
                    <a:gd name="connsiteX1" fmla="*/ 420434 w 605885"/>
                    <a:gd name="connsiteY1" fmla="*/ 349377 h 349377"/>
                    <a:gd name="connsiteX2" fmla="*/ 256603 w 605885"/>
                    <a:gd name="connsiteY2" fmla="*/ 185547 h 349377"/>
                    <a:gd name="connsiteX3" fmla="*/ 92773 w 605885"/>
                    <a:gd name="connsiteY3" fmla="*/ 349377 h 349377"/>
                    <a:gd name="connsiteX4" fmla="*/ 0 w 605885"/>
                    <a:gd name="connsiteY4" fmla="*/ 112586 h 349377"/>
                    <a:gd name="connsiteX5" fmla="*/ 256603 w 605885"/>
                    <a:gd name="connsiteY5" fmla="*/ 0 h 349377"/>
                    <a:gd name="connsiteX6" fmla="*/ 605885 w 605885"/>
                    <a:gd name="connsiteY6" fmla="*/ 349377 h 34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885" h="349377">
                      <a:moveTo>
                        <a:pt x="605885" y="349377"/>
                      </a:moveTo>
                      <a:lnTo>
                        <a:pt x="420434" y="349377"/>
                      </a:lnTo>
                      <a:cubicBezTo>
                        <a:pt x="420434" y="259080"/>
                        <a:pt x="346900" y="185547"/>
                        <a:pt x="256603" y="185547"/>
                      </a:cubicBezTo>
                      <a:cubicBezTo>
                        <a:pt x="166306" y="185547"/>
                        <a:pt x="92773" y="259080"/>
                        <a:pt x="92773" y="349377"/>
                      </a:cubicBezTo>
                      <a:cubicBezTo>
                        <a:pt x="92773" y="258128"/>
                        <a:pt x="57626" y="174879"/>
                        <a:pt x="0" y="112586"/>
                      </a:cubicBezTo>
                      <a:cubicBezTo>
                        <a:pt x="63722" y="43434"/>
                        <a:pt x="155162" y="0"/>
                        <a:pt x="256603" y="0"/>
                      </a:cubicBezTo>
                      <a:cubicBezTo>
                        <a:pt x="449199" y="0"/>
                        <a:pt x="605885" y="156781"/>
                        <a:pt x="605885" y="349377"/>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52">
                  <a:extLst>
                    <a:ext uri="{FF2B5EF4-FFF2-40B4-BE49-F238E27FC236}">
                      <a16:creationId xmlns:a16="http://schemas.microsoft.com/office/drawing/2014/main" id="{9FE55718-407A-F556-6B68-BC0032EF39F2}"/>
                    </a:ext>
                  </a:extLst>
                </p:cNvPr>
                <p:cNvSpPr/>
                <p:nvPr/>
              </p:nvSpPr>
              <p:spPr>
                <a:xfrm>
                  <a:off x="4012068" y="4744987"/>
                  <a:ext cx="1211865" cy="698754"/>
                </a:xfrm>
                <a:custGeom>
                  <a:avLst/>
                  <a:gdLst>
                    <a:gd name="connsiteX0" fmla="*/ 1211866 w 1211865"/>
                    <a:gd name="connsiteY0" fmla="*/ 349377 h 698754"/>
                    <a:gd name="connsiteX1" fmla="*/ 862489 w 1211865"/>
                    <a:gd name="connsiteY1" fmla="*/ 698754 h 698754"/>
                    <a:gd name="connsiteX2" fmla="*/ 605885 w 1211865"/>
                    <a:gd name="connsiteY2" fmla="*/ 586169 h 698754"/>
                    <a:gd name="connsiteX3" fmla="*/ 513112 w 1211865"/>
                    <a:gd name="connsiteY3" fmla="*/ 349377 h 698754"/>
                    <a:gd name="connsiteX4" fmla="*/ 349282 w 1211865"/>
                    <a:gd name="connsiteY4" fmla="*/ 185547 h 698754"/>
                    <a:gd name="connsiteX5" fmla="*/ 185452 w 1211865"/>
                    <a:gd name="connsiteY5" fmla="*/ 349377 h 698754"/>
                    <a:gd name="connsiteX6" fmla="*/ 0 w 1211865"/>
                    <a:gd name="connsiteY6" fmla="*/ 349377 h 698754"/>
                    <a:gd name="connsiteX7" fmla="*/ 349377 w 1211865"/>
                    <a:gd name="connsiteY7" fmla="*/ 0 h 698754"/>
                    <a:gd name="connsiteX8" fmla="*/ 605981 w 1211865"/>
                    <a:gd name="connsiteY8" fmla="*/ 112586 h 698754"/>
                    <a:gd name="connsiteX9" fmla="*/ 698754 w 1211865"/>
                    <a:gd name="connsiteY9" fmla="*/ 349377 h 698754"/>
                    <a:gd name="connsiteX10" fmla="*/ 862584 w 1211865"/>
                    <a:gd name="connsiteY10" fmla="*/ 513207 h 698754"/>
                    <a:gd name="connsiteX11" fmla="*/ 1026414 w 1211865"/>
                    <a:gd name="connsiteY11" fmla="*/ 349377 h 698754"/>
                    <a:gd name="connsiteX12" fmla="*/ 1211866 w 1211865"/>
                    <a:gd name="connsiteY12" fmla="*/ 349377 h 69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865" h="698754">
                      <a:moveTo>
                        <a:pt x="1211866" y="349377"/>
                      </a:moveTo>
                      <a:cubicBezTo>
                        <a:pt x="1211866" y="541973"/>
                        <a:pt x="1055084" y="698754"/>
                        <a:pt x="862489" y="698754"/>
                      </a:cubicBezTo>
                      <a:cubicBezTo>
                        <a:pt x="761048" y="698754"/>
                        <a:pt x="669703" y="655320"/>
                        <a:pt x="605885" y="586169"/>
                      </a:cubicBezTo>
                      <a:cubicBezTo>
                        <a:pt x="548259" y="523875"/>
                        <a:pt x="513112" y="440722"/>
                        <a:pt x="513112" y="349377"/>
                      </a:cubicBezTo>
                      <a:cubicBezTo>
                        <a:pt x="513112" y="259080"/>
                        <a:pt x="439579" y="185547"/>
                        <a:pt x="349282" y="185547"/>
                      </a:cubicBezTo>
                      <a:cubicBezTo>
                        <a:pt x="258985" y="185547"/>
                        <a:pt x="185452" y="259080"/>
                        <a:pt x="185452" y="349377"/>
                      </a:cubicBezTo>
                      <a:lnTo>
                        <a:pt x="0" y="349377"/>
                      </a:lnTo>
                      <a:cubicBezTo>
                        <a:pt x="0" y="156781"/>
                        <a:pt x="156686" y="0"/>
                        <a:pt x="349377" y="0"/>
                      </a:cubicBezTo>
                      <a:cubicBezTo>
                        <a:pt x="450723" y="0"/>
                        <a:pt x="542163" y="43434"/>
                        <a:pt x="605981" y="112586"/>
                      </a:cubicBezTo>
                      <a:cubicBezTo>
                        <a:pt x="663512" y="174879"/>
                        <a:pt x="698754" y="258032"/>
                        <a:pt x="698754" y="349377"/>
                      </a:cubicBezTo>
                      <a:cubicBezTo>
                        <a:pt x="698754" y="439674"/>
                        <a:pt x="772287" y="513207"/>
                        <a:pt x="862584" y="513207"/>
                      </a:cubicBezTo>
                      <a:cubicBezTo>
                        <a:pt x="952881" y="513207"/>
                        <a:pt x="1026414" y="439674"/>
                        <a:pt x="1026414" y="349377"/>
                      </a:cubicBezTo>
                      <a:lnTo>
                        <a:pt x="1211866" y="349377"/>
                      </a:lnTo>
                      <a:close/>
                    </a:path>
                  </a:pathLst>
                </a:custGeom>
                <a:solidFill>
                  <a:schemeClr val="bg1"/>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id="{CE84190F-9E19-76B0-CB3E-3BE6677A19D6}"/>
                  </a:ext>
                </a:extLst>
              </p:cNvPr>
              <p:cNvSpPr txBox="1"/>
              <p:nvPr/>
            </p:nvSpPr>
            <p:spPr>
              <a:xfrm>
                <a:off x="5584887" y="4904022"/>
                <a:ext cx="1784863"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Strategize</a:t>
                </a:r>
              </a:p>
            </p:txBody>
          </p:sp>
          <p:grpSp>
            <p:nvGrpSpPr>
              <p:cNvPr id="42" name="Group 41">
                <a:extLst>
                  <a:ext uri="{FF2B5EF4-FFF2-40B4-BE49-F238E27FC236}">
                    <a16:creationId xmlns:a16="http://schemas.microsoft.com/office/drawing/2014/main" id="{A651C622-71BB-E5B6-A378-E077168FE2B2}"/>
                  </a:ext>
                </a:extLst>
              </p:cNvPr>
              <p:cNvGrpSpPr/>
              <p:nvPr/>
            </p:nvGrpSpPr>
            <p:grpSpPr>
              <a:xfrm>
                <a:off x="5850397" y="3673442"/>
                <a:ext cx="1313846" cy="1012237"/>
                <a:chOff x="5883623" y="2486625"/>
                <a:chExt cx="1260712" cy="971301"/>
              </a:xfrm>
              <a:effectLst>
                <a:outerShdw blurRad="50800" dist="38100" dir="2700000" algn="tl" rotWithShape="0">
                  <a:prstClr val="black">
                    <a:alpha val="40000"/>
                  </a:prstClr>
                </a:outerShdw>
              </a:effectLst>
            </p:grpSpPr>
            <p:grpSp>
              <p:nvGrpSpPr>
                <p:cNvPr id="43" name="Group 42">
                  <a:extLst>
                    <a:ext uri="{FF2B5EF4-FFF2-40B4-BE49-F238E27FC236}">
                      <a16:creationId xmlns:a16="http://schemas.microsoft.com/office/drawing/2014/main" id="{AE81EC81-7D2F-78DE-4EF5-ABB9A65E2A97}"/>
                    </a:ext>
                  </a:extLst>
                </p:cNvPr>
                <p:cNvGrpSpPr/>
                <p:nvPr/>
              </p:nvGrpSpPr>
              <p:grpSpPr>
                <a:xfrm>
                  <a:off x="6611371" y="2912030"/>
                  <a:ext cx="532964" cy="545896"/>
                  <a:chOff x="6334535" y="2870085"/>
                  <a:chExt cx="532964" cy="545896"/>
                </a:xfrm>
              </p:grpSpPr>
              <p:sp>
                <p:nvSpPr>
                  <p:cNvPr id="52" name="Freeform: Shape 33">
                    <a:extLst>
                      <a:ext uri="{FF2B5EF4-FFF2-40B4-BE49-F238E27FC236}">
                        <a16:creationId xmlns:a16="http://schemas.microsoft.com/office/drawing/2014/main" id="{386B72B9-C218-0CA4-7CE1-B2BB1E2EFCD2}"/>
                      </a:ext>
                    </a:extLst>
                  </p:cNvPr>
                  <p:cNvSpPr/>
                  <p:nvPr/>
                </p:nvSpPr>
                <p:spPr>
                  <a:xfrm>
                    <a:off x="6702962" y="3259205"/>
                    <a:ext cx="156777" cy="156776"/>
                  </a:xfrm>
                  <a:custGeom>
                    <a:avLst/>
                    <a:gdLst>
                      <a:gd name="connsiteX0" fmla="*/ 156777 w 156777"/>
                      <a:gd name="connsiteY0" fmla="*/ 78388 h 156776"/>
                      <a:gd name="connsiteX1" fmla="*/ 78389 w 156777"/>
                      <a:gd name="connsiteY1" fmla="*/ 156777 h 156776"/>
                      <a:gd name="connsiteX2" fmla="*/ 0 w 156777"/>
                      <a:gd name="connsiteY2" fmla="*/ 78388 h 156776"/>
                      <a:gd name="connsiteX3" fmla="*/ 78389 w 156777"/>
                      <a:gd name="connsiteY3" fmla="*/ 0 h 156776"/>
                      <a:gd name="connsiteX4" fmla="*/ 156777 w 156777"/>
                      <a:gd name="connsiteY4" fmla="*/ 78388 h 15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7" h="156776">
                        <a:moveTo>
                          <a:pt x="156777" y="78388"/>
                        </a:moveTo>
                        <a:cubicBezTo>
                          <a:pt x="156777" y="121681"/>
                          <a:pt x="121681" y="156777"/>
                          <a:pt x="78389" y="156777"/>
                        </a:cubicBezTo>
                        <a:cubicBezTo>
                          <a:pt x="35096" y="156777"/>
                          <a:pt x="0" y="121681"/>
                          <a:pt x="0" y="78388"/>
                        </a:cubicBezTo>
                        <a:cubicBezTo>
                          <a:pt x="0" y="35096"/>
                          <a:pt x="35096" y="0"/>
                          <a:pt x="78389" y="0"/>
                        </a:cubicBezTo>
                        <a:cubicBezTo>
                          <a:pt x="121681" y="0"/>
                          <a:pt x="156777" y="35096"/>
                          <a:pt x="156777" y="78388"/>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34">
                    <a:extLst>
                      <a:ext uri="{FF2B5EF4-FFF2-40B4-BE49-F238E27FC236}">
                        <a16:creationId xmlns:a16="http://schemas.microsoft.com/office/drawing/2014/main" id="{219D4F45-51B8-4346-BD32-FDDFBFD8CEB2}"/>
                      </a:ext>
                    </a:extLst>
                  </p:cNvPr>
                  <p:cNvSpPr/>
                  <p:nvPr/>
                </p:nvSpPr>
                <p:spPr>
                  <a:xfrm>
                    <a:off x="6695201" y="2870085"/>
                    <a:ext cx="172298" cy="169475"/>
                  </a:xfrm>
                  <a:custGeom>
                    <a:avLst/>
                    <a:gdLst>
                      <a:gd name="connsiteX0" fmla="*/ 86149 w 172298"/>
                      <a:gd name="connsiteY0" fmla="*/ 169476 h 169475"/>
                      <a:gd name="connsiteX1" fmla="*/ 0 w 172298"/>
                      <a:gd name="connsiteY1" fmla="*/ 83327 h 169475"/>
                      <a:gd name="connsiteX2" fmla="*/ 86149 w 172298"/>
                      <a:gd name="connsiteY2" fmla="*/ 0 h 169475"/>
                      <a:gd name="connsiteX3" fmla="*/ 172298 w 172298"/>
                      <a:gd name="connsiteY3" fmla="*/ 83327 h 169475"/>
                      <a:gd name="connsiteX4" fmla="*/ 86149 w 172298"/>
                      <a:gd name="connsiteY4" fmla="*/ 169476 h 16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8" h="169475">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35">
                    <a:extLst>
                      <a:ext uri="{FF2B5EF4-FFF2-40B4-BE49-F238E27FC236}">
                        <a16:creationId xmlns:a16="http://schemas.microsoft.com/office/drawing/2014/main" id="{548DDB9F-CEFF-059B-EDA4-49D90BA3C7B9}"/>
                      </a:ext>
                    </a:extLst>
                  </p:cNvPr>
                  <p:cNvSpPr/>
                  <p:nvPr/>
                </p:nvSpPr>
                <p:spPr>
                  <a:xfrm>
                    <a:off x="6334535" y="3258735"/>
                    <a:ext cx="156777" cy="156776"/>
                  </a:xfrm>
                  <a:custGeom>
                    <a:avLst/>
                    <a:gdLst>
                      <a:gd name="connsiteX0" fmla="*/ 0 w 156777"/>
                      <a:gd name="connsiteY0" fmla="*/ 0 h 156776"/>
                      <a:gd name="connsiteX1" fmla="*/ 156777 w 156777"/>
                      <a:gd name="connsiteY1" fmla="*/ 0 h 156776"/>
                      <a:gd name="connsiteX2" fmla="*/ 156777 w 156777"/>
                      <a:gd name="connsiteY2" fmla="*/ 156777 h 156776"/>
                      <a:gd name="connsiteX3" fmla="*/ 0 w 156777"/>
                      <a:gd name="connsiteY3" fmla="*/ 156777 h 156776"/>
                    </a:gdLst>
                    <a:ahLst/>
                    <a:cxnLst>
                      <a:cxn ang="0">
                        <a:pos x="connsiteX0" y="connsiteY0"/>
                      </a:cxn>
                      <a:cxn ang="0">
                        <a:pos x="connsiteX1" y="connsiteY1"/>
                      </a:cxn>
                      <a:cxn ang="0">
                        <a:pos x="connsiteX2" y="connsiteY2"/>
                      </a:cxn>
                      <a:cxn ang="0">
                        <a:pos x="connsiteX3" y="connsiteY3"/>
                      </a:cxn>
                    </a:cxnLst>
                    <a:rect l="l" t="t" r="r" b="b"/>
                    <a:pathLst>
                      <a:path w="156777" h="156776">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36">
                    <a:extLst>
                      <a:ext uri="{FF2B5EF4-FFF2-40B4-BE49-F238E27FC236}">
                        <a16:creationId xmlns:a16="http://schemas.microsoft.com/office/drawing/2014/main" id="{5D6E46F7-6EBC-CD9D-D819-671E67355A42}"/>
                      </a:ext>
                    </a:extLst>
                  </p:cNvPr>
                  <p:cNvSpPr/>
                  <p:nvPr/>
                </p:nvSpPr>
                <p:spPr>
                  <a:xfrm flipH="1">
                    <a:off x="6505109" y="3282772"/>
                    <a:ext cx="165478" cy="109788"/>
                  </a:xfrm>
                  <a:custGeom>
                    <a:avLst/>
                    <a:gdLst>
                      <a:gd name="connsiteX0" fmla="*/ 165478 w 165478"/>
                      <a:gd name="connsiteY0" fmla="*/ 39144 h 109788"/>
                      <a:gd name="connsiteX1" fmla="*/ 48914 w 165478"/>
                      <a:gd name="connsiteY1" fmla="*/ 39144 h 109788"/>
                      <a:gd name="connsiteX2" fmla="*/ 64592 w 165478"/>
                      <a:gd name="connsiteY2" fmla="*/ 23466 h 109788"/>
                      <a:gd name="connsiteX3" fmla="*/ 64592 w 165478"/>
                      <a:gd name="connsiteY3" fmla="*/ 4026 h 109788"/>
                      <a:gd name="connsiteX4" fmla="*/ 45152 w 165478"/>
                      <a:gd name="connsiteY4" fmla="*/ 4026 h 109788"/>
                      <a:gd name="connsiteX5" fmla="*/ 3998 w 165478"/>
                      <a:gd name="connsiteY5" fmla="*/ 45180 h 109788"/>
                      <a:gd name="connsiteX6" fmla="*/ 0 w 165478"/>
                      <a:gd name="connsiteY6" fmla="*/ 54900 h 109788"/>
                      <a:gd name="connsiteX7" fmla="*/ 3998 w 165478"/>
                      <a:gd name="connsiteY7" fmla="*/ 64620 h 109788"/>
                      <a:gd name="connsiteX8" fmla="*/ 45152 w 165478"/>
                      <a:gd name="connsiteY8" fmla="*/ 105774 h 109788"/>
                      <a:gd name="connsiteX9" fmla="*/ 64631 w 165478"/>
                      <a:gd name="connsiteY9" fmla="*/ 105735 h 109788"/>
                      <a:gd name="connsiteX10" fmla="*/ 64592 w 165478"/>
                      <a:gd name="connsiteY10" fmla="*/ 86255 h 109788"/>
                      <a:gd name="connsiteX11" fmla="*/ 48914 w 165478"/>
                      <a:gd name="connsiteY11" fmla="*/ 70578 h 109788"/>
                      <a:gd name="connsiteX12" fmla="*/ 165478 w 165478"/>
                      <a:gd name="connsiteY12" fmla="*/ 70578 h 10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8" h="109788">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5"/>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37">
                    <a:extLst>
                      <a:ext uri="{FF2B5EF4-FFF2-40B4-BE49-F238E27FC236}">
                        <a16:creationId xmlns:a16="http://schemas.microsoft.com/office/drawing/2014/main" id="{19BA9EE3-5969-F272-CBE9-960E37D38115}"/>
                      </a:ext>
                    </a:extLst>
                  </p:cNvPr>
                  <p:cNvSpPr/>
                  <p:nvPr/>
                </p:nvSpPr>
                <p:spPr>
                  <a:xfrm flipH="1">
                    <a:off x="6522668" y="2898226"/>
                    <a:ext cx="157255" cy="109695"/>
                  </a:xfrm>
                  <a:custGeom>
                    <a:avLst/>
                    <a:gdLst>
                      <a:gd name="connsiteX0" fmla="*/ 153250 w 157255"/>
                      <a:gd name="connsiteY0" fmla="*/ 45152 h 109695"/>
                      <a:gd name="connsiteX1" fmla="*/ 112096 w 157255"/>
                      <a:gd name="connsiteY1" fmla="*/ 3999 h 109695"/>
                      <a:gd name="connsiteX2" fmla="*/ 92694 w 157255"/>
                      <a:gd name="connsiteY2" fmla="*/ 4038 h 109695"/>
                      <a:gd name="connsiteX3" fmla="*/ 92734 w 157255"/>
                      <a:gd name="connsiteY3" fmla="*/ 23439 h 109695"/>
                      <a:gd name="connsiteX4" fmla="*/ 108411 w 157255"/>
                      <a:gd name="connsiteY4" fmla="*/ 39117 h 109695"/>
                      <a:gd name="connsiteX5" fmla="*/ 0 w 157255"/>
                      <a:gd name="connsiteY5" fmla="*/ 39117 h 109695"/>
                      <a:gd name="connsiteX6" fmla="*/ 0 w 157255"/>
                      <a:gd name="connsiteY6" fmla="*/ 70472 h 109695"/>
                      <a:gd name="connsiteX7" fmla="*/ 108490 w 157255"/>
                      <a:gd name="connsiteY7" fmla="*/ 70472 h 109695"/>
                      <a:gd name="connsiteX8" fmla="*/ 92812 w 157255"/>
                      <a:gd name="connsiteY8" fmla="*/ 86150 h 109695"/>
                      <a:gd name="connsiteX9" fmla="*/ 92655 w 157255"/>
                      <a:gd name="connsiteY9" fmla="*/ 105590 h 109695"/>
                      <a:gd name="connsiteX10" fmla="*/ 112096 w 157255"/>
                      <a:gd name="connsiteY10" fmla="*/ 105747 h 109695"/>
                      <a:gd name="connsiteX11" fmla="*/ 153250 w 157255"/>
                      <a:gd name="connsiteY11" fmla="*/ 64593 h 109695"/>
                      <a:gd name="connsiteX12" fmla="*/ 153250 w 157255"/>
                      <a:gd name="connsiteY12" fmla="*/ 45152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5" h="109695">
                        <a:moveTo>
                          <a:pt x="153250" y="45152"/>
                        </a:moveTo>
                        <a:lnTo>
                          <a:pt x="112096" y="3999"/>
                        </a:lnTo>
                        <a:cubicBezTo>
                          <a:pt x="106728" y="-1348"/>
                          <a:pt x="98041" y="-1330"/>
                          <a:pt x="92694" y="4038"/>
                        </a:cubicBezTo>
                        <a:cubicBezTo>
                          <a:pt x="87348" y="9406"/>
                          <a:pt x="87366"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6" y="105747"/>
                        </a:cubicBezTo>
                        <a:lnTo>
                          <a:pt x="153250" y="64593"/>
                        </a:lnTo>
                        <a:cubicBezTo>
                          <a:pt x="158590" y="59213"/>
                          <a:pt x="158590" y="50532"/>
                          <a:pt x="153250" y="45152"/>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38">
                    <a:extLst>
                      <a:ext uri="{FF2B5EF4-FFF2-40B4-BE49-F238E27FC236}">
                        <a16:creationId xmlns:a16="http://schemas.microsoft.com/office/drawing/2014/main" id="{573F471D-ACE7-9B79-5133-1DD6B7E47964}"/>
                      </a:ext>
                    </a:extLst>
                  </p:cNvPr>
                  <p:cNvSpPr/>
                  <p:nvPr/>
                </p:nvSpPr>
                <p:spPr>
                  <a:xfrm flipV="1">
                    <a:off x="6726595" y="3070602"/>
                    <a:ext cx="109870" cy="173402"/>
                  </a:xfrm>
                  <a:custGeom>
                    <a:avLst/>
                    <a:gdLst>
                      <a:gd name="connsiteX0" fmla="*/ 105864 w 109870"/>
                      <a:gd name="connsiteY0" fmla="*/ 108646 h 173402"/>
                      <a:gd name="connsiteX1" fmla="*/ 86424 w 109870"/>
                      <a:gd name="connsiteY1" fmla="*/ 108646 h 173402"/>
                      <a:gd name="connsiteX2" fmla="*/ 70746 w 109870"/>
                      <a:gd name="connsiteY2" fmla="*/ 124324 h 173402"/>
                      <a:gd name="connsiteX3" fmla="*/ 70746 w 109870"/>
                      <a:gd name="connsiteY3" fmla="*/ 0 h 173402"/>
                      <a:gd name="connsiteX4" fmla="*/ 39077 w 109870"/>
                      <a:gd name="connsiteY4" fmla="*/ 0 h 173402"/>
                      <a:gd name="connsiteX5" fmla="*/ 39077 w 109870"/>
                      <a:gd name="connsiteY5" fmla="*/ 124481 h 173402"/>
                      <a:gd name="connsiteX6" fmla="*/ 23400 w 109870"/>
                      <a:gd name="connsiteY6" fmla="*/ 108803 h 173402"/>
                      <a:gd name="connsiteX7" fmla="*/ 3999 w 109870"/>
                      <a:gd name="connsiteY7" fmla="*/ 108842 h 173402"/>
                      <a:gd name="connsiteX8" fmla="*/ 4038 w 109870"/>
                      <a:gd name="connsiteY8" fmla="*/ 128243 h 173402"/>
                      <a:gd name="connsiteX9" fmla="*/ 45113 w 109870"/>
                      <a:gd name="connsiteY9" fmla="*/ 169397 h 173402"/>
                      <a:gd name="connsiteX10" fmla="*/ 64554 w 109870"/>
                      <a:gd name="connsiteY10" fmla="*/ 169397 h 173402"/>
                      <a:gd name="connsiteX11" fmla="*/ 105708 w 109870"/>
                      <a:gd name="connsiteY11" fmla="*/ 128243 h 173402"/>
                      <a:gd name="connsiteX12" fmla="*/ 105951 w 109870"/>
                      <a:gd name="connsiteY12" fmla="*/ 108734 h 173402"/>
                      <a:gd name="connsiteX13" fmla="*/ 105864 w 109870"/>
                      <a:gd name="connsiteY13" fmla="*/ 108646 h 17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2">
                        <a:moveTo>
                          <a:pt x="105864" y="108646"/>
                        </a:moveTo>
                        <a:cubicBezTo>
                          <a:pt x="100485" y="103306"/>
                          <a:pt x="91804" y="103306"/>
                          <a:pt x="86424" y="108646"/>
                        </a:cubicBezTo>
                        <a:lnTo>
                          <a:pt x="70746" y="124324"/>
                        </a:lnTo>
                        <a:lnTo>
                          <a:pt x="70746" y="0"/>
                        </a:lnTo>
                        <a:lnTo>
                          <a:pt x="39077" y="0"/>
                        </a:lnTo>
                        <a:lnTo>
                          <a:pt x="39077" y="124481"/>
                        </a:lnTo>
                        <a:lnTo>
                          <a:pt x="23400" y="108803"/>
                        </a:lnTo>
                        <a:cubicBezTo>
                          <a:pt x="18032" y="103456"/>
                          <a:pt x="9345" y="103474"/>
                          <a:pt x="3999" y="108842"/>
                        </a:cubicBezTo>
                        <a:cubicBezTo>
                          <a:pt x="-1348" y="114210"/>
                          <a:pt x="-1330" y="122897"/>
                          <a:pt x="4038" y="128243"/>
                        </a:cubicBezTo>
                        <a:lnTo>
                          <a:pt x="45113" y="169397"/>
                        </a:lnTo>
                        <a:cubicBezTo>
                          <a:pt x="50493" y="174738"/>
                          <a:pt x="59174" y="174738"/>
                          <a:pt x="64554" y="169397"/>
                        </a:cubicBezTo>
                        <a:lnTo>
                          <a:pt x="105708" y="128243"/>
                        </a:lnTo>
                        <a:cubicBezTo>
                          <a:pt x="111162" y="122923"/>
                          <a:pt x="111271" y="114188"/>
                          <a:pt x="105951" y="108734"/>
                        </a:cubicBezTo>
                        <a:cubicBezTo>
                          <a:pt x="105922" y="108704"/>
                          <a:pt x="105893" y="108675"/>
                          <a:pt x="105864" y="108646"/>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F0F374CE-76A0-3BE9-09D8-1596B7EC01B5}"/>
                    </a:ext>
                  </a:extLst>
                </p:cNvPr>
                <p:cNvGrpSpPr/>
                <p:nvPr/>
              </p:nvGrpSpPr>
              <p:grpSpPr>
                <a:xfrm>
                  <a:off x="5883623" y="2486625"/>
                  <a:ext cx="532963" cy="545898"/>
                  <a:chOff x="5959124" y="2495014"/>
                  <a:chExt cx="532963" cy="545898"/>
                </a:xfrm>
              </p:grpSpPr>
              <p:sp>
                <p:nvSpPr>
                  <p:cNvPr id="46" name="Freeform: Shape 27">
                    <a:extLst>
                      <a:ext uri="{FF2B5EF4-FFF2-40B4-BE49-F238E27FC236}">
                        <a16:creationId xmlns:a16="http://schemas.microsoft.com/office/drawing/2014/main" id="{43FCE8A3-51BE-62D7-2391-C49C8CED61CA}"/>
                      </a:ext>
                    </a:extLst>
                  </p:cNvPr>
                  <p:cNvSpPr/>
                  <p:nvPr/>
                </p:nvSpPr>
                <p:spPr>
                  <a:xfrm rot="10800000">
                    <a:off x="5966885" y="2495014"/>
                    <a:ext cx="156776" cy="156777"/>
                  </a:xfrm>
                  <a:custGeom>
                    <a:avLst/>
                    <a:gdLst>
                      <a:gd name="connsiteX0" fmla="*/ 156777 w 156776"/>
                      <a:gd name="connsiteY0" fmla="*/ 78389 h 156777"/>
                      <a:gd name="connsiteX1" fmla="*/ 78388 w 156776"/>
                      <a:gd name="connsiteY1" fmla="*/ 156777 h 156777"/>
                      <a:gd name="connsiteX2" fmla="*/ 0 w 156776"/>
                      <a:gd name="connsiteY2" fmla="*/ 78389 h 156777"/>
                      <a:gd name="connsiteX3" fmla="*/ 78388 w 156776"/>
                      <a:gd name="connsiteY3" fmla="*/ 0 h 156777"/>
                      <a:gd name="connsiteX4" fmla="*/ 156777 w 156776"/>
                      <a:gd name="connsiteY4" fmla="*/ 78389 h 15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6" h="156777">
                        <a:moveTo>
                          <a:pt x="156777" y="78389"/>
                        </a:moveTo>
                        <a:cubicBezTo>
                          <a:pt x="156777" y="121681"/>
                          <a:pt x="121681" y="156777"/>
                          <a:pt x="78388" y="156777"/>
                        </a:cubicBezTo>
                        <a:cubicBezTo>
                          <a:pt x="35096" y="156777"/>
                          <a:pt x="0" y="121681"/>
                          <a:pt x="0" y="78389"/>
                        </a:cubicBezTo>
                        <a:cubicBezTo>
                          <a:pt x="0" y="35096"/>
                          <a:pt x="35096" y="0"/>
                          <a:pt x="78388" y="0"/>
                        </a:cubicBezTo>
                        <a:cubicBezTo>
                          <a:pt x="121681" y="0"/>
                          <a:pt x="156777" y="35096"/>
                          <a:pt x="156777" y="78389"/>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28">
                    <a:extLst>
                      <a:ext uri="{FF2B5EF4-FFF2-40B4-BE49-F238E27FC236}">
                        <a16:creationId xmlns:a16="http://schemas.microsoft.com/office/drawing/2014/main" id="{F259DAB5-AE37-8106-6EE4-8D30759036F1}"/>
                      </a:ext>
                    </a:extLst>
                  </p:cNvPr>
                  <p:cNvSpPr/>
                  <p:nvPr/>
                </p:nvSpPr>
                <p:spPr>
                  <a:xfrm rot="10800000">
                    <a:off x="6335311" y="2495485"/>
                    <a:ext cx="156776" cy="156777"/>
                  </a:xfrm>
                  <a:custGeom>
                    <a:avLst/>
                    <a:gdLst>
                      <a:gd name="connsiteX0" fmla="*/ 0 w 156776"/>
                      <a:gd name="connsiteY0" fmla="*/ 0 h 156777"/>
                      <a:gd name="connsiteX1" fmla="*/ 156777 w 156776"/>
                      <a:gd name="connsiteY1" fmla="*/ 0 h 156777"/>
                      <a:gd name="connsiteX2" fmla="*/ 156777 w 156776"/>
                      <a:gd name="connsiteY2" fmla="*/ 156777 h 156777"/>
                      <a:gd name="connsiteX3" fmla="*/ 0 w 156776"/>
                      <a:gd name="connsiteY3" fmla="*/ 156777 h 156777"/>
                    </a:gdLst>
                    <a:ahLst/>
                    <a:cxnLst>
                      <a:cxn ang="0">
                        <a:pos x="connsiteX0" y="connsiteY0"/>
                      </a:cxn>
                      <a:cxn ang="0">
                        <a:pos x="connsiteX1" y="connsiteY1"/>
                      </a:cxn>
                      <a:cxn ang="0">
                        <a:pos x="connsiteX2" y="connsiteY2"/>
                      </a:cxn>
                      <a:cxn ang="0">
                        <a:pos x="connsiteX3" y="connsiteY3"/>
                      </a:cxn>
                    </a:cxnLst>
                    <a:rect l="l" t="t" r="r" b="b"/>
                    <a:pathLst>
                      <a:path w="156776" h="156777">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29">
                    <a:extLst>
                      <a:ext uri="{FF2B5EF4-FFF2-40B4-BE49-F238E27FC236}">
                        <a16:creationId xmlns:a16="http://schemas.microsoft.com/office/drawing/2014/main" id="{9DF3ABED-612A-1AD5-3266-A0C909566277}"/>
                      </a:ext>
                    </a:extLst>
                  </p:cNvPr>
                  <p:cNvSpPr/>
                  <p:nvPr/>
                </p:nvSpPr>
                <p:spPr>
                  <a:xfrm rot="10800000" flipH="1">
                    <a:off x="6156036" y="2518436"/>
                    <a:ext cx="165477" cy="109789"/>
                  </a:xfrm>
                  <a:custGeom>
                    <a:avLst/>
                    <a:gdLst>
                      <a:gd name="connsiteX0" fmla="*/ 165478 w 165477"/>
                      <a:gd name="connsiteY0" fmla="*/ 39144 h 109789"/>
                      <a:gd name="connsiteX1" fmla="*/ 48914 w 165477"/>
                      <a:gd name="connsiteY1" fmla="*/ 39144 h 109789"/>
                      <a:gd name="connsiteX2" fmla="*/ 64592 w 165477"/>
                      <a:gd name="connsiteY2" fmla="*/ 23466 h 109789"/>
                      <a:gd name="connsiteX3" fmla="*/ 64592 w 165477"/>
                      <a:gd name="connsiteY3" fmla="*/ 4026 h 109789"/>
                      <a:gd name="connsiteX4" fmla="*/ 45152 w 165477"/>
                      <a:gd name="connsiteY4" fmla="*/ 4026 h 109789"/>
                      <a:gd name="connsiteX5" fmla="*/ 3998 w 165477"/>
                      <a:gd name="connsiteY5" fmla="*/ 45180 h 109789"/>
                      <a:gd name="connsiteX6" fmla="*/ 0 w 165477"/>
                      <a:gd name="connsiteY6" fmla="*/ 54900 h 109789"/>
                      <a:gd name="connsiteX7" fmla="*/ 3998 w 165477"/>
                      <a:gd name="connsiteY7" fmla="*/ 64620 h 109789"/>
                      <a:gd name="connsiteX8" fmla="*/ 45152 w 165477"/>
                      <a:gd name="connsiteY8" fmla="*/ 105774 h 109789"/>
                      <a:gd name="connsiteX9" fmla="*/ 64631 w 165477"/>
                      <a:gd name="connsiteY9" fmla="*/ 105735 h 109789"/>
                      <a:gd name="connsiteX10" fmla="*/ 64592 w 165477"/>
                      <a:gd name="connsiteY10" fmla="*/ 86256 h 109789"/>
                      <a:gd name="connsiteX11" fmla="*/ 48914 w 165477"/>
                      <a:gd name="connsiteY11" fmla="*/ 70578 h 109789"/>
                      <a:gd name="connsiteX12" fmla="*/ 165478 w 165477"/>
                      <a:gd name="connsiteY12" fmla="*/ 70578 h 10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7" h="109789">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6"/>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30">
                    <a:extLst>
                      <a:ext uri="{FF2B5EF4-FFF2-40B4-BE49-F238E27FC236}">
                        <a16:creationId xmlns:a16="http://schemas.microsoft.com/office/drawing/2014/main" id="{EFAB5834-925B-245F-3567-AA21C6B793C0}"/>
                      </a:ext>
                    </a:extLst>
                  </p:cNvPr>
                  <p:cNvSpPr/>
                  <p:nvPr/>
                </p:nvSpPr>
                <p:spPr>
                  <a:xfrm rot="10800000">
                    <a:off x="5959124" y="2871436"/>
                    <a:ext cx="172297" cy="169476"/>
                  </a:xfrm>
                  <a:custGeom>
                    <a:avLst/>
                    <a:gdLst>
                      <a:gd name="connsiteX0" fmla="*/ 86149 w 172297"/>
                      <a:gd name="connsiteY0" fmla="*/ 169476 h 169476"/>
                      <a:gd name="connsiteX1" fmla="*/ 0 w 172297"/>
                      <a:gd name="connsiteY1" fmla="*/ 83327 h 169476"/>
                      <a:gd name="connsiteX2" fmla="*/ 86149 w 172297"/>
                      <a:gd name="connsiteY2" fmla="*/ 0 h 169476"/>
                      <a:gd name="connsiteX3" fmla="*/ 172298 w 172297"/>
                      <a:gd name="connsiteY3" fmla="*/ 83327 h 169476"/>
                      <a:gd name="connsiteX4" fmla="*/ 86149 w 172297"/>
                      <a:gd name="connsiteY4" fmla="*/ 169476 h 16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7" h="169476">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31">
                    <a:extLst>
                      <a:ext uri="{FF2B5EF4-FFF2-40B4-BE49-F238E27FC236}">
                        <a16:creationId xmlns:a16="http://schemas.microsoft.com/office/drawing/2014/main" id="{A4BAF722-3520-51FD-0077-2B1ECB723254}"/>
                      </a:ext>
                    </a:extLst>
                  </p:cNvPr>
                  <p:cNvSpPr/>
                  <p:nvPr/>
                </p:nvSpPr>
                <p:spPr>
                  <a:xfrm rot="10800000" flipH="1">
                    <a:off x="6146700" y="2903076"/>
                    <a:ext cx="157254" cy="109695"/>
                  </a:xfrm>
                  <a:custGeom>
                    <a:avLst/>
                    <a:gdLst>
                      <a:gd name="connsiteX0" fmla="*/ 153249 w 157254"/>
                      <a:gd name="connsiteY0" fmla="*/ 45153 h 109695"/>
                      <a:gd name="connsiteX1" fmla="*/ 112095 w 157254"/>
                      <a:gd name="connsiteY1" fmla="*/ 3999 h 109695"/>
                      <a:gd name="connsiteX2" fmla="*/ 92694 w 157254"/>
                      <a:gd name="connsiteY2" fmla="*/ 4038 h 109695"/>
                      <a:gd name="connsiteX3" fmla="*/ 92734 w 157254"/>
                      <a:gd name="connsiteY3" fmla="*/ 23439 h 109695"/>
                      <a:gd name="connsiteX4" fmla="*/ 108411 w 157254"/>
                      <a:gd name="connsiteY4" fmla="*/ 39117 h 109695"/>
                      <a:gd name="connsiteX5" fmla="*/ 0 w 157254"/>
                      <a:gd name="connsiteY5" fmla="*/ 39117 h 109695"/>
                      <a:gd name="connsiteX6" fmla="*/ 0 w 157254"/>
                      <a:gd name="connsiteY6" fmla="*/ 70472 h 109695"/>
                      <a:gd name="connsiteX7" fmla="*/ 108490 w 157254"/>
                      <a:gd name="connsiteY7" fmla="*/ 70472 h 109695"/>
                      <a:gd name="connsiteX8" fmla="*/ 92812 w 157254"/>
                      <a:gd name="connsiteY8" fmla="*/ 86150 h 109695"/>
                      <a:gd name="connsiteX9" fmla="*/ 92655 w 157254"/>
                      <a:gd name="connsiteY9" fmla="*/ 105590 h 109695"/>
                      <a:gd name="connsiteX10" fmla="*/ 112095 w 157254"/>
                      <a:gd name="connsiteY10" fmla="*/ 105747 h 109695"/>
                      <a:gd name="connsiteX11" fmla="*/ 153249 w 157254"/>
                      <a:gd name="connsiteY11" fmla="*/ 64593 h 109695"/>
                      <a:gd name="connsiteX12" fmla="*/ 153249 w 157254"/>
                      <a:gd name="connsiteY12" fmla="*/ 45153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4" h="109695">
                        <a:moveTo>
                          <a:pt x="153249" y="45153"/>
                        </a:moveTo>
                        <a:lnTo>
                          <a:pt x="112095" y="3999"/>
                        </a:lnTo>
                        <a:cubicBezTo>
                          <a:pt x="106727" y="-1348"/>
                          <a:pt x="98041" y="-1330"/>
                          <a:pt x="92694" y="4038"/>
                        </a:cubicBezTo>
                        <a:cubicBezTo>
                          <a:pt x="87347" y="9406"/>
                          <a:pt x="87365"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5" y="105747"/>
                        </a:cubicBezTo>
                        <a:lnTo>
                          <a:pt x="153249" y="64593"/>
                        </a:lnTo>
                        <a:cubicBezTo>
                          <a:pt x="158590" y="59213"/>
                          <a:pt x="158590" y="50532"/>
                          <a:pt x="153249" y="45153"/>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32">
                    <a:extLst>
                      <a:ext uri="{FF2B5EF4-FFF2-40B4-BE49-F238E27FC236}">
                        <a16:creationId xmlns:a16="http://schemas.microsoft.com/office/drawing/2014/main" id="{A3D11D97-FF99-C239-9FC4-4E52CF635F87}"/>
                      </a:ext>
                    </a:extLst>
                  </p:cNvPr>
                  <p:cNvSpPr/>
                  <p:nvPr/>
                </p:nvSpPr>
                <p:spPr>
                  <a:xfrm rot="10800000" flipV="1">
                    <a:off x="5990158" y="2666991"/>
                    <a:ext cx="109870" cy="173403"/>
                  </a:xfrm>
                  <a:custGeom>
                    <a:avLst/>
                    <a:gdLst>
                      <a:gd name="connsiteX0" fmla="*/ 105864 w 109870"/>
                      <a:gd name="connsiteY0" fmla="*/ 108647 h 173403"/>
                      <a:gd name="connsiteX1" fmla="*/ 86424 w 109870"/>
                      <a:gd name="connsiteY1" fmla="*/ 108647 h 173403"/>
                      <a:gd name="connsiteX2" fmla="*/ 70746 w 109870"/>
                      <a:gd name="connsiteY2" fmla="*/ 124324 h 173403"/>
                      <a:gd name="connsiteX3" fmla="*/ 70746 w 109870"/>
                      <a:gd name="connsiteY3" fmla="*/ 0 h 173403"/>
                      <a:gd name="connsiteX4" fmla="*/ 39077 w 109870"/>
                      <a:gd name="connsiteY4" fmla="*/ 0 h 173403"/>
                      <a:gd name="connsiteX5" fmla="*/ 39077 w 109870"/>
                      <a:gd name="connsiteY5" fmla="*/ 124481 h 173403"/>
                      <a:gd name="connsiteX6" fmla="*/ 23400 w 109870"/>
                      <a:gd name="connsiteY6" fmla="*/ 108803 h 173403"/>
                      <a:gd name="connsiteX7" fmla="*/ 3999 w 109870"/>
                      <a:gd name="connsiteY7" fmla="*/ 108842 h 173403"/>
                      <a:gd name="connsiteX8" fmla="*/ 4038 w 109870"/>
                      <a:gd name="connsiteY8" fmla="*/ 128244 h 173403"/>
                      <a:gd name="connsiteX9" fmla="*/ 45113 w 109870"/>
                      <a:gd name="connsiteY9" fmla="*/ 169398 h 173403"/>
                      <a:gd name="connsiteX10" fmla="*/ 64554 w 109870"/>
                      <a:gd name="connsiteY10" fmla="*/ 169398 h 173403"/>
                      <a:gd name="connsiteX11" fmla="*/ 105708 w 109870"/>
                      <a:gd name="connsiteY11" fmla="*/ 128244 h 173403"/>
                      <a:gd name="connsiteX12" fmla="*/ 105951 w 109870"/>
                      <a:gd name="connsiteY12" fmla="*/ 108734 h 173403"/>
                      <a:gd name="connsiteX13" fmla="*/ 105864 w 109870"/>
                      <a:gd name="connsiteY13" fmla="*/ 108647 h 17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3">
                        <a:moveTo>
                          <a:pt x="105864" y="108647"/>
                        </a:moveTo>
                        <a:cubicBezTo>
                          <a:pt x="100485" y="103306"/>
                          <a:pt x="91804" y="103306"/>
                          <a:pt x="86424" y="108647"/>
                        </a:cubicBezTo>
                        <a:lnTo>
                          <a:pt x="70746" y="124324"/>
                        </a:lnTo>
                        <a:lnTo>
                          <a:pt x="70746" y="0"/>
                        </a:lnTo>
                        <a:lnTo>
                          <a:pt x="39077" y="0"/>
                        </a:lnTo>
                        <a:lnTo>
                          <a:pt x="39077" y="124481"/>
                        </a:lnTo>
                        <a:lnTo>
                          <a:pt x="23400" y="108803"/>
                        </a:lnTo>
                        <a:cubicBezTo>
                          <a:pt x="18032" y="103456"/>
                          <a:pt x="9345" y="103474"/>
                          <a:pt x="3999" y="108842"/>
                        </a:cubicBezTo>
                        <a:cubicBezTo>
                          <a:pt x="-1348" y="114211"/>
                          <a:pt x="-1330" y="122897"/>
                          <a:pt x="4038" y="128244"/>
                        </a:cubicBezTo>
                        <a:lnTo>
                          <a:pt x="45113" y="169398"/>
                        </a:lnTo>
                        <a:cubicBezTo>
                          <a:pt x="50493" y="174738"/>
                          <a:pt x="59174" y="174738"/>
                          <a:pt x="64554" y="169398"/>
                        </a:cubicBezTo>
                        <a:lnTo>
                          <a:pt x="105708" y="128244"/>
                        </a:lnTo>
                        <a:cubicBezTo>
                          <a:pt x="111162" y="122923"/>
                          <a:pt x="111271" y="114189"/>
                          <a:pt x="105951" y="108734"/>
                        </a:cubicBezTo>
                        <a:cubicBezTo>
                          <a:pt x="105922" y="108705"/>
                          <a:pt x="105893" y="108676"/>
                          <a:pt x="105864" y="108647"/>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5" name="Graphic 44" descr="Bullseye">
                  <a:extLst>
                    <a:ext uri="{FF2B5EF4-FFF2-40B4-BE49-F238E27FC236}">
                      <a16:creationId xmlns:a16="http://schemas.microsoft.com/office/drawing/2014/main" id="{AA2593EB-8F5F-8297-DF16-06399CE86A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7973" y="2711741"/>
                  <a:ext cx="476775" cy="476775"/>
                </a:xfrm>
                <a:prstGeom prst="rect">
                  <a:avLst/>
                </a:prstGeom>
                <a:effectLst>
                  <a:outerShdw blurRad="50800" dist="38100" dir="2700000" algn="tl" rotWithShape="0">
                    <a:prstClr val="black">
                      <a:alpha val="40000"/>
                    </a:prstClr>
                  </a:outerShdw>
                </a:effectLst>
              </p:spPr>
            </p:pic>
          </p:grpSp>
        </p:grpSp>
        <p:pic>
          <p:nvPicPr>
            <p:cNvPr id="72" name="Graphic 71" descr="Badge 1 with solid fill">
              <a:extLst>
                <a:ext uri="{FF2B5EF4-FFF2-40B4-BE49-F238E27FC236}">
                  <a16:creationId xmlns:a16="http://schemas.microsoft.com/office/drawing/2014/main" id="{6F6521BD-D8DD-2623-A62A-178EBC7331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47471" y="747625"/>
              <a:ext cx="632726" cy="632726"/>
            </a:xfrm>
            <a:prstGeom prst="rect">
              <a:avLst/>
            </a:prstGeom>
          </p:spPr>
        </p:pic>
        <p:pic>
          <p:nvPicPr>
            <p:cNvPr id="73" name="Graphic 72" descr="Badge with solid fill">
              <a:extLst>
                <a:ext uri="{FF2B5EF4-FFF2-40B4-BE49-F238E27FC236}">
                  <a16:creationId xmlns:a16="http://schemas.microsoft.com/office/drawing/2014/main" id="{7A173934-C7FB-98F1-8F4F-FF6BC52900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16348" y="3209512"/>
              <a:ext cx="632726" cy="632726"/>
            </a:xfrm>
            <a:prstGeom prst="rect">
              <a:avLst/>
            </a:prstGeom>
          </p:spPr>
        </p:pic>
        <p:pic>
          <p:nvPicPr>
            <p:cNvPr id="74" name="Graphic 73" descr="Badge 3 with solid fill">
              <a:extLst>
                <a:ext uri="{FF2B5EF4-FFF2-40B4-BE49-F238E27FC236}">
                  <a16:creationId xmlns:a16="http://schemas.microsoft.com/office/drawing/2014/main" id="{57440046-D8A5-F915-377E-C85C1C85556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42443" y="3246722"/>
              <a:ext cx="632726" cy="632726"/>
            </a:xfrm>
            <a:prstGeom prst="rect">
              <a:avLst/>
            </a:prstGeom>
          </p:spPr>
        </p:pic>
        <p:pic>
          <p:nvPicPr>
            <p:cNvPr id="75" name="Graphic 74" descr="Badge 4 with solid fill">
              <a:extLst>
                <a:ext uri="{FF2B5EF4-FFF2-40B4-BE49-F238E27FC236}">
                  <a16:creationId xmlns:a16="http://schemas.microsoft.com/office/drawing/2014/main" id="{8B51051D-6235-021C-19AC-37F46AD453E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33893" y="747625"/>
              <a:ext cx="632726" cy="632726"/>
            </a:xfrm>
            <a:prstGeom prst="rect">
              <a:avLst/>
            </a:prstGeom>
          </p:spPr>
        </p:pic>
        <p:sp>
          <p:nvSpPr>
            <p:cNvPr id="76" name="Rounded Rectangle 75">
              <a:extLst>
                <a:ext uri="{FF2B5EF4-FFF2-40B4-BE49-F238E27FC236}">
                  <a16:creationId xmlns:a16="http://schemas.microsoft.com/office/drawing/2014/main" id="{1B8DAB19-CAFC-2039-6D12-06BA882DEEA5}"/>
                </a:ext>
              </a:extLst>
            </p:cNvPr>
            <p:cNvSpPr/>
            <p:nvPr/>
          </p:nvSpPr>
          <p:spPr>
            <a:xfrm>
              <a:off x="9539077" y="621205"/>
              <a:ext cx="1320069" cy="1384996"/>
            </a:xfrm>
            <a:prstGeom prst="roundRect">
              <a:avLst/>
            </a:prstGeom>
            <a:solidFill>
              <a:srgbClr val="009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F3228FD-D050-86C3-A5E4-A556DE84B044}"/>
                </a:ext>
              </a:extLst>
            </p:cNvPr>
            <p:cNvSpPr txBox="1"/>
            <p:nvPr/>
          </p:nvSpPr>
          <p:spPr>
            <a:xfrm>
              <a:off x="9649342" y="776065"/>
              <a:ext cx="2052836" cy="369332"/>
            </a:xfrm>
            <a:prstGeom prst="rect">
              <a:avLst/>
            </a:prstGeom>
            <a:noFill/>
          </p:spPr>
          <p:txBody>
            <a:bodyPr wrap="square" lIns="91440" tIns="45720" rIns="91440" bIns="45720" rtlCol="0" anchor="t">
              <a:spAutoFit/>
            </a:bodyPr>
            <a:lstStyle/>
            <a:p>
              <a:r>
                <a:rPr lang="en-US" b="1">
                  <a:solidFill>
                    <a:schemeClr val="bg1"/>
                  </a:solidFill>
                  <a:latin typeface="Segoe UI"/>
                  <a:cs typeface="Segoe UI"/>
                </a:rPr>
                <a:t>Tools</a:t>
              </a:r>
            </a:p>
          </p:txBody>
        </p:sp>
        <p:sp>
          <p:nvSpPr>
            <p:cNvPr id="78" name="TextBox 77">
              <a:extLst>
                <a:ext uri="{FF2B5EF4-FFF2-40B4-BE49-F238E27FC236}">
                  <a16:creationId xmlns:a16="http://schemas.microsoft.com/office/drawing/2014/main" id="{8EEBF2CF-2D1D-4AB9-0EB7-D81E29ED494D}"/>
                </a:ext>
              </a:extLst>
            </p:cNvPr>
            <p:cNvSpPr txBox="1"/>
            <p:nvPr/>
          </p:nvSpPr>
          <p:spPr>
            <a:xfrm>
              <a:off x="9649342" y="1241182"/>
              <a:ext cx="2052836" cy="600164"/>
            </a:xfrm>
            <a:prstGeom prst="rect">
              <a:avLst/>
            </a:prstGeom>
            <a:noFill/>
          </p:spPr>
          <p:txBody>
            <a:bodyPr wrap="square" lIns="91440" tIns="45720" rIns="91440" bIns="45720" rtlCol="0" anchor="t">
              <a:spAutoFit/>
            </a:bodyPr>
            <a:lstStyle/>
            <a:p>
              <a:r>
                <a:rPr lang="en-US" sz="1100" b="1">
                  <a:solidFill>
                    <a:schemeClr val="bg1"/>
                  </a:solidFill>
                  <a:latin typeface="Segoe UI"/>
                  <a:cs typeface="Segoe UI"/>
                </a:rPr>
                <a:t>T1 Rapid PEA</a:t>
              </a:r>
              <a:endParaRPr lang="en-US" sz="1100">
                <a:solidFill>
                  <a:schemeClr val="bg1"/>
                </a:solidFill>
                <a:latin typeface="Aptos" panose="02110004020202020204"/>
                <a:cs typeface="Segoe UI"/>
              </a:endParaRPr>
            </a:p>
            <a:p>
              <a:r>
                <a:rPr lang="en-US" sz="1100" b="1">
                  <a:solidFill>
                    <a:schemeClr val="bg1"/>
                  </a:solidFill>
                  <a:latin typeface="Segoe UI"/>
                  <a:cs typeface="Segoe UI"/>
                </a:rPr>
                <a:t>T2 Baseline PEA</a:t>
              </a:r>
            </a:p>
            <a:p>
              <a:r>
                <a:rPr lang="en-US" sz="1100" b="1">
                  <a:solidFill>
                    <a:schemeClr val="bg1"/>
                  </a:solidFill>
                  <a:latin typeface="Segoe UI"/>
                  <a:cs typeface="Segoe UI"/>
                </a:rPr>
                <a:t>T3 SPA</a:t>
              </a:r>
            </a:p>
          </p:txBody>
        </p:sp>
        <p:sp>
          <p:nvSpPr>
            <p:cNvPr id="79" name="Rounded Rectangle 78">
              <a:extLst>
                <a:ext uri="{FF2B5EF4-FFF2-40B4-BE49-F238E27FC236}">
                  <a16:creationId xmlns:a16="http://schemas.microsoft.com/office/drawing/2014/main" id="{4C958B37-6249-EE09-C587-01BE84439ABF}"/>
                </a:ext>
              </a:extLst>
            </p:cNvPr>
            <p:cNvSpPr/>
            <p:nvPr/>
          </p:nvSpPr>
          <p:spPr>
            <a:xfrm>
              <a:off x="2520176" y="5280788"/>
              <a:ext cx="6658319" cy="652592"/>
            </a:xfrm>
            <a:prstGeom prst="roundRect">
              <a:avLst/>
            </a:prstGeom>
            <a:solidFill>
              <a:srgbClr val="2BB673">
                <a:alpha val="554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1B5259-046E-CC4C-5599-D6582B0BFC26}"/>
                </a:ext>
              </a:extLst>
            </p:cNvPr>
            <p:cNvSpPr txBox="1"/>
            <p:nvPr/>
          </p:nvSpPr>
          <p:spPr>
            <a:xfrm>
              <a:off x="2838788" y="5347172"/>
              <a:ext cx="6339707" cy="523220"/>
            </a:xfrm>
            <a:prstGeom prst="rect">
              <a:avLst/>
            </a:prstGeom>
            <a:noFill/>
          </p:spPr>
          <p:txBody>
            <a:bodyPr wrap="square" lIns="91440" tIns="45720" rIns="91440" bIns="45720" rtlCol="0" anchor="t">
              <a:spAutoFit/>
            </a:bodyPr>
            <a:lstStyle/>
            <a:p>
              <a:r>
                <a:rPr lang="en-US" sz="1400" b="1">
                  <a:solidFill>
                    <a:schemeClr val="tx1">
                      <a:lumMod val="65000"/>
                      <a:lumOff val="35000"/>
                    </a:schemeClr>
                  </a:solidFill>
                  <a:latin typeface="Aptos SemiBold" panose="020B0004020202020204" pitchFamily="34" charset="0"/>
                  <a:ea typeface="+mn-lt"/>
                  <a:cs typeface="+mn-lt"/>
                </a:rPr>
                <a:t>Module 1: Introduction to TWP </a:t>
              </a:r>
              <a:br>
                <a:rPr lang="en-US" sz="1400" b="1">
                  <a:solidFill>
                    <a:schemeClr val="tx1">
                      <a:lumMod val="65000"/>
                      <a:lumOff val="35000"/>
                    </a:schemeClr>
                  </a:solidFill>
                  <a:latin typeface="Aptos SemiBold" panose="020B0004020202020204" pitchFamily="34" charset="0"/>
                  <a:ea typeface="+mn-lt"/>
                  <a:cs typeface="+mn-lt"/>
                </a:rPr>
              </a:br>
              <a:r>
                <a:rPr lang="en-US" sz="1400" b="1">
                  <a:solidFill>
                    <a:schemeClr val="tx1">
                      <a:lumMod val="65000"/>
                      <a:lumOff val="35000"/>
                    </a:schemeClr>
                  </a:solidFill>
                  <a:latin typeface="Aptos SemiBold" panose="020B0004020202020204" pitchFamily="34" charset="0"/>
                  <a:ea typeface="+mn-lt"/>
                  <a:cs typeface="+mn-lt"/>
                </a:rPr>
                <a:t>Module 2: Integrating TWP into a Systems Approach </a:t>
              </a:r>
              <a:endParaRPr lang="en-US" sz="1400" b="1">
                <a:solidFill>
                  <a:schemeClr val="tx1">
                    <a:lumMod val="65000"/>
                    <a:lumOff val="35000"/>
                  </a:schemeClr>
                </a:solidFill>
                <a:latin typeface="Aptos SemiBold" panose="020B0004020202020204" pitchFamily="34" charset="0"/>
              </a:endParaRPr>
            </a:p>
          </p:txBody>
        </p:sp>
        <p:sp>
          <p:nvSpPr>
            <p:cNvPr id="81" name="TextBox 80">
              <a:extLst>
                <a:ext uri="{FF2B5EF4-FFF2-40B4-BE49-F238E27FC236}">
                  <a16:creationId xmlns:a16="http://schemas.microsoft.com/office/drawing/2014/main" id="{17C37415-60C8-0A16-6607-2FC8B05E9EA4}"/>
                </a:ext>
              </a:extLst>
            </p:cNvPr>
            <p:cNvSpPr txBox="1"/>
            <p:nvPr/>
          </p:nvSpPr>
          <p:spPr>
            <a:xfrm>
              <a:off x="2210137" y="4991402"/>
              <a:ext cx="1821668" cy="307777"/>
            </a:xfrm>
            <a:prstGeom prst="rect">
              <a:avLst/>
            </a:prstGeom>
            <a:noFill/>
          </p:spPr>
          <p:txBody>
            <a:bodyPr wrap="square" lIns="91440" tIns="45720" rIns="91440" bIns="45720" rtlCol="0" anchor="t">
              <a:spAutoFit/>
            </a:bodyPr>
            <a:lstStyle/>
            <a:p>
              <a:pPr algn="ctr"/>
              <a:r>
                <a:rPr lang="en-US" sz="1400" b="1" i="1">
                  <a:solidFill>
                    <a:srgbClr val="2BB673"/>
                  </a:solidFill>
                  <a:latin typeface="Segoe UI"/>
                  <a:cs typeface="Segoe UI"/>
                </a:rPr>
                <a:t>Cross-cutting</a:t>
              </a:r>
            </a:p>
          </p:txBody>
        </p:sp>
        <p:sp>
          <p:nvSpPr>
            <p:cNvPr id="82" name="Rounded Rectangle 81">
              <a:extLst>
                <a:ext uri="{FF2B5EF4-FFF2-40B4-BE49-F238E27FC236}">
                  <a16:creationId xmlns:a16="http://schemas.microsoft.com/office/drawing/2014/main" id="{D93B8F77-5FB4-470C-624F-CDF2FE57FCBA}"/>
                </a:ext>
              </a:extLst>
            </p:cNvPr>
            <p:cNvSpPr/>
            <p:nvPr/>
          </p:nvSpPr>
          <p:spPr>
            <a:xfrm>
              <a:off x="9539077" y="3713730"/>
              <a:ext cx="1320069" cy="1362456"/>
            </a:xfrm>
            <a:prstGeom prst="roundRect">
              <a:avLst/>
            </a:prstGeom>
            <a:solidFill>
              <a:srgbClr val="6A30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793FCF5-D4C9-6DD9-9C4B-E2876EB8A28F}"/>
                </a:ext>
              </a:extLst>
            </p:cNvPr>
            <p:cNvSpPr txBox="1"/>
            <p:nvPr/>
          </p:nvSpPr>
          <p:spPr>
            <a:xfrm>
              <a:off x="9649342" y="3896147"/>
              <a:ext cx="2052836" cy="369332"/>
            </a:xfrm>
            <a:prstGeom prst="rect">
              <a:avLst/>
            </a:prstGeom>
            <a:noFill/>
          </p:spPr>
          <p:txBody>
            <a:bodyPr wrap="square" lIns="91440" tIns="45720" rIns="91440" bIns="45720" rtlCol="0" anchor="t">
              <a:spAutoFit/>
            </a:bodyPr>
            <a:lstStyle/>
            <a:p>
              <a:r>
                <a:rPr lang="en-US" b="1">
                  <a:solidFill>
                    <a:schemeClr val="bg1"/>
                  </a:solidFill>
                  <a:latin typeface="Segoe UI"/>
                  <a:cs typeface="Segoe UI"/>
                </a:rPr>
                <a:t>Tools</a:t>
              </a:r>
            </a:p>
          </p:txBody>
        </p:sp>
        <p:sp>
          <p:nvSpPr>
            <p:cNvPr id="84" name="TextBox 83">
              <a:extLst>
                <a:ext uri="{FF2B5EF4-FFF2-40B4-BE49-F238E27FC236}">
                  <a16:creationId xmlns:a16="http://schemas.microsoft.com/office/drawing/2014/main" id="{1639AF41-7864-1CFF-71A5-8E0126B14320}"/>
                </a:ext>
              </a:extLst>
            </p:cNvPr>
            <p:cNvSpPr txBox="1"/>
            <p:nvPr/>
          </p:nvSpPr>
          <p:spPr>
            <a:xfrm>
              <a:off x="9649342" y="4288138"/>
              <a:ext cx="2052836" cy="430887"/>
            </a:xfrm>
            <a:prstGeom prst="rect">
              <a:avLst/>
            </a:prstGeom>
            <a:noFill/>
          </p:spPr>
          <p:txBody>
            <a:bodyPr wrap="square" lIns="91440" tIns="45720" rIns="91440" bIns="45720" rtlCol="0" anchor="t">
              <a:spAutoFit/>
            </a:bodyPr>
            <a:lstStyle/>
            <a:p>
              <a:r>
                <a:rPr lang="en-US" sz="1100" b="1">
                  <a:solidFill>
                    <a:schemeClr val="bg1"/>
                  </a:solidFill>
                  <a:latin typeface="Segoe UI"/>
                  <a:cs typeface="Segoe UI"/>
                </a:rPr>
                <a:t>T4 Scenario </a:t>
              </a:r>
              <a:endParaRPr lang="en-US" sz="1100">
                <a:solidFill>
                  <a:schemeClr val="bg1"/>
                </a:solidFill>
                <a:latin typeface="Aptos" panose="02110004020202020204"/>
                <a:cs typeface="Segoe UI"/>
              </a:endParaRPr>
            </a:p>
            <a:p>
              <a:r>
                <a:rPr lang="en-US" sz="1100" b="1">
                  <a:solidFill>
                    <a:schemeClr val="bg1"/>
                  </a:solidFill>
                  <a:latin typeface="Segoe UI"/>
                  <a:cs typeface="Segoe UI"/>
                </a:rPr>
                <a:t>Planning</a:t>
              </a:r>
              <a:endParaRPr lang="en-US" sz="1100">
                <a:solidFill>
                  <a:schemeClr val="bg1"/>
                </a:solidFill>
                <a:latin typeface="Aptos" panose="02110004020202020204"/>
                <a:cs typeface="Segoe UI"/>
              </a:endParaRPr>
            </a:p>
          </p:txBody>
        </p:sp>
        <p:sp>
          <p:nvSpPr>
            <p:cNvPr id="85" name="Rounded Rectangle 84">
              <a:extLst>
                <a:ext uri="{FF2B5EF4-FFF2-40B4-BE49-F238E27FC236}">
                  <a16:creationId xmlns:a16="http://schemas.microsoft.com/office/drawing/2014/main" id="{3918031A-65D0-14BB-E739-32347B8FF346}"/>
                </a:ext>
              </a:extLst>
            </p:cNvPr>
            <p:cNvSpPr/>
            <p:nvPr/>
          </p:nvSpPr>
          <p:spPr>
            <a:xfrm>
              <a:off x="991491" y="3713730"/>
              <a:ext cx="1320069" cy="1364456"/>
            </a:xfrm>
            <a:prstGeom prst="roundRect">
              <a:avLst/>
            </a:prstGeom>
            <a:solidFill>
              <a:srgbClr val="EA68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643D13C9-1ED1-74BE-6F14-24CD68310EE6}"/>
                </a:ext>
              </a:extLst>
            </p:cNvPr>
            <p:cNvSpPr txBox="1"/>
            <p:nvPr/>
          </p:nvSpPr>
          <p:spPr>
            <a:xfrm>
              <a:off x="1023959" y="4288138"/>
              <a:ext cx="2052836" cy="600164"/>
            </a:xfrm>
            <a:prstGeom prst="rect">
              <a:avLst/>
            </a:prstGeom>
            <a:noFill/>
          </p:spPr>
          <p:txBody>
            <a:bodyPr wrap="square" lIns="91440" tIns="45720" rIns="91440" bIns="45720" rtlCol="0" anchor="t">
              <a:spAutoFit/>
            </a:bodyPr>
            <a:lstStyle/>
            <a:p>
              <a:r>
                <a:rPr lang="en-US" sz="1100" b="1">
                  <a:solidFill>
                    <a:schemeClr val="bg1"/>
                  </a:solidFill>
                  <a:latin typeface="Segoe UI"/>
                  <a:cs typeface="Segoe UI"/>
                </a:rPr>
                <a:t>T5 TWP in Grants</a:t>
              </a:r>
            </a:p>
            <a:p>
              <a:r>
                <a:rPr lang="en-US" sz="1100" b="1">
                  <a:solidFill>
                    <a:schemeClr val="bg1"/>
                  </a:solidFill>
                  <a:latin typeface="Segoe UI"/>
                  <a:cs typeface="Segoe UI"/>
                </a:rPr>
                <a:t>T3 SPA</a:t>
              </a:r>
            </a:p>
            <a:p>
              <a:endParaRPr lang="en-US" sz="1100" b="1">
                <a:solidFill>
                  <a:schemeClr val="bg1"/>
                </a:solidFill>
                <a:latin typeface="Segoe UI"/>
                <a:cs typeface="Segoe UI"/>
              </a:endParaRPr>
            </a:p>
          </p:txBody>
        </p:sp>
        <p:sp>
          <p:nvSpPr>
            <p:cNvPr id="87" name="TextBox 86">
              <a:extLst>
                <a:ext uri="{FF2B5EF4-FFF2-40B4-BE49-F238E27FC236}">
                  <a16:creationId xmlns:a16="http://schemas.microsoft.com/office/drawing/2014/main" id="{88BC9034-3DBA-C4BF-3631-62FC55B1C87A}"/>
                </a:ext>
              </a:extLst>
            </p:cNvPr>
            <p:cNvSpPr txBox="1"/>
            <p:nvPr/>
          </p:nvSpPr>
          <p:spPr>
            <a:xfrm>
              <a:off x="1023959" y="3896147"/>
              <a:ext cx="2052836" cy="369332"/>
            </a:xfrm>
            <a:prstGeom prst="rect">
              <a:avLst/>
            </a:prstGeom>
            <a:noFill/>
          </p:spPr>
          <p:txBody>
            <a:bodyPr wrap="square" lIns="91440" tIns="45720" rIns="91440" bIns="45720" rtlCol="0" anchor="t">
              <a:spAutoFit/>
            </a:bodyPr>
            <a:lstStyle/>
            <a:p>
              <a:r>
                <a:rPr lang="en-US" b="1">
                  <a:solidFill>
                    <a:schemeClr val="bg1"/>
                  </a:solidFill>
                  <a:latin typeface="Segoe UI"/>
                  <a:cs typeface="Segoe UI"/>
                </a:rPr>
                <a:t>Tools</a:t>
              </a:r>
            </a:p>
          </p:txBody>
        </p:sp>
        <p:sp>
          <p:nvSpPr>
            <p:cNvPr id="88" name="Rounded Rectangle 87">
              <a:extLst>
                <a:ext uri="{FF2B5EF4-FFF2-40B4-BE49-F238E27FC236}">
                  <a16:creationId xmlns:a16="http://schemas.microsoft.com/office/drawing/2014/main" id="{0289E4B4-140A-9B52-FE84-AAEC4742AABC}"/>
                </a:ext>
              </a:extLst>
            </p:cNvPr>
            <p:cNvSpPr/>
            <p:nvPr/>
          </p:nvSpPr>
          <p:spPr>
            <a:xfrm>
              <a:off x="991491" y="621205"/>
              <a:ext cx="1320069" cy="1364456"/>
            </a:xfrm>
            <a:prstGeom prst="roundRect">
              <a:avLst/>
            </a:prstGeom>
            <a:solidFill>
              <a:srgbClr val="FCB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EA6691E5-4F27-77CA-6502-6C3EC49AB821}"/>
                </a:ext>
              </a:extLst>
            </p:cNvPr>
            <p:cNvSpPr txBox="1"/>
            <p:nvPr/>
          </p:nvSpPr>
          <p:spPr>
            <a:xfrm>
              <a:off x="1023959" y="1241182"/>
              <a:ext cx="2052836" cy="430887"/>
            </a:xfrm>
            <a:prstGeom prst="rect">
              <a:avLst/>
            </a:prstGeom>
            <a:noFill/>
          </p:spPr>
          <p:txBody>
            <a:bodyPr wrap="square" lIns="91440" tIns="45720" rIns="91440" bIns="45720" rtlCol="0" anchor="t">
              <a:spAutoFit/>
            </a:bodyPr>
            <a:lstStyle/>
            <a:p>
              <a:r>
                <a:rPr lang="en-US" sz="1100" b="1">
                  <a:solidFill>
                    <a:schemeClr val="bg1"/>
                  </a:solidFill>
                  <a:latin typeface="Segoe UI"/>
                  <a:cs typeface="Segoe UI"/>
                </a:rPr>
                <a:t>T6 TWP </a:t>
              </a:r>
              <a:endParaRPr lang="en-US" sz="1100" err="1">
                <a:solidFill>
                  <a:schemeClr val="bg1"/>
                </a:solidFill>
                <a:latin typeface="Aptos" panose="02110004020202020204"/>
                <a:cs typeface="Segoe UI"/>
              </a:endParaRPr>
            </a:p>
            <a:p>
              <a:r>
                <a:rPr lang="en-US" sz="1100" b="1">
                  <a:solidFill>
                    <a:schemeClr val="bg1"/>
                  </a:solidFill>
                  <a:latin typeface="Segoe UI"/>
                  <a:cs typeface="Segoe UI"/>
                </a:rPr>
                <a:t>Journaling</a:t>
              </a:r>
              <a:endParaRPr lang="en-US" sz="1100">
                <a:solidFill>
                  <a:schemeClr val="bg1"/>
                </a:solidFill>
                <a:latin typeface="Aptos" panose="02110004020202020204"/>
                <a:cs typeface="Segoe UI"/>
              </a:endParaRPr>
            </a:p>
          </p:txBody>
        </p:sp>
        <p:sp>
          <p:nvSpPr>
            <p:cNvPr id="90" name="TextBox 89">
              <a:extLst>
                <a:ext uri="{FF2B5EF4-FFF2-40B4-BE49-F238E27FC236}">
                  <a16:creationId xmlns:a16="http://schemas.microsoft.com/office/drawing/2014/main" id="{1B4995A8-B451-D2B5-8DDC-D2FC3CD71B42}"/>
                </a:ext>
              </a:extLst>
            </p:cNvPr>
            <p:cNvSpPr txBox="1"/>
            <p:nvPr/>
          </p:nvSpPr>
          <p:spPr>
            <a:xfrm>
              <a:off x="1023959" y="776065"/>
              <a:ext cx="970218" cy="369332"/>
            </a:xfrm>
            <a:prstGeom prst="rect">
              <a:avLst/>
            </a:prstGeom>
            <a:noFill/>
          </p:spPr>
          <p:txBody>
            <a:bodyPr wrap="square" lIns="91440" tIns="45720" rIns="91440" bIns="45720" rtlCol="0" anchor="t">
              <a:spAutoFit/>
            </a:bodyPr>
            <a:lstStyle/>
            <a:p>
              <a:r>
                <a:rPr lang="en-US" b="1">
                  <a:solidFill>
                    <a:schemeClr val="bg1"/>
                  </a:solidFill>
                  <a:latin typeface="Segoe UI"/>
                  <a:cs typeface="Segoe UI"/>
                </a:rPr>
                <a:t>Tools</a:t>
              </a:r>
            </a:p>
          </p:txBody>
        </p:sp>
      </p:grpSp>
    </p:spTree>
    <p:extLst>
      <p:ext uri="{BB962C8B-B14F-4D97-AF65-F5344CB8AC3E}">
        <p14:creationId xmlns:p14="http://schemas.microsoft.com/office/powerpoint/2010/main" val="1869430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08CB0-87A0-4DB6-BCF5-F9ADAD2E743E}"/>
              </a:ext>
            </a:extLst>
          </p:cNvPr>
          <p:cNvSpPr>
            <a:spLocks noGrp="1"/>
          </p:cNvSpPr>
          <p:nvPr>
            <p:ph type="ctrTitle"/>
          </p:nvPr>
        </p:nvSpPr>
        <p:spPr>
          <a:xfrm>
            <a:off x="1125415" y="1593203"/>
            <a:ext cx="9941169" cy="2387600"/>
          </a:xfrm>
        </p:spPr>
        <p:txBody>
          <a:bodyPr/>
          <a:lstStyle/>
          <a:p>
            <a:r>
              <a:rPr lang="en-US" sz="6600" b="1">
                <a:solidFill>
                  <a:srgbClr val="009BA7"/>
                </a:solidFill>
                <a:latin typeface="Calibri"/>
                <a:ea typeface="Calibri"/>
                <a:cs typeface="Calibri"/>
              </a:rPr>
              <a:t>Analyze</a:t>
            </a:r>
            <a:br>
              <a:rPr lang="en-US" sz="5900" b="1">
                <a:solidFill>
                  <a:srgbClr val="009BA7"/>
                </a:solidFill>
                <a:latin typeface="Calibri"/>
                <a:ea typeface="Calibri"/>
                <a:cs typeface="Calibri"/>
              </a:rPr>
            </a:br>
            <a:r>
              <a:rPr lang="en-US" sz="3600" i="1">
                <a:latin typeface="Avenir LT Std 55 Roman"/>
              </a:rPr>
              <a:t>Thinking Politically to Analyze System Factors, Barriers, Opportunities &amp; Relationships</a:t>
            </a:r>
          </a:p>
        </p:txBody>
      </p:sp>
      <p:pic>
        <p:nvPicPr>
          <p:cNvPr id="2" name="Picture 1">
            <a:extLst>
              <a:ext uri="{FF2B5EF4-FFF2-40B4-BE49-F238E27FC236}">
                <a16:creationId xmlns:a16="http://schemas.microsoft.com/office/drawing/2014/main" id="{7B2D0CDB-65EF-9F8F-9681-A07526B36402}"/>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36F0C3D3-F30E-2FF5-BBDB-44C92C6E7A57}"/>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86151385-5AC8-A7E4-2F7E-4B4DDE718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65062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751574" y="1548147"/>
            <a:ext cx="10515599" cy="48364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tx1">
                    <a:lumMod val="95000"/>
                    <a:lumOff val="5000"/>
                  </a:schemeClr>
                </a:solidFill>
                <a:latin typeface="Avenir LT Std 55 Roman" panose="020B0503020203020204"/>
              </a:rPr>
              <a:t>The following TWP/PEA tools help program teams “think” politically and are described further in the slides that follow:</a:t>
            </a:r>
          </a:p>
          <a:p>
            <a:pPr marL="457200" indent="-457200">
              <a:buFont typeface="Wingdings" panose="05000000000000000000" pitchFamily="2" charset="2"/>
              <a:buChar char="v"/>
            </a:pPr>
            <a:r>
              <a:rPr lang="en-US" sz="2400" i="1">
                <a:solidFill>
                  <a:schemeClr val="tx1">
                    <a:lumMod val="95000"/>
                    <a:lumOff val="5000"/>
                  </a:schemeClr>
                </a:solidFill>
                <a:latin typeface="Avenir LT Std 55 Roman" panose="020B0503020203020204"/>
              </a:rPr>
              <a:t>Standard (4-6 months) or Rapid (2-3 months) Baseline PEA</a:t>
            </a:r>
            <a:r>
              <a:rPr lang="en-US" sz="2400">
                <a:solidFill>
                  <a:schemeClr val="tx1">
                    <a:lumMod val="95000"/>
                    <a:lumOff val="5000"/>
                  </a:schemeClr>
                </a:solidFill>
                <a:latin typeface="Avenir LT Std 55 Roman" panose="020B0503020203020204"/>
              </a:rPr>
              <a:t>: Analyzes why a specific development issue persists in the operating environment and supports Phase 1 (Identify System Factors) of ACDI/VOCA’s System Diagnostic Tool. </a:t>
            </a:r>
            <a:r>
              <a:rPr lang="en-US" sz="2400" u="sng">
                <a:solidFill>
                  <a:schemeClr val="tx1">
                    <a:lumMod val="95000"/>
                    <a:lumOff val="5000"/>
                  </a:schemeClr>
                </a:solidFill>
                <a:latin typeface="Avenir LT Std 55 Roman" panose="020B0503020203020204"/>
              </a:rPr>
              <a:t>See “PEA Checklist” for difference between the standard and rapid versions</a:t>
            </a:r>
            <a:r>
              <a:rPr lang="en-US" sz="2400">
                <a:solidFill>
                  <a:schemeClr val="tx1">
                    <a:lumMod val="95000"/>
                    <a:lumOff val="5000"/>
                  </a:schemeClr>
                </a:solidFill>
                <a:latin typeface="Avenir LT Std 55 Roman" panose="020B0503020203020204"/>
              </a:rPr>
              <a:t>.</a:t>
            </a:r>
          </a:p>
          <a:p>
            <a:pPr marL="457200" indent="-457200">
              <a:buFont typeface="Wingdings" panose="05000000000000000000" pitchFamily="2" charset="2"/>
              <a:buChar char="v"/>
            </a:pPr>
            <a:r>
              <a:rPr lang="en-US" sz="2400" i="1">
                <a:solidFill>
                  <a:schemeClr val="tx1">
                    <a:lumMod val="95000"/>
                    <a:lumOff val="5000"/>
                  </a:schemeClr>
                </a:solidFill>
                <a:latin typeface="Avenir LT Std 55 Roman" panose="020B0503020203020204"/>
              </a:rPr>
              <a:t>Stakeholder Power Analysis (SPA)</a:t>
            </a:r>
            <a:r>
              <a:rPr lang="en-US" sz="2400">
                <a:solidFill>
                  <a:schemeClr val="tx1">
                    <a:lumMod val="95000"/>
                    <a:lumOff val="5000"/>
                  </a:schemeClr>
                </a:solidFill>
                <a:latin typeface="Avenir LT Std 55 Roman" panose="020B0503020203020204"/>
              </a:rPr>
              <a:t>: Explores incentives that drive decisions of key actors related to the issue being analyzed. It supports Phase 2 (Identify Factor Relationships) of the Diagnostic Tool.</a:t>
            </a:r>
          </a:p>
          <a:p>
            <a:pPr marL="457200" indent="-457200">
              <a:buFont typeface="Wingdings" panose="05000000000000000000" pitchFamily="2" charset="2"/>
              <a:buChar char="v"/>
            </a:pPr>
            <a:r>
              <a:rPr lang="en-US" sz="2400" i="1">
                <a:solidFill>
                  <a:schemeClr val="tx1">
                    <a:lumMod val="95000"/>
                    <a:lumOff val="5000"/>
                  </a:schemeClr>
                </a:solidFill>
                <a:latin typeface="Avenir LT Std 55 Roman" panose="020B0503020203020204"/>
              </a:rPr>
              <a:t>Systems Map/Causal Loop Analysis</a:t>
            </a:r>
            <a:r>
              <a:rPr lang="en-US" sz="2400">
                <a:solidFill>
                  <a:schemeClr val="tx1">
                    <a:lumMod val="95000"/>
                    <a:lumOff val="5000"/>
                  </a:schemeClr>
                </a:solidFill>
                <a:latin typeface="Avenir LT Std 55 Roman" panose="020B0503020203020204"/>
              </a:rPr>
              <a:t>: Developed during Phase 5 (Select Leverage Points) of the Diagnostic Tool, it can be analyzed through a political economy lens to understand why a specific barrier persists or relationship is breaking down.</a:t>
            </a:r>
          </a:p>
          <a:p>
            <a:pPr marL="0" indent="0">
              <a:buNone/>
            </a:pPr>
            <a:r>
              <a:rPr lang="en-US" sz="2400">
                <a:solidFill>
                  <a:schemeClr val="tx1">
                    <a:lumMod val="95000"/>
                    <a:lumOff val="5000"/>
                  </a:schemeClr>
                </a:solidFill>
                <a:latin typeface="Avenir LT Std 55 Roman" panose="020B0503020203020204"/>
              </a:rPr>
              <a:t>Updates to each of these tools are encouraged throughout implementation.</a:t>
            </a:r>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969699" y="252648"/>
            <a:ext cx="10515600" cy="1325563"/>
          </a:xfrm>
        </p:spPr>
        <p:txBody>
          <a:bodyPr/>
          <a:lstStyle/>
          <a:p>
            <a:r>
              <a:rPr lang="en-US">
                <a:solidFill>
                  <a:srgbClr val="009BA7"/>
                </a:solidFill>
                <a:latin typeface="Calibri"/>
                <a:ea typeface="Calibri"/>
                <a:cs typeface="Calibri"/>
              </a:rPr>
              <a:t>Analyze</a:t>
            </a:r>
          </a:p>
        </p:txBody>
      </p:sp>
      <p:pic>
        <p:nvPicPr>
          <p:cNvPr id="2" name="Picture 1">
            <a:extLst>
              <a:ext uri="{FF2B5EF4-FFF2-40B4-BE49-F238E27FC236}">
                <a16:creationId xmlns:a16="http://schemas.microsoft.com/office/drawing/2014/main" id="{2A69D130-4DF8-2E0A-5049-188CCC425DE8}"/>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3FD82E5F-9C86-A5B0-6C21-C5BBD214721A}"/>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256B5C29-02A8-1CC8-C7F9-A4B263AB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88250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812CCDB-3076-47E9-B127-7C3E9A81325A}"/>
              </a:ext>
            </a:extLst>
          </p:cNvPr>
          <p:cNvSpPr>
            <a:spLocks noGrp="1"/>
          </p:cNvSpPr>
          <p:nvPr>
            <p:ph idx="1"/>
          </p:nvPr>
        </p:nvSpPr>
        <p:spPr>
          <a:xfrm>
            <a:off x="580729" y="1376956"/>
            <a:ext cx="10515600" cy="2528261"/>
          </a:xfrm>
        </p:spPr>
        <p:txBody>
          <a:bodyPr vert="horz" lIns="91440" tIns="45720" rIns="91440" bIns="45720" rtlCol="0" anchor="t">
            <a:normAutofit fontScale="92500" lnSpcReduction="20000"/>
          </a:bodyPr>
          <a:lstStyle/>
          <a:p>
            <a:pPr marL="0" indent="0" algn="ctr">
              <a:buNone/>
            </a:pPr>
            <a:endParaRPr lang="en-US" sz="3600" b="1"/>
          </a:p>
          <a:p>
            <a:pPr marL="0" indent="0" algn="ctr">
              <a:buNone/>
            </a:pPr>
            <a:endParaRPr lang="en-US" sz="7100" b="1">
              <a:solidFill>
                <a:srgbClr val="009BA7"/>
              </a:solidFill>
              <a:latin typeface="Calibri"/>
              <a:ea typeface="Calibri"/>
              <a:cs typeface="Calibri"/>
            </a:endParaRPr>
          </a:p>
          <a:p>
            <a:pPr marL="0" indent="0" algn="ctr">
              <a:spcBef>
                <a:spcPts val="0"/>
              </a:spcBef>
              <a:buNone/>
            </a:pPr>
            <a:r>
              <a:rPr lang="en-US" sz="7100" b="1">
                <a:solidFill>
                  <a:srgbClr val="009BA7"/>
                </a:solidFill>
                <a:latin typeface="Calibri"/>
                <a:ea typeface="Calibri"/>
                <a:cs typeface="Calibri"/>
              </a:rPr>
              <a:t>Baseline PEA</a:t>
            </a:r>
          </a:p>
          <a:p>
            <a:pPr marL="0" indent="0" algn="ctr">
              <a:spcBef>
                <a:spcPts val="0"/>
              </a:spcBef>
              <a:buNone/>
            </a:pPr>
            <a:r>
              <a:rPr lang="en-US" sz="3600" i="1">
                <a:latin typeface="Avenir LT Std 55 Roman"/>
              </a:rPr>
              <a:t>Inception Phase</a:t>
            </a:r>
          </a:p>
        </p:txBody>
      </p:sp>
      <p:pic>
        <p:nvPicPr>
          <p:cNvPr id="2" name="Picture 1">
            <a:extLst>
              <a:ext uri="{FF2B5EF4-FFF2-40B4-BE49-F238E27FC236}">
                <a16:creationId xmlns:a16="http://schemas.microsoft.com/office/drawing/2014/main" id="{8AFA5935-2E25-814E-044E-5564B2874E81}"/>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9F861D57-396D-CC7E-11D3-A9F6954A79D6}"/>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013EE5EF-4E34-46A3-9174-8D03D1227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4255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a:cs typeface="Calibri"/>
              </a:rPr>
              <a:t>Facilitator Tips</a:t>
            </a:r>
            <a:r>
              <a:rPr lang="en-US">
                <a:latin typeface="Avenir LT Std 55 Roman"/>
              </a:rPr>
              <a:t> </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428419"/>
          </a:xfrm>
        </p:spPr>
        <p:txBody>
          <a:bodyPr>
            <a:normAutofit/>
          </a:bodyPr>
          <a:lstStyle/>
          <a:p>
            <a:pPr marL="0" indent="0">
              <a:buNone/>
            </a:pPr>
            <a:r>
              <a:rPr lang="en-US" sz="2000" b="1"/>
              <a:t>Source of Content:</a:t>
            </a:r>
            <a:r>
              <a:rPr lang="en-US" sz="2000"/>
              <a:t> Our approach to TWP is grounded in a) USAID’s Applied PEA Framework, b) traditional participatory development tools it has adapted for utilization through a TWP lens*, and c) field and home office international development experience.</a:t>
            </a:r>
            <a:r>
              <a:rPr lang="en-US" sz="1100" b="1"/>
              <a:t> </a:t>
            </a:r>
          </a:p>
          <a:p>
            <a:pPr marL="0" indent="0">
              <a:buNone/>
            </a:pPr>
            <a:endParaRPr lang="en-US" sz="1100" b="1"/>
          </a:p>
          <a:p>
            <a:pPr marL="0" indent="0">
              <a:buNone/>
            </a:pPr>
            <a:r>
              <a:rPr lang="en-US" sz="2000" b="1"/>
              <a:t>Timing of Training(s): </a:t>
            </a:r>
            <a:r>
              <a:rPr lang="en-US" sz="2000"/>
              <a:t>Given time constraints and the wide range of content to cover, it may prove difficult to train staff in all modules at once. Therefore, facilitators may choose to train staff in different modules at different points in the program cycle. For example, deliver Module 1 and the Baseline PEA and stakeholder power analysis (SPA) sections of Module 2 during program start-up before the start of a baseline study. Then deliver the remaining sections of Module 2 after the baseline is complete.</a:t>
            </a:r>
          </a:p>
        </p:txBody>
      </p:sp>
      <p:sp>
        <p:nvSpPr>
          <p:cNvPr id="2" name="TextBox 1">
            <a:extLst>
              <a:ext uri="{FF2B5EF4-FFF2-40B4-BE49-F238E27FC236}">
                <a16:creationId xmlns:a16="http://schemas.microsoft.com/office/drawing/2014/main" id="{65B87A16-478E-9CF3-DF13-A13E23EFBD5F}"/>
              </a:ext>
            </a:extLst>
          </p:cNvPr>
          <p:cNvSpPr txBox="1"/>
          <p:nvPr/>
        </p:nvSpPr>
        <p:spPr>
          <a:xfrm>
            <a:off x="838199" y="6095334"/>
            <a:ext cx="1026072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prstClr val="black"/>
                </a:solidFill>
                <a:effectLst/>
                <a:uLnTx/>
                <a:uFillTx/>
                <a:latin typeface="Avenir LT Std 55 Roman" panose="020B0503020203020204"/>
              </a:rPr>
              <a:t>*USAID’s CLA Toolkit is a valuable resource with various participatory learning tools that inform our approach to applied political economy analysis: </a:t>
            </a:r>
            <a:r>
              <a:rPr kumimoji="0" lang="en-US" sz="1000" i="0" u="none" strike="noStrike" kern="1200" cap="none" spc="0" normalizeH="0" baseline="0" noProof="0">
                <a:ln>
                  <a:noFill/>
                </a:ln>
                <a:solidFill>
                  <a:prstClr val="black"/>
                </a:solidFill>
                <a:effectLst/>
                <a:uLnTx/>
                <a:uFillTx/>
                <a:latin typeface="Avenir LT Std 55 Roman" panose="020B0503020203020204"/>
                <a:hlinkClick r:id="rId3"/>
              </a:rPr>
              <a:t>https://usaidlearninglab.org/cla/cla-toolkit</a:t>
            </a:r>
            <a:r>
              <a:rPr kumimoji="0" lang="en-US" sz="1000" i="0" u="none" strike="noStrike" kern="1200" cap="none" spc="0" normalizeH="0" baseline="0" noProof="0">
                <a:ln>
                  <a:noFill/>
                </a:ln>
                <a:solidFill>
                  <a:prstClr val="black"/>
                </a:solidFill>
                <a:effectLst/>
                <a:uLnTx/>
                <a:uFillTx/>
                <a:latin typeface="Avenir LT Std 55 Roman" panose="020B0503020203020204"/>
              </a:rPr>
              <a:t>. </a:t>
            </a:r>
            <a:endParaRPr kumimoji="0" lang="en-US" sz="1000" b="0" i="0" u="none" strike="noStrike" kern="1200" cap="none" spc="0" normalizeH="0" baseline="0" noProof="0">
              <a:ln>
                <a:noFill/>
              </a:ln>
              <a:solidFill>
                <a:prstClr val="black"/>
              </a:solidFill>
              <a:effectLst/>
              <a:uLnTx/>
              <a:uFillTx/>
              <a:latin typeface="Avenir LT Std 55 Roman" panose="020B0503020203020204"/>
            </a:endParaRPr>
          </a:p>
        </p:txBody>
      </p:sp>
      <p:sp>
        <p:nvSpPr>
          <p:cNvPr id="6" name="Rectangle 5">
            <a:extLst>
              <a:ext uri="{FF2B5EF4-FFF2-40B4-BE49-F238E27FC236}">
                <a16:creationId xmlns:a16="http://schemas.microsoft.com/office/drawing/2014/main" id="{9E600115-69F6-DE42-282F-FAEDB1CB2C8C}"/>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 name="Picture 6">
            <a:extLst>
              <a:ext uri="{FF2B5EF4-FFF2-40B4-BE49-F238E27FC236}">
                <a16:creationId xmlns:a16="http://schemas.microsoft.com/office/drawing/2014/main" id="{BA6A07A0-D615-F931-9A53-B4F759495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pic>
        <p:nvPicPr>
          <p:cNvPr id="8" name="Picture 7">
            <a:extLst>
              <a:ext uri="{FF2B5EF4-FFF2-40B4-BE49-F238E27FC236}">
                <a16:creationId xmlns:a16="http://schemas.microsoft.com/office/drawing/2014/main" id="{86A96B68-434F-1297-96C9-6D736F104EB1}"/>
              </a:ext>
            </a:extLst>
          </p:cNvPr>
          <p:cNvPicPr>
            <a:picLocks noChangeAspect="1"/>
          </p:cNvPicPr>
          <p:nvPr/>
        </p:nvPicPr>
        <p:blipFill>
          <a:blip r:embed="rId5"/>
          <a:stretch>
            <a:fillRect/>
          </a:stretch>
        </p:blipFill>
        <p:spPr>
          <a:xfrm>
            <a:off x="188540" y="0"/>
            <a:ext cx="781159" cy="990738"/>
          </a:xfrm>
          <a:prstGeom prst="rect">
            <a:avLst/>
          </a:prstGeom>
        </p:spPr>
      </p:pic>
    </p:spTree>
    <p:extLst>
      <p:ext uri="{BB962C8B-B14F-4D97-AF65-F5344CB8AC3E}">
        <p14:creationId xmlns:p14="http://schemas.microsoft.com/office/powerpoint/2010/main" val="2235377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751573" y="1475971"/>
            <a:ext cx="10515599" cy="483643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v"/>
            </a:pPr>
            <a:r>
              <a:rPr lang="en-US" sz="2400">
                <a:solidFill>
                  <a:schemeClr val="tx1">
                    <a:lumMod val="95000"/>
                    <a:lumOff val="5000"/>
                  </a:schemeClr>
                </a:solidFill>
              </a:rPr>
              <a:t>Agree on the </a:t>
            </a:r>
            <a:r>
              <a:rPr lang="en-US" sz="2400" i="1">
                <a:solidFill>
                  <a:schemeClr val="tx1">
                    <a:lumMod val="95000"/>
                    <a:lumOff val="5000"/>
                  </a:schemeClr>
                </a:solidFill>
              </a:rPr>
              <a:t>core questions</a:t>
            </a:r>
            <a:r>
              <a:rPr lang="en-US" sz="2400">
                <a:solidFill>
                  <a:schemeClr val="tx1">
                    <a:lumMod val="95000"/>
                    <a:lumOff val="5000"/>
                  </a:schemeClr>
                </a:solidFill>
              </a:rPr>
              <a:t> and level(s) of analysis with program leadership.</a:t>
            </a:r>
          </a:p>
          <a:p>
            <a:pPr marL="457200" indent="-457200">
              <a:buFont typeface="Wingdings" panose="05000000000000000000" pitchFamily="2" charset="2"/>
              <a:buChar char="v"/>
            </a:pPr>
            <a:r>
              <a:rPr lang="en-US" sz="2400">
                <a:solidFill>
                  <a:schemeClr val="tx1">
                    <a:lumMod val="95000"/>
                    <a:lumOff val="5000"/>
                  </a:schemeClr>
                </a:solidFill>
              </a:rPr>
              <a:t>Recruit the research team, which typically includes:</a:t>
            </a:r>
          </a:p>
          <a:p>
            <a:pPr marL="796925" lvl="1">
              <a:lnSpc>
                <a:spcPct val="100000"/>
              </a:lnSpc>
            </a:pPr>
            <a:r>
              <a:rPr lang="en-US" sz="2000">
                <a:solidFill>
                  <a:schemeClr val="tx1">
                    <a:lumMod val="95000"/>
                    <a:lumOff val="5000"/>
                  </a:schemeClr>
                </a:solidFill>
              </a:rPr>
              <a:t>Applied PEA experts</a:t>
            </a:r>
          </a:p>
          <a:p>
            <a:pPr marL="796925" lvl="1">
              <a:lnSpc>
                <a:spcPct val="100000"/>
              </a:lnSpc>
              <a:spcBef>
                <a:spcPts val="0"/>
              </a:spcBef>
            </a:pPr>
            <a:r>
              <a:rPr lang="en-US" sz="2000">
                <a:solidFill>
                  <a:schemeClr val="tx1">
                    <a:lumMod val="95000"/>
                    <a:lumOff val="5000"/>
                  </a:schemeClr>
                </a:solidFill>
              </a:rPr>
              <a:t>Subject matter expert(s) if needed</a:t>
            </a:r>
          </a:p>
          <a:p>
            <a:pPr marL="796925" lvl="1">
              <a:lnSpc>
                <a:spcPct val="100000"/>
              </a:lnSpc>
              <a:spcBef>
                <a:spcPts val="0"/>
              </a:spcBef>
            </a:pPr>
            <a:r>
              <a:rPr lang="en-US" sz="2000">
                <a:solidFill>
                  <a:schemeClr val="tx1">
                    <a:lumMod val="95000"/>
                    <a:lumOff val="5000"/>
                  </a:schemeClr>
                </a:solidFill>
              </a:rPr>
              <a:t>Program staff</a:t>
            </a:r>
            <a:endParaRPr lang="en-US" sz="2400">
              <a:solidFill>
                <a:schemeClr val="tx1">
                  <a:lumMod val="95000"/>
                  <a:lumOff val="5000"/>
                </a:schemeClr>
              </a:solidFill>
            </a:endParaRPr>
          </a:p>
          <a:p>
            <a:pPr marL="457200" indent="-457200">
              <a:buFont typeface="Wingdings" panose="05000000000000000000" pitchFamily="2" charset="2"/>
              <a:buChar char="v"/>
            </a:pPr>
            <a:r>
              <a:rPr lang="en-US" sz="2400">
                <a:solidFill>
                  <a:schemeClr val="tx1">
                    <a:lumMod val="95000"/>
                    <a:lumOff val="5000"/>
                  </a:schemeClr>
                </a:solidFill>
              </a:rPr>
              <a:t>Conduct a desk study to begin analyzing literature related to the core questions, developing </a:t>
            </a:r>
            <a:r>
              <a:rPr lang="en-US" sz="2400" i="1">
                <a:solidFill>
                  <a:schemeClr val="tx1">
                    <a:lumMod val="95000"/>
                    <a:lumOff val="5000"/>
                  </a:schemeClr>
                </a:solidFill>
              </a:rPr>
              <a:t>supporting questions</a:t>
            </a:r>
            <a:r>
              <a:rPr lang="en-US" sz="2400">
                <a:solidFill>
                  <a:schemeClr val="tx1">
                    <a:lumMod val="95000"/>
                    <a:lumOff val="5000"/>
                  </a:schemeClr>
                </a:solidFill>
              </a:rPr>
              <a:t> (line of inquiry), and identifying key informants.</a:t>
            </a:r>
          </a:p>
          <a:p>
            <a:pPr marL="457200" indent="-457200">
              <a:buFont typeface="Wingdings" panose="05000000000000000000" pitchFamily="2" charset="2"/>
              <a:buChar char="v"/>
            </a:pPr>
            <a:r>
              <a:rPr lang="en-US" sz="2400">
                <a:solidFill>
                  <a:schemeClr val="tx1">
                    <a:lumMod val="95000"/>
                    <a:lumOff val="5000"/>
                  </a:schemeClr>
                </a:solidFill>
              </a:rPr>
              <a:t>Conduct exploratory interviews with select key informants to test line of inquiry.</a:t>
            </a:r>
          </a:p>
          <a:p>
            <a:pPr marL="457200" indent="-457200">
              <a:buFont typeface="Wingdings" panose="05000000000000000000" pitchFamily="2" charset="2"/>
              <a:buChar char="v"/>
            </a:pPr>
            <a:r>
              <a:rPr lang="en-US" sz="2400">
                <a:solidFill>
                  <a:schemeClr val="tx1">
                    <a:lumMod val="95000"/>
                    <a:lumOff val="5000"/>
                  </a:schemeClr>
                </a:solidFill>
              </a:rPr>
              <a:t>Hold applied PEA workshop with program/research team to maximize ownership of the applied PEA process and refine line of inquiry and list of key informants.</a:t>
            </a:r>
          </a:p>
          <a:p>
            <a:pPr marL="457200" indent="-457200">
              <a:buFont typeface="Wingdings" panose="05000000000000000000" pitchFamily="2" charset="2"/>
              <a:buChar char="v"/>
            </a:pPr>
            <a:r>
              <a:rPr lang="en-US" sz="2400">
                <a:solidFill>
                  <a:schemeClr val="tx1">
                    <a:lumMod val="95000"/>
                    <a:lumOff val="5000"/>
                  </a:schemeClr>
                </a:solidFill>
              </a:rPr>
              <a:t>Submit an inception report that defines the purpose of the PEA, research methodology, line of inquiry, and deliverables (with timelines) and includes the results of the desk review (with references) and initial key informant list. </a:t>
            </a:r>
          </a:p>
          <a:p>
            <a:pPr marL="457200" indent="-457200">
              <a:lnSpc>
                <a:spcPct val="100000"/>
              </a:lnSpc>
              <a:buFont typeface="+mj-lt"/>
              <a:buAutoNum type="arabicPeriod" startAt="4"/>
            </a:pPr>
            <a:endParaRPr lang="en-US" sz="2400"/>
          </a:p>
          <a:p>
            <a:pPr marL="457200" indent="-457200">
              <a:lnSpc>
                <a:spcPct val="100000"/>
              </a:lnSpc>
              <a:buFont typeface="+mj-lt"/>
              <a:buAutoNum type="arabicPeriod" startAt="4"/>
            </a:pPr>
            <a:endParaRPr lang="en-US" sz="2400"/>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924828" y="314064"/>
            <a:ext cx="10515600" cy="1325563"/>
          </a:xfrm>
        </p:spPr>
        <p:txBody>
          <a:bodyPr>
            <a:normAutofit/>
          </a:bodyPr>
          <a:lstStyle/>
          <a:p>
            <a:r>
              <a:rPr lang="en-US">
                <a:solidFill>
                  <a:srgbClr val="009BA7"/>
                </a:solidFill>
                <a:latin typeface="Calibri"/>
                <a:ea typeface="Calibri"/>
                <a:cs typeface="Calibri"/>
              </a:rPr>
              <a:t>Baseline PEA: Inception Phase Steps</a:t>
            </a:r>
          </a:p>
        </p:txBody>
      </p:sp>
      <p:pic>
        <p:nvPicPr>
          <p:cNvPr id="2" name="Picture 1">
            <a:extLst>
              <a:ext uri="{FF2B5EF4-FFF2-40B4-BE49-F238E27FC236}">
                <a16:creationId xmlns:a16="http://schemas.microsoft.com/office/drawing/2014/main" id="{E7D7CEDF-E275-F929-58FA-70E7B4D0CEE3}"/>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F2450C1E-31DA-5BDA-4794-197930AE00EC}"/>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0050B384-6891-3C46-A12E-5D2FF71E2F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697015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Light"/>
                <a:cs typeface="Calibri Light"/>
              </a:rPr>
              <a:t>What is a core knowledge question?</a:t>
            </a:r>
            <a:endParaRPr lang="en-US" sz="3200">
              <a:solidFill>
                <a:srgbClr val="009BA7"/>
              </a:solidFill>
              <a:latin typeface="Calibri"/>
              <a:ea typeface="Calibri Light"/>
              <a:cs typeface="Calibri Light"/>
            </a:endParaRP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575175"/>
          </a:xfrm>
        </p:spPr>
        <p:txBody>
          <a:bodyPr>
            <a:normAutofit/>
          </a:bodyPr>
          <a:lstStyle/>
          <a:p>
            <a:pPr marL="0" indent="0">
              <a:buNone/>
            </a:pPr>
            <a:endParaRPr lang="en-US" sz="2400"/>
          </a:p>
          <a:p>
            <a:pPr marL="338138" indent="-338138">
              <a:buFont typeface="Wingdings" panose="05000000000000000000" pitchFamily="2" charset="2"/>
              <a:buChar char="v"/>
            </a:pPr>
            <a:r>
              <a:rPr lang="en-US" sz="2400"/>
              <a:t>Relates directly to the problem/issue you identified for analysis.</a:t>
            </a:r>
          </a:p>
          <a:p>
            <a:pPr marL="338138" indent="-338138">
              <a:buFont typeface="Wingdings" panose="05000000000000000000" pitchFamily="2" charset="2"/>
              <a:buChar char="v"/>
            </a:pPr>
            <a:r>
              <a:rPr lang="en-US" sz="2400"/>
              <a:t>Refines the research focus of the PEA.</a:t>
            </a:r>
          </a:p>
          <a:p>
            <a:pPr marL="338138" indent="-338138">
              <a:buFont typeface="Wingdings" panose="05000000000000000000" pitchFamily="2" charset="2"/>
              <a:buChar char="v"/>
            </a:pPr>
            <a:r>
              <a:rPr lang="en-US" sz="2400"/>
              <a:t>The main </a:t>
            </a:r>
            <a:r>
              <a:rPr lang="en-US" sz="2400" b="1" i="1" u="sng"/>
              <a:t>why</a:t>
            </a:r>
            <a:r>
              <a:rPr lang="en-US" sz="2400"/>
              <a:t> question that the research seeks to answer.</a:t>
            </a:r>
          </a:p>
        </p:txBody>
      </p:sp>
      <p:pic>
        <p:nvPicPr>
          <p:cNvPr id="2" name="Picture 1">
            <a:extLst>
              <a:ext uri="{FF2B5EF4-FFF2-40B4-BE49-F238E27FC236}">
                <a16:creationId xmlns:a16="http://schemas.microsoft.com/office/drawing/2014/main" id="{D5D25DF8-2C0C-4101-9521-0476953A543E}"/>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4D28E84E-786F-8202-1EDE-9F6D95968AD0}"/>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4224AF91-E1E2-D0DC-7D25-2C1B8D1AEE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788468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Light"/>
                <a:cs typeface="Calibri Light"/>
              </a:rPr>
              <a:t>What is a core operational question?</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575175"/>
          </a:xfrm>
        </p:spPr>
        <p:txBody>
          <a:bodyPr>
            <a:normAutofit/>
          </a:bodyPr>
          <a:lstStyle/>
          <a:p>
            <a:pPr marL="0" indent="0">
              <a:buNone/>
            </a:pPr>
            <a:endParaRPr lang="en-US" sz="2400"/>
          </a:p>
          <a:p>
            <a:pPr marL="395288" indent="-395288">
              <a:buFont typeface="Wingdings" panose="05000000000000000000" pitchFamily="2" charset="2"/>
              <a:buChar char="v"/>
            </a:pPr>
            <a:r>
              <a:rPr lang="en-US" sz="2400"/>
              <a:t>Asks how research findings related to the core knowledge question can be applied to program implementation.</a:t>
            </a:r>
          </a:p>
          <a:p>
            <a:pPr marL="395288" indent="-395288">
              <a:buFont typeface="Wingdings" panose="05000000000000000000" pitchFamily="2" charset="2"/>
              <a:buChar char="v"/>
            </a:pPr>
            <a:r>
              <a:rPr lang="en-US" sz="2400"/>
              <a:t>Sets the stage for working politically through “everyday PEA”, combining CLA, PDIA, and the implementation modalities available to the program (e.g., grants).</a:t>
            </a:r>
          </a:p>
        </p:txBody>
      </p:sp>
      <p:pic>
        <p:nvPicPr>
          <p:cNvPr id="2" name="Picture 1">
            <a:extLst>
              <a:ext uri="{FF2B5EF4-FFF2-40B4-BE49-F238E27FC236}">
                <a16:creationId xmlns:a16="http://schemas.microsoft.com/office/drawing/2014/main" id="{237EB921-FBE7-F71E-C9C5-5D2F81BC297B}"/>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E7717F94-AC64-5739-BDAF-46144CF0E910}"/>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3930DCE3-EAE4-BC5E-871A-5440AA9ECC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325306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Light"/>
                <a:cs typeface="Calibri Light"/>
              </a:rPr>
              <a:t>What are supporting questions?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338108"/>
          </a:xfrm>
        </p:spPr>
        <p:txBody>
          <a:bodyPr>
            <a:noAutofit/>
          </a:bodyPr>
          <a:lstStyle/>
          <a:p>
            <a:pPr marL="395288" indent="-395288">
              <a:buFont typeface="Wingdings" panose="05000000000000000000" pitchFamily="2" charset="2"/>
              <a:buChar char="v"/>
            </a:pPr>
            <a:endParaRPr lang="en-US" sz="2400"/>
          </a:p>
          <a:p>
            <a:pPr marL="395288" indent="-395288">
              <a:buFont typeface="Wingdings" panose="05000000000000000000" pitchFamily="2" charset="2"/>
              <a:buChar char="v"/>
            </a:pPr>
            <a:r>
              <a:rPr lang="en-US" sz="2400"/>
              <a:t>They are always directly linked to the core questions.</a:t>
            </a:r>
          </a:p>
          <a:p>
            <a:pPr marL="395288" indent="-395288">
              <a:buFont typeface="Wingdings" panose="05000000000000000000" pitchFamily="2" charset="2"/>
              <a:buChar char="v"/>
            </a:pPr>
            <a:r>
              <a:rPr lang="en-US" sz="2400"/>
              <a:t>Look deeper into the context and identify </a:t>
            </a:r>
            <a:r>
              <a:rPr lang="en-US" sz="2400" i="1"/>
              <a:t>who</a:t>
            </a:r>
            <a:r>
              <a:rPr lang="en-US" sz="2400"/>
              <a:t> is influential and </a:t>
            </a:r>
            <a:r>
              <a:rPr lang="en-US" sz="2400" i="1"/>
              <a:t>why</a:t>
            </a:r>
            <a:r>
              <a:rPr lang="en-US" sz="2400"/>
              <a:t> and </a:t>
            </a:r>
            <a:r>
              <a:rPr lang="en-US" sz="2400" i="1"/>
              <a:t>how</a:t>
            </a:r>
            <a:r>
              <a:rPr lang="en-US" sz="2400"/>
              <a:t>.</a:t>
            </a:r>
            <a:endParaRPr lang="en-US" sz="2400" i="1"/>
          </a:p>
          <a:p>
            <a:pPr marL="395288" indent="-395288">
              <a:buFont typeface="Wingdings" panose="05000000000000000000" pitchFamily="2" charset="2"/>
              <a:buChar char="v"/>
            </a:pPr>
            <a:r>
              <a:rPr lang="en-US" sz="2400"/>
              <a:t>Have direct knowledge or operational relevance to the project.</a:t>
            </a:r>
          </a:p>
          <a:p>
            <a:pPr marL="395288" indent="-395288">
              <a:buFont typeface="Wingdings" panose="05000000000000000000" pitchFamily="2" charset="2"/>
              <a:buChar char="v"/>
            </a:pPr>
            <a:r>
              <a:rPr lang="en-US" sz="2400"/>
              <a:t>Should be tailored to the expertise/capacity of each key informant or focus group. Not all supporting questions are relevant for key informants.</a:t>
            </a:r>
          </a:p>
          <a:p>
            <a:pPr marL="395288" indent="-395288">
              <a:buFont typeface="Wingdings" panose="05000000000000000000" pitchFamily="2" charset="2"/>
              <a:buChar char="v"/>
            </a:pPr>
            <a:r>
              <a:rPr lang="en-US" sz="2400"/>
              <a:t>Unlike core questions, they are more fluid/can be tailored as research progresses.</a:t>
            </a:r>
          </a:p>
        </p:txBody>
      </p:sp>
      <p:pic>
        <p:nvPicPr>
          <p:cNvPr id="2" name="Picture 1">
            <a:extLst>
              <a:ext uri="{FF2B5EF4-FFF2-40B4-BE49-F238E27FC236}">
                <a16:creationId xmlns:a16="http://schemas.microsoft.com/office/drawing/2014/main" id="{EE15DC21-CEF8-735F-69F1-5B6994B181EF}"/>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46491EB1-D920-4F9C-247C-548E1A858281}"/>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D7A14797-B24D-3202-984C-54D80EB49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049936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Light"/>
                <a:cs typeface="Calibri Light"/>
              </a:rPr>
              <a:t>Key Considerations for Questions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575175"/>
          </a:xfrm>
        </p:spPr>
        <p:txBody>
          <a:bodyPr>
            <a:normAutofit/>
          </a:bodyPr>
          <a:lstStyle/>
          <a:p>
            <a:pPr marL="395288" indent="-395288">
              <a:buFont typeface="Wingdings" panose="05000000000000000000" pitchFamily="2" charset="2"/>
              <a:buChar char="v"/>
            </a:pPr>
            <a:endParaRPr lang="en-US" sz="2400"/>
          </a:p>
          <a:p>
            <a:pPr marL="395288" indent="-395288">
              <a:buFont typeface="Wingdings" panose="05000000000000000000" pitchFamily="2" charset="2"/>
              <a:buChar char="v"/>
            </a:pPr>
            <a:r>
              <a:rPr lang="en-US" sz="2400"/>
              <a:t>Questions may be difficult to answer and may initially have partial answers.</a:t>
            </a:r>
          </a:p>
          <a:p>
            <a:pPr marL="395288" indent="-395288">
              <a:buFont typeface="Wingdings" panose="05000000000000000000" pitchFamily="2" charset="2"/>
              <a:buChar char="v"/>
            </a:pPr>
            <a:r>
              <a:rPr lang="en-US" sz="2400"/>
              <a:t>Ensure that the questions are gender inclusive and not “gender blind”.</a:t>
            </a:r>
          </a:p>
          <a:p>
            <a:pPr marL="395288" indent="-395288">
              <a:buFont typeface="Wingdings" panose="05000000000000000000" pitchFamily="2" charset="2"/>
              <a:buChar char="v"/>
            </a:pPr>
            <a:r>
              <a:rPr lang="en-US" sz="2400"/>
              <a:t>Consider other factors of inclusion beyond gender (e.g., youth, ethnicity).</a:t>
            </a:r>
          </a:p>
          <a:p>
            <a:pPr marL="395288" indent="-395288">
              <a:buFont typeface="Wingdings" panose="05000000000000000000" pitchFamily="2" charset="2"/>
              <a:buChar char="v"/>
            </a:pPr>
            <a:r>
              <a:rPr lang="en-US" sz="2400"/>
              <a:t>The core questions should be broad enough to capture the purpose of the study but narrow enough to provide sufficient focus (“Goldilocks test”).</a:t>
            </a:r>
          </a:p>
        </p:txBody>
      </p:sp>
      <p:pic>
        <p:nvPicPr>
          <p:cNvPr id="2" name="Picture 1">
            <a:extLst>
              <a:ext uri="{FF2B5EF4-FFF2-40B4-BE49-F238E27FC236}">
                <a16:creationId xmlns:a16="http://schemas.microsoft.com/office/drawing/2014/main" id="{62498040-FA82-860B-982C-EE8ADD37C1DD}"/>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7510C867-007D-ADC1-87A3-D6E1B95F9214}"/>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E191E061-BA9D-78FF-F193-8F170B762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708711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812CCDB-3076-47E9-B127-7C3E9A81325A}"/>
              </a:ext>
            </a:extLst>
          </p:cNvPr>
          <p:cNvSpPr>
            <a:spLocks noGrp="1"/>
          </p:cNvSpPr>
          <p:nvPr>
            <p:ph idx="1"/>
          </p:nvPr>
        </p:nvSpPr>
        <p:spPr>
          <a:xfrm>
            <a:off x="659296" y="900739"/>
            <a:ext cx="10515600" cy="2528261"/>
          </a:xfrm>
        </p:spPr>
        <p:txBody>
          <a:bodyPr vert="horz" lIns="91440" tIns="45720" rIns="91440" bIns="45720" rtlCol="0" anchor="t">
            <a:normAutofit lnSpcReduction="10000"/>
          </a:bodyPr>
          <a:lstStyle/>
          <a:p>
            <a:pPr marL="0" indent="0" algn="ctr">
              <a:buNone/>
            </a:pPr>
            <a:endParaRPr lang="en-US" sz="3600" b="1"/>
          </a:p>
          <a:p>
            <a:pPr marL="0" indent="0" algn="ctr">
              <a:buNone/>
            </a:pPr>
            <a:endParaRPr lang="en-US" sz="3600" b="1"/>
          </a:p>
          <a:p>
            <a:pPr marL="0" indent="0" algn="ctr">
              <a:spcBef>
                <a:spcPts val="0"/>
              </a:spcBef>
              <a:buNone/>
            </a:pPr>
            <a:r>
              <a:rPr lang="en-US" sz="6600" b="1">
                <a:solidFill>
                  <a:srgbClr val="009BA7"/>
                </a:solidFill>
                <a:latin typeface="Calibri"/>
                <a:ea typeface="Calibri"/>
                <a:cs typeface="Calibri"/>
              </a:rPr>
              <a:t>Practice Activity 1</a:t>
            </a:r>
          </a:p>
          <a:p>
            <a:pPr marL="0" indent="0" algn="ctr">
              <a:spcBef>
                <a:spcPts val="0"/>
              </a:spcBef>
              <a:buNone/>
            </a:pPr>
            <a:r>
              <a:rPr lang="en-US" sz="3200" i="1">
                <a:solidFill>
                  <a:srgbClr val="000000"/>
                </a:solidFill>
                <a:latin typeface="Avenir LT Std 55 Roman"/>
                <a:ea typeface="Calibri Light"/>
                <a:cs typeface="Calibri Light"/>
              </a:rPr>
              <a:t>Using Co</a:t>
            </a:r>
            <a:r>
              <a:rPr lang="en-US" sz="3200" i="1">
                <a:latin typeface="Avenir LT Std 55 Roman"/>
              </a:rPr>
              <a:t>re Questions to Narrow the Focus of a Baseline PEA</a:t>
            </a:r>
          </a:p>
        </p:txBody>
      </p:sp>
      <p:pic>
        <p:nvPicPr>
          <p:cNvPr id="2" name="Picture 1">
            <a:extLst>
              <a:ext uri="{FF2B5EF4-FFF2-40B4-BE49-F238E27FC236}">
                <a16:creationId xmlns:a16="http://schemas.microsoft.com/office/drawing/2014/main" id="{CB0BD955-8F4A-AA66-C8D8-CF0561D1FD02}"/>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BF6DE86C-9C08-D74B-55CC-C325D88B3F8A}"/>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B7A7FE39-ED5C-A8FA-DBCD-EDAEDAF80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4129190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Light"/>
                <a:cs typeface="Calibri Light"/>
              </a:rPr>
              <a:t>Problem Analysis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575175"/>
          </a:xfrm>
        </p:spPr>
        <p:txBody>
          <a:bodyPr>
            <a:normAutofit/>
          </a:bodyPr>
          <a:lstStyle/>
          <a:p>
            <a:pPr marL="395288" indent="-395288">
              <a:buFont typeface="Wingdings" panose="05000000000000000000" pitchFamily="2" charset="2"/>
              <a:buChar char="v"/>
            </a:pPr>
            <a:r>
              <a:rPr lang="en-US" sz="2400"/>
              <a:t>Collaborative tool.</a:t>
            </a:r>
          </a:p>
          <a:p>
            <a:pPr marL="395288" indent="-395288">
              <a:buFont typeface="Wingdings" panose="05000000000000000000" pitchFamily="2" charset="2"/>
              <a:buChar char="v"/>
            </a:pPr>
            <a:r>
              <a:rPr lang="en-US" sz="2400"/>
              <a:t>Helps narrow the focus of the development problem/issue to be studied.</a:t>
            </a:r>
          </a:p>
          <a:p>
            <a:pPr marL="395288" indent="-395288">
              <a:buFont typeface="Wingdings" panose="05000000000000000000" pitchFamily="2" charset="2"/>
              <a:buChar char="v"/>
            </a:pPr>
            <a:r>
              <a:rPr lang="en-US" sz="2400"/>
              <a:t>Helps identify the root causes of the development problem/issue.</a:t>
            </a:r>
          </a:p>
          <a:p>
            <a:pPr marL="395288" indent="-395288">
              <a:buFont typeface="Wingdings" panose="05000000000000000000" pitchFamily="2" charset="2"/>
              <a:buChar char="v"/>
            </a:pPr>
            <a:r>
              <a:rPr lang="en-US" sz="2400"/>
              <a:t>Supports the development of the core and supporting research questions.</a:t>
            </a:r>
          </a:p>
        </p:txBody>
      </p:sp>
      <p:pic>
        <p:nvPicPr>
          <p:cNvPr id="2" name="Picture 1">
            <a:extLst>
              <a:ext uri="{FF2B5EF4-FFF2-40B4-BE49-F238E27FC236}">
                <a16:creationId xmlns:a16="http://schemas.microsoft.com/office/drawing/2014/main" id="{4CD057E8-1A93-2CF2-C33F-AB06997967E2}"/>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66705CBF-01F2-4876-5882-9552A435EB46}"/>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74E9EC95-83BA-4EC5-6E40-F463EE2099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
        <p:nvSpPr>
          <p:cNvPr id="7" name="Rectangle: Rounded Corners 6">
            <a:extLst>
              <a:ext uri="{FF2B5EF4-FFF2-40B4-BE49-F238E27FC236}">
                <a16:creationId xmlns:a16="http://schemas.microsoft.com/office/drawing/2014/main" id="{34973BBB-AD65-1629-7168-2164403D8F2E}"/>
              </a:ext>
            </a:extLst>
          </p:cNvPr>
          <p:cNvSpPr/>
          <p:nvPr/>
        </p:nvSpPr>
        <p:spPr>
          <a:xfrm>
            <a:off x="8387255" y="4845269"/>
            <a:ext cx="3331779" cy="1198179"/>
          </a:xfrm>
          <a:prstGeom prst="roundRect">
            <a:avLst/>
          </a:prstGeom>
          <a:ln>
            <a:solidFill>
              <a:srgbClr val="9933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A helpful Problem Analysis Worksheet is available on our website here</a:t>
            </a:r>
          </a:p>
        </p:txBody>
      </p:sp>
    </p:spTree>
    <p:extLst>
      <p:ext uri="{BB962C8B-B14F-4D97-AF65-F5344CB8AC3E}">
        <p14:creationId xmlns:p14="http://schemas.microsoft.com/office/powerpoint/2010/main" val="1114712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F69069-83A2-454B-AD58-4115EE435679}"/>
              </a:ext>
            </a:extLst>
          </p:cNvPr>
          <p:cNvSpPr txBox="1"/>
          <p:nvPr/>
        </p:nvSpPr>
        <p:spPr>
          <a:xfrm>
            <a:off x="8760178" y="3095731"/>
            <a:ext cx="2133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Garamond"/>
                <a:ea typeface="+mn-ea"/>
                <a:cs typeface="+mn-cs"/>
              </a:rPr>
              <a:t>Problem</a:t>
            </a:r>
          </a:p>
        </p:txBody>
      </p:sp>
      <p:cxnSp>
        <p:nvCxnSpPr>
          <p:cNvPr id="6" name="Straight Arrow Connector 5">
            <a:extLst>
              <a:ext uri="{FF2B5EF4-FFF2-40B4-BE49-F238E27FC236}">
                <a16:creationId xmlns:a16="http://schemas.microsoft.com/office/drawing/2014/main" id="{A901E307-7A1C-45E1-9859-7CF57E5EC190}"/>
              </a:ext>
            </a:extLst>
          </p:cNvPr>
          <p:cNvCxnSpPr>
            <a:cxnSpLocks/>
          </p:cNvCxnSpPr>
          <p:nvPr/>
        </p:nvCxnSpPr>
        <p:spPr>
          <a:xfrm>
            <a:off x="2415822" y="3285067"/>
            <a:ext cx="6671734" cy="0"/>
          </a:xfrm>
          <a:prstGeom prst="straightConnector1">
            <a:avLst/>
          </a:prstGeom>
          <a:ln w="41275">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6F42F6-238D-42FE-9D5B-A2CD8DF4A922}"/>
              </a:ext>
            </a:extLst>
          </p:cNvPr>
          <p:cNvCxnSpPr>
            <a:cxnSpLocks/>
          </p:cNvCxnSpPr>
          <p:nvPr/>
        </p:nvCxnSpPr>
        <p:spPr>
          <a:xfrm flipV="1">
            <a:off x="3973689" y="3285063"/>
            <a:ext cx="1648178" cy="1986845"/>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ED57F5-7E0A-46E1-89F9-40F483F67919}"/>
              </a:ext>
            </a:extLst>
          </p:cNvPr>
          <p:cNvSpPr txBox="1"/>
          <p:nvPr/>
        </p:nvSpPr>
        <p:spPr>
          <a:xfrm rot="3026497">
            <a:off x="5812005" y="2516529"/>
            <a:ext cx="21914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Garamond"/>
                <a:ea typeface="+mn-ea"/>
                <a:cs typeface="+mn-cs"/>
              </a:rPr>
              <a:t>Main Cause</a:t>
            </a:r>
          </a:p>
        </p:txBody>
      </p:sp>
      <p:cxnSp>
        <p:nvCxnSpPr>
          <p:cNvPr id="15" name="Straight Connector 14">
            <a:extLst>
              <a:ext uri="{FF2B5EF4-FFF2-40B4-BE49-F238E27FC236}">
                <a16:creationId xmlns:a16="http://schemas.microsoft.com/office/drawing/2014/main" id="{9548FF1C-4F72-46E2-BCC2-F747780A4F5D}"/>
              </a:ext>
            </a:extLst>
          </p:cNvPr>
          <p:cNvCxnSpPr>
            <a:cxnSpLocks/>
          </p:cNvCxnSpPr>
          <p:nvPr/>
        </p:nvCxnSpPr>
        <p:spPr>
          <a:xfrm>
            <a:off x="5340334" y="3637887"/>
            <a:ext cx="190511" cy="11698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6BCF2D-69D3-4A31-A95B-4B7A0643A8BA}"/>
              </a:ext>
            </a:extLst>
          </p:cNvPr>
          <p:cNvCxnSpPr>
            <a:cxnSpLocks/>
          </p:cNvCxnSpPr>
          <p:nvPr/>
        </p:nvCxnSpPr>
        <p:spPr>
          <a:xfrm flipV="1">
            <a:off x="3251400" y="4222803"/>
            <a:ext cx="1580934" cy="46437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3BE3F49-F60B-4A93-AE26-75B57818D67F}"/>
              </a:ext>
            </a:extLst>
          </p:cNvPr>
          <p:cNvCxnSpPr>
            <a:cxnSpLocks/>
          </p:cNvCxnSpPr>
          <p:nvPr/>
        </p:nvCxnSpPr>
        <p:spPr>
          <a:xfrm>
            <a:off x="4314811" y="4880142"/>
            <a:ext cx="133011" cy="114812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7C893BF-F114-48B8-8340-457CF09346CD}"/>
              </a:ext>
            </a:extLst>
          </p:cNvPr>
          <p:cNvCxnSpPr>
            <a:cxnSpLocks/>
          </p:cNvCxnSpPr>
          <p:nvPr/>
        </p:nvCxnSpPr>
        <p:spPr>
          <a:xfrm flipV="1">
            <a:off x="6680200" y="3287928"/>
            <a:ext cx="1648178" cy="1986845"/>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0214F1-B531-4DF6-93E5-361EFF748804}"/>
              </a:ext>
            </a:extLst>
          </p:cNvPr>
          <p:cNvCxnSpPr>
            <a:cxnSpLocks/>
          </p:cNvCxnSpPr>
          <p:nvPr/>
        </p:nvCxnSpPr>
        <p:spPr>
          <a:xfrm>
            <a:off x="8046845" y="3640752"/>
            <a:ext cx="190511" cy="11698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39755A-E3DB-4B3D-94C1-0E65E675A6F5}"/>
              </a:ext>
            </a:extLst>
          </p:cNvPr>
          <p:cNvCxnSpPr>
            <a:cxnSpLocks/>
          </p:cNvCxnSpPr>
          <p:nvPr/>
        </p:nvCxnSpPr>
        <p:spPr>
          <a:xfrm flipV="1">
            <a:off x="6276622" y="4225668"/>
            <a:ext cx="1262223" cy="38306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430516-B5A4-4CCE-8616-39A3B658DAA8}"/>
              </a:ext>
            </a:extLst>
          </p:cNvPr>
          <p:cNvCxnSpPr>
            <a:cxnSpLocks/>
          </p:cNvCxnSpPr>
          <p:nvPr/>
        </p:nvCxnSpPr>
        <p:spPr>
          <a:xfrm>
            <a:off x="7021322" y="4883007"/>
            <a:ext cx="133011" cy="114812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54FA7D-B315-43BD-A501-D44FA0A07E1A}"/>
              </a:ext>
            </a:extLst>
          </p:cNvPr>
          <p:cNvCxnSpPr>
            <a:cxnSpLocks/>
          </p:cNvCxnSpPr>
          <p:nvPr/>
        </p:nvCxnSpPr>
        <p:spPr>
          <a:xfrm rot="5997378" flipV="1">
            <a:off x="5351274" y="1306772"/>
            <a:ext cx="1648178" cy="1986845"/>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8C3759-F352-4E6A-818A-97577D0F9F9E}"/>
              </a:ext>
            </a:extLst>
          </p:cNvPr>
          <p:cNvCxnSpPr>
            <a:cxnSpLocks/>
          </p:cNvCxnSpPr>
          <p:nvPr/>
        </p:nvCxnSpPr>
        <p:spPr>
          <a:xfrm rot="5997378">
            <a:off x="6024677" y="2353113"/>
            <a:ext cx="190511" cy="11698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8E50CF-EF54-44AC-B745-EEF576493B79}"/>
              </a:ext>
            </a:extLst>
          </p:cNvPr>
          <p:cNvCxnSpPr>
            <a:cxnSpLocks/>
          </p:cNvCxnSpPr>
          <p:nvPr/>
        </p:nvCxnSpPr>
        <p:spPr>
          <a:xfrm rot="5997378" flipV="1">
            <a:off x="5513591" y="1497603"/>
            <a:ext cx="1262223" cy="38306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1B4849-3B74-4B5C-9B07-E90F025ECE78}"/>
              </a:ext>
            </a:extLst>
          </p:cNvPr>
          <p:cNvCxnSpPr>
            <a:cxnSpLocks/>
          </p:cNvCxnSpPr>
          <p:nvPr/>
        </p:nvCxnSpPr>
        <p:spPr>
          <a:xfrm rot="5997378">
            <a:off x="5022850" y="1112664"/>
            <a:ext cx="133011" cy="114812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27B87C-F261-457E-8486-980E703AC2BF}"/>
              </a:ext>
            </a:extLst>
          </p:cNvPr>
          <p:cNvCxnSpPr>
            <a:cxnSpLocks/>
          </p:cNvCxnSpPr>
          <p:nvPr/>
        </p:nvCxnSpPr>
        <p:spPr>
          <a:xfrm rot="5997378" flipV="1">
            <a:off x="2273246" y="1305343"/>
            <a:ext cx="1648178" cy="1986845"/>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9D5C05-ECEC-4C17-8660-E2446E5B11D9}"/>
              </a:ext>
            </a:extLst>
          </p:cNvPr>
          <p:cNvCxnSpPr>
            <a:cxnSpLocks/>
          </p:cNvCxnSpPr>
          <p:nvPr/>
        </p:nvCxnSpPr>
        <p:spPr>
          <a:xfrm rot="5997378">
            <a:off x="2946649" y="2351684"/>
            <a:ext cx="190511" cy="11698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8CD08FB-DB38-4E42-8457-1CE75EF78867}"/>
              </a:ext>
            </a:extLst>
          </p:cNvPr>
          <p:cNvCxnSpPr>
            <a:cxnSpLocks/>
          </p:cNvCxnSpPr>
          <p:nvPr/>
        </p:nvCxnSpPr>
        <p:spPr>
          <a:xfrm rot="5997378" flipV="1">
            <a:off x="2435561" y="1496174"/>
            <a:ext cx="1262223" cy="38306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47D7732-89D1-43F1-A9FA-9579DE2EC941}"/>
              </a:ext>
            </a:extLst>
          </p:cNvPr>
          <p:cNvCxnSpPr>
            <a:cxnSpLocks/>
          </p:cNvCxnSpPr>
          <p:nvPr/>
        </p:nvCxnSpPr>
        <p:spPr>
          <a:xfrm rot="5997378">
            <a:off x="1944821" y="1111235"/>
            <a:ext cx="133011" cy="114812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0981FE0-0C98-409D-9EFE-668C11410C41}"/>
              </a:ext>
            </a:extLst>
          </p:cNvPr>
          <p:cNvSpPr txBox="1"/>
          <p:nvPr/>
        </p:nvSpPr>
        <p:spPr>
          <a:xfrm rot="20621057">
            <a:off x="2686027" y="4015952"/>
            <a:ext cx="23202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Garamond"/>
                <a:ea typeface="+mn-ea"/>
                <a:cs typeface="+mn-cs"/>
              </a:rPr>
              <a:t>Sub Cause</a:t>
            </a:r>
          </a:p>
        </p:txBody>
      </p:sp>
      <p:pic>
        <p:nvPicPr>
          <p:cNvPr id="2" name="Picture 1">
            <a:extLst>
              <a:ext uri="{FF2B5EF4-FFF2-40B4-BE49-F238E27FC236}">
                <a16:creationId xmlns:a16="http://schemas.microsoft.com/office/drawing/2014/main" id="{E8E737F6-FFA8-43EF-BC06-E7DD578A0AF5}"/>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9B13AACE-ADBD-F9C8-24BD-F5BAC912A761}"/>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9EC591CC-DC33-5739-88C1-24F4E66CB7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835841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Light"/>
                <a:cs typeface="Calibri Light"/>
              </a:rPr>
              <a:t>Problem Analysis Example:</a:t>
            </a:r>
            <a:br>
              <a:rPr lang="en-US">
                <a:latin typeface="Calibri"/>
                <a:ea typeface="Calibri Light"/>
                <a:cs typeface="Calibri Light"/>
              </a:rPr>
            </a:br>
            <a:r>
              <a:rPr lang="en-US">
                <a:solidFill>
                  <a:srgbClr val="009BA7"/>
                </a:solidFill>
                <a:latin typeface="Calibri"/>
                <a:ea typeface="Calibri Light"/>
                <a:cs typeface="Calibri Light"/>
              </a:rPr>
              <a:t>Counterfeit Agricultural Inputs</a:t>
            </a:r>
          </a:p>
        </p:txBody>
      </p:sp>
      <p:graphicFrame>
        <p:nvGraphicFramePr>
          <p:cNvPr id="2" name="Table 2">
            <a:extLst>
              <a:ext uri="{FF2B5EF4-FFF2-40B4-BE49-F238E27FC236}">
                <a16:creationId xmlns:a16="http://schemas.microsoft.com/office/drawing/2014/main" id="{00E125F9-6ED6-44F9-AB85-F7686D8E99A2}"/>
              </a:ext>
            </a:extLst>
          </p:cNvPr>
          <p:cNvGraphicFramePr>
            <a:graphicFrameLocks noGrp="1"/>
          </p:cNvGraphicFramePr>
          <p:nvPr>
            <p:ph idx="1"/>
            <p:extLst>
              <p:ext uri="{D42A27DB-BD31-4B8C-83A1-F6EECF244321}">
                <p14:modId xmlns:p14="http://schemas.microsoft.com/office/powerpoint/2010/main" val="4139976525"/>
              </p:ext>
            </p:extLst>
          </p:nvPr>
        </p:nvGraphicFramePr>
        <p:xfrm>
          <a:off x="838200" y="2085272"/>
          <a:ext cx="10515600" cy="3398520"/>
        </p:xfrm>
        <a:graphic>
          <a:graphicData uri="http://schemas.openxmlformats.org/drawingml/2006/table">
            <a:tbl>
              <a:tblPr firstRow="1" bandRow="1"/>
              <a:tblGrid>
                <a:gridCol w="5257800">
                  <a:extLst>
                    <a:ext uri="{9D8B030D-6E8A-4147-A177-3AD203B41FA5}">
                      <a16:colId xmlns:a16="http://schemas.microsoft.com/office/drawing/2014/main" val="763061060"/>
                    </a:ext>
                  </a:extLst>
                </a:gridCol>
                <a:gridCol w="5257800">
                  <a:extLst>
                    <a:ext uri="{9D8B030D-6E8A-4147-A177-3AD203B41FA5}">
                      <a16:colId xmlns:a16="http://schemas.microsoft.com/office/drawing/2014/main" val="4076201977"/>
                    </a:ext>
                  </a:extLst>
                </a:gridCol>
              </a:tblGrid>
              <a:tr h="370840">
                <a:tc gridSpan="2">
                  <a:txBody>
                    <a:bodyPr/>
                    <a:lstStyle/>
                    <a:p>
                      <a:r>
                        <a:rPr lang="en-US" sz="2000"/>
                        <a:t>Main Problem: There is low usage of quality agricultural inputs for maize production among Ugandan smallholder farmers, negatively impacting the competitiveness/resilience of Uganda’s agricultural sector.</a:t>
                      </a:r>
                      <a:endParaRPr lang="en-US" sz="2000" b="0"/>
                    </a:p>
                  </a:txBody>
                  <a:tcPr>
                    <a:solidFill>
                      <a:srgbClr val="009BA7"/>
                    </a:solidFill>
                  </a:tcPr>
                </a:tc>
                <a:tc hMerge="1">
                  <a:txBody>
                    <a:bodyPr/>
                    <a:lstStyle/>
                    <a:p>
                      <a:endParaRPr lang="en-US"/>
                    </a:p>
                  </a:txBody>
                  <a:tcPr/>
                </a:tc>
                <a:extLst>
                  <a:ext uri="{0D108BD9-81ED-4DB2-BD59-A6C34878D82A}">
                    <a16:rowId xmlns:a16="http://schemas.microsoft.com/office/drawing/2014/main" val="3928131211"/>
                  </a:ext>
                </a:extLst>
              </a:tr>
              <a:tr h="370840">
                <a:tc>
                  <a:txBody>
                    <a:bodyPr/>
                    <a:lstStyle/>
                    <a:p>
                      <a:r>
                        <a:rPr lang="en-US" sz="1800" b="1"/>
                        <a:t>Main Causes</a:t>
                      </a:r>
                    </a:p>
                  </a:txBody>
                  <a:tcPr/>
                </a:tc>
                <a:tc>
                  <a:txBody>
                    <a:bodyPr/>
                    <a:lstStyle/>
                    <a:p>
                      <a:r>
                        <a:rPr lang="en-US" sz="1800" b="1"/>
                        <a:t>Sub-Causes</a:t>
                      </a:r>
                    </a:p>
                  </a:txBody>
                  <a:tcPr/>
                </a:tc>
                <a:extLst>
                  <a:ext uri="{0D108BD9-81ED-4DB2-BD59-A6C34878D82A}">
                    <a16:rowId xmlns:a16="http://schemas.microsoft.com/office/drawing/2014/main" val="3354867842"/>
                  </a:ext>
                </a:extLst>
              </a:tr>
              <a:tr h="370840">
                <a:tc rowSpan="2">
                  <a:txBody>
                    <a:bodyPr/>
                    <a:lstStyle/>
                    <a:p>
                      <a:r>
                        <a:rPr lang="en-US" sz="1800"/>
                        <a:t>Farmers are unwilling to pay for agricultural inputs.</a:t>
                      </a:r>
                    </a:p>
                  </a:txBody>
                  <a:tcPr/>
                </a:tc>
                <a:tc>
                  <a:txBody>
                    <a:bodyPr/>
                    <a:lstStyle/>
                    <a:p>
                      <a:r>
                        <a:rPr lang="en-US" sz="1800"/>
                        <a:t>1.a. Quality inputs are too expensive.</a:t>
                      </a:r>
                    </a:p>
                  </a:txBody>
                  <a:tcPr/>
                </a:tc>
                <a:extLst>
                  <a:ext uri="{0D108BD9-81ED-4DB2-BD59-A6C34878D82A}">
                    <a16:rowId xmlns:a16="http://schemas.microsoft.com/office/drawing/2014/main" val="2692316553"/>
                  </a:ext>
                </a:extLst>
              </a:tr>
              <a:tr h="370840">
                <a:tc vMerge="1">
                  <a:txBody>
                    <a:bodyPr/>
                    <a:lstStyle/>
                    <a:p>
                      <a:endParaRPr lang="en-US"/>
                    </a:p>
                  </a:txBody>
                  <a:tcPr/>
                </a:tc>
                <a:tc>
                  <a:txBody>
                    <a:bodyPr/>
                    <a:lstStyle/>
                    <a:p>
                      <a:r>
                        <a:rPr lang="en-US" sz="1800"/>
                        <a:t>1.</a:t>
                      </a:r>
                      <a:r>
                        <a:rPr lang="en-US" sz="1800" kern="1200"/>
                        <a:t>b. Farmers fear that inputs will damage their yields because they may be counterfeit or defective.</a:t>
                      </a:r>
                      <a:endParaRPr lang="en-US" sz="1800" kern="1200">
                        <a:solidFill>
                          <a:schemeClr val="dk1"/>
                        </a:solidFill>
                        <a:latin typeface="+mn-lt"/>
                        <a:ea typeface="+mn-ea"/>
                        <a:cs typeface="+mn-cs"/>
                      </a:endParaRPr>
                    </a:p>
                  </a:txBody>
                  <a:tcPr/>
                </a:tc>
                <a:extLst>
                  <a:ext uri="{0D108BD9-81ED-4DB2-BD59-A6C34878D82A}">
                    <a16:rowId xmlns:a16="http://schemas.microsoft.com/office/drawing/2014/main" val="1405128825"/>
                  </a:ext>
                </a:extLst>
              </a:tr>
              <a:tr h="370840">
                <a:tc rowSpan="2">
                  <a:txBody>
                    <a:bodyPr/>
                    <a:lstStyle/>
                    <a:p>
                      <a:r>
                        <a:rPr lang="en-US" sz="1800"/>
                        <a:t>Farmers do not always use inputs they receive for free through donor and Government distribution schemes.</a:t>
                      </a:r>
                    </a:p>
                  </a:txBody>
                  <a:tcPr/>
                </a:tc>
                <a:tc>
                  <a:txBody>
                    <a:bodyPr/>
                    <a:lstStyle/>
                    <a:p>
                      <a:r>
                        <a:rPr lang="en-US" sz="1800"/>
                        <a:t>2.a. Some younger farmers lack a willingness to farm.</a:t>
                      </a:r>
                    </a:p>
                  </a:txBody>
                  <a:tcPr/>
                </a:tc>
                <a:extLst>
                  <a:ext uri="{0D108BD9-81ED-4DB2-BD59-A6C34878D82A}">
                    <a16:rowId xmlns:a16="http://schemas.microsoft.com/office/drawing/2014/main" val="2866214882"/>
                  </a:ext>
                </a:extLst>
              </a:tr>
              <a:tr h="370840">
                <a:tc vMerge="1">
                  <a:txBody>
                    <a:bodyPr/>
                    <a:lstStyle/>
                    <a:p>
                      <a:endParaRPr lang="en-US"/>
                    </a:p>
                  </a:txBody>
                  <a:tcPr/>
                </a:tc>
                <a:tc>
                  <a:txBody>
                    <a:bodyPr/>
                    <a:lstStyle/>
                    <a:p>
                      <a:r>
                        <a:rPr lang="en-US" sz="1800"/>
                        <a:t>2.b. Farmers lack knowledge of good agricultural practices and how to use inputs properly.</a:t>
                      </a:r>
                    </a:p>
                  </a:txBody>
                  <a:tcPr/>
                </a:tc>
                <a:extLst>
                  <a:ext uri="{0D108BD9-81ED-4DB2-BD59-A6C34878D82A}">
                    <a16:rowId xmlns:a16="http://schemas.microsoft.com/office/drawing/2014/main" val="2545828731"/>
                  </a:ext>
                </a:extLst>
              </a:tr>
            </a:tbl>
          </a:graphicData>
        </a:graphic>
      </p:graphicFrame>
      <p:pic>
        <p:nvPicPr>
          <p:cNvPr id="3" name="Picture 2">
            <a:extLst>
              <a:ext uri="{FF2B5EF4-FFF2-40B4-BE49-F238E27FC236}">
                <a16:creationId xmlns:a16="http://schemas.microsoft.com/office/drawing/2014/main" id="{65908D39-9721-4349-13CC-DC47A8960955}"/>
              </a:ext>
            </a:extLst>
          </p:cNvPr>
          <p:cNvPicPr>
            <a:picLocks noChangeAspect="1"/>
          </p:cNvPicPr>
          <p:nvPr/>
        </p:nvPicPr>
        <p:blipFill>
          <a:blip r:embed="rId3"/>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8153320C-A4A5-3530-FE8D-7FD84128CA8D}"/>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056C94AC-08AD-FA60-FFE4-97E4FB4DCD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852381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Light"/>
                <a:cs typeface="Calibri Light"/>
              </a:rPr>
              <a:t>Core Knowledge Question Example</a:t>
            </a:r>
          </a:p>
        </p:txBody>
      </p:sp>
      <p:graphicFrame>
        <p:nvGraphicFramePr>
          <p:cNvPr id="2" name="Table 2">
            <a:extLst>
              <a:ext uri="{FF2B5EF4-FFF2-40B4-BE49-F238E27FC236}">
                <a16:creationId xmlns:a16="http://schemas.microsoft.com/office/drawing/2014/main" id="{7E0DDB2C-B84C-4D54-A59F-D4BF12BCE593}"/>
              </a:ext>
            </a:extLst>
          </p:cNvPr>
          <p:cNvGraphicFramePr>
            <a:graphicFrameLocks noGrp="1"/>
          </p:cNvGraphicFramePr>
          <p:nvPr>
            <p:ph idx="1"/>
            <p:extLst>
              <p:ext uri="{D42A27DB-BD31-4B8C-83A1-F6EECF244321}">
                <p14:modId xmlns:p14="http://schemas.microsoft.com/office/powerpoint/2010/main" val="3995577230"/>
              </p:ext>
            </p:extLst>
          </p:nvPr>
        </p:nvGraphicFramePr>
        <p:xfrm>
          <a:off x="838199" y="2445249"/>
          <a:ext cx="10515600" cy="3403561"/>
        </p:xfrm>
        <a:graphic>
          <a:graphicData uri="http://schemas.openxmlformats.org/drawingml/2006/table">
            <a:tbl>
              <a:tblPr firstRow="1" bandRow="1"/>
              <a:tblGrid>
                <a:gridCol w="5257800">
                  <a:extLst>
                    <a:ext uri="{9D8B030D-6E8A-4147-A177-3AD203B41FA5}">
                      <a16:colId xmlns:a16="http://schemas.microsoft.com/office/drawing/2014/main" val="184655721"/>
                    </a:ext>
                  </a:extLst>
                </a:gridCol>
                <a:gridCol w="5257800">
                  <a:extLst>
                    <a:ext uri="{9D8B030D-6E8A-4147-A177-3AD203B41FA5}">
                      <a16:colId xmlns:a16="http://schemas.microsoft.com/office/drawing/2014/main" val="711360244"/>
                    </a:ext>
                  </a:extLst>
                </a:gridCol>
              </a:tblGrid>
              <a:tr h="386041">
                <a:tc>
                  <a:txBody>
                    <a:bodyPr/>
                    <a:lstStyle/>
                    <a:p>
                      <a:r>
                        <a:rPr lang="en-US" sz="1800" b="1"/>
                        <a:t>Hypothetical Core </a:t>
                      </a:r>
                      <a:r>
                        <a:rPr lang="en-US" sz="1800" b="1" u="sng"/>
                        <a:t>Knowledge</a:t>
                      </a:r>
                      <a:r>
                        <a:rPr lang="en-US" sz="1800" b="1"/>
                        <a:t> Question</a:t>
                      </a:r>
                    </a:p>
                  </a:txBody>
                  <a:tcPr>
                    <a:solidFill>
                      <a:srgbClr val="009BA7"/>
                    </a:solidFill>
                  </a:tcPr>
                </a:tc>
                <a:tc>
                  <a:txBody>
                    <a:bodyPr/>
                    <a:lstStyle/>
                    <a:p>
                      <a:r>
                        <a:rPr lang="en-US" sz="1800" b="1"/>
                        <a:t>“Goldilocks” Test</a:t>
                      </a:r>
                    </a:p>
                  </a:txBody>
                  <a:tcPr>
                    <a:solidFill>
                      <a:srgbClr val="009BA7"/>
                    </a:solidFill>
                  </a:tcPr>
                </a:tc>
                <a:extLst>
                  <a:ext uri="{0D108BD9-81ED-4DB2-BD59-A6C34878D82A}">
                    <a16:rowId xmlns:a16="http://schemas.microsoft.com/office/drawing/2014/main" val="3911681697"/>
                  </a:ext>
                </a:extLst>
              </a:tr>
              <a:tr h="370840">
                <a:tc>
                  <a:txBody>
                    <a:bodyPr/>
                    <a:lstStyle/>
                    <a:p>
                      <a:r>
                        <a:rPr lang="en-US" sz="1800"/>
                        <a:t>Why do counterfeit inputs persist in Uganda’s agricultural markets?</a:t>
                      </a:r>
                    </a:p>
                  </a:txBody>
                  <a:tcPr>
                    <a:solidFill>
                      <a:srgbClr val="FFFFFF"/>
                    </a:solidFill>
                  </a:tcPr>
                </a:tc>
                <a:tc>
                  <a:txBody>
                    <a:bodyPr/>
                    <a:lstStyle/>
                    <a:p>
                      <a:r>
                        <a:rPr lang="en-US" sz="1800"/>
                        <a:t>Too Broad: Doesn’t narrow focus to the maize sector and institutional aspects of counterfeits, which is at the center of the FTF program.</a:t>
                      </a:r>
                      <a:endParaRPr lang="en-US" sz="1800" b="0"/>
                    </a:p>
                  </a:txBody>
                  <a:tcPr>
                    <a:solidFill>
                      <a:srgbClr val="FFFFFF"/>
                    </a:solidFill>
                  </a:tcPr>
                </a:tc>
                <a:extLst>
                  <a:ext uri="{0D108BD9-81ED-4DB2-BD59-A6C34878D82A}">
                    <a16:rowId xmlns:a16="http://schemas.microsoft.com/office/drawing/2014/main" val="2243776123"/>
                  </a:ext>
                </a:extLst>
              </a:tr>
              <a:tr h="370840">
                <a:tc>
                  <a:txBody>
                    <a:bodyPr/>
                    <a:lstStyle/>
                    <a:p>
                      <a:r>
                        <a:rPr lang="en-US" sz="1800"/>
                        <a:t>At which stages in the value chain is counterfeiting most likely to occur? Why are certain stages more vulnerable to counterfeiting than others??</a:t>
                      </a:r>
                    </a:p>
                  </a:txBody>
                  <a:tcPr>
                    <a:solidFill>
                      <a:srgbClr val="FFFFFF"/>
                    </a:solidFill>
                  </a:tcPr>
                </a:tc>
                <a:tc>
                  <a:txBody>
                    <a:bodyPr/>
                    <a:lstStyle/>
                    <a:p>
                      <a:r>
                        <a:rPr lang="en-US" sz="1800"/>
                        <a:t>Too Specific: This would be a good supporting question, but it is too specific to unpack all of the underlying reasons for the core issue being studied.</a:t>
                      </a:r>
                      <a:endParaRPr lang="en-US" sz="1800" b="0"/>
                    </a:p>
                  </a:txBody>
                  <a:tcPr>
                    <a:solidFill>
                      <a:srgbClr val="FFFFFF"/>
                    </a:solidFill>
                  </a:tcPr>
                </a:tc>
                <a:extLst>
                  <a:ext uri="{0D108BD9-81ED-4DB2-BD59-A6C34878D82A}">
                    <a16:rowId xmlns:a16="http://schemas.microsoft.com/office/drawing/2014/main" val="2674289332"/>
                  </a:ext>
                </a:extLst>
              </a:tr>
              <a:tr h="370840">
                <a:tc>
                  <a:txBody>
                    <a:bodyPr/>
                    <a:lstStyle/>
                    <a:p>
                      <a:r>
                        <a:rPr lang="en-US" sz="1800"/>
                        <a:t>Why do counterfeit inputs persist in Uganda’s maize sector despite government and donor efforts to eradicate them through investments in regulatory and institutional strengthening?</a:t>
                      </a:r>
                    </a:p>
                  </a:txBody>
                  <a:tcPr>
                    <a:solidFill>
                      <a:srgbClr val="FFFFFF"/>
                    </a:solidFill>
                  </a:tcPr>
                </a:tc>
                <a:tc>
                  <a:txBody>
                    <a:bodyPr/>
                    <a:lstStyle/>
                    <a:p>
                      <a:r>
                        <a:rPr lang="en-US" sz="1800"/>
                        <a:t>Just Right: This question is broad enough to cover the scope of the problem while narrowing the focus to the maize sector and regulatory/institutional strengthening objectives of the program.</a:t>
                      </a:r>
                      <a:endParaRPr lang="en-US" sz="1800" b="0"/>
                    </a:p>
                  </a:txBody>
                  <a:tcPr>
                    <a:solidFill>
                      <a:srgbClr val="FFFFFF"/>
                    </a:solidFill>
                  </a:tcPr>
                </a:tc>
                <a:extLst>
                  <a:ext uri="{0D108BD9-81ED-4DB2-BD59-A6C34878D82A}">
                    <a16:rowId xmlns:a16="http://schemas.microsoft.com/office/drawing/2014/main" val="849939242"/>
                  </a:ext>
                </a:extLst>
              </a:tr>
            </a:tbl>
          </a:graphicData>
        </a:graphic>
      </p:graphicFrame>
      <p:sp>
        <p:nvSpPr>
          <p:cNvPr id="6" name="Content Placeholder 4">
            <a:extLst>
              <a:ext uri="{FF2B5EF4-FFF2-40B4-BE49-F238E27FC236}">
                <a16:creationId xmlns:a16="http://schemas.microsoft.com/office/drawing/2014/main" id="{5FB9A4C9-79FB-451A-B2DC-7FF16EC2FE4B}"/>
              </a:ext>
            </a:extLst>
          </p:cNvPr>
          <p:cNvSpPr txBox="1">
            <a:spLocks/>
          </p:cNvSpPr>
          <p:nvPr/>
        </p:nvSpPr>
        <p:spPr>
          <a:xfrm>
            <a:off x="838200" y="1825626"/>
            <a:ext cx="10515600" cy="49988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chemeClr val="tx1">
                    <a:lumMod val="95000"/>
                    <a:lumOff val="5000"/>
                  </a:schemeClr>
                </a:solidFill>
                <a:effectLst/>
                <a:uLnTx/>
                <a:uFillTx/>
                <a:ea typeface="+mn-ea"/>
                <a:cs typeface="+mn-cs"/>
              </a:rPr>
              <a:t>Problem: </a:t>
            </a:r>
            <a:r>
              <a:rPr lang="en-US" sz="2400">
                <a:solidFill>
                  <a:schemeClr val="tx1">
                    <a:lumMod val="95000"/>
                    <a:lumOff val="5000"/>
                  </a:schemeClr>
                </a:solidFill>
              </a:rPr>
              <a:t>Persistence of </a:t>
            </a:r>
            <a:r>
              <a:rPr kumimoji="0" lang="en-US" sz="2400" b="0" i="0" u="none" strike="noStrike" kern="1200" cap="none" spc="0" normalizeH="0" baseline="0" noProof="0">
                <a:ln>
                  <a:noFill/>
                </a:ln>
                <a:solidFill>
                  <a:schemeClr val="tx1">
                    <a:lumMod val="95000"/>
                    <a:lumOff val="5000"/>
                  </a:schemeClr>
                </a:solidFill>
                <a:effectLst/>
                <a:uLnTx/>
                <a:uFillTx/>
                <a:ea typeface="+mn-ea"/>
                <a:cs typeface="+mn-cs"/>
              </a:rPr>
              <a:t>counterfeit agricultural inputs for maize production in Uganda</a:t>
            </a:r>
          </a:p>
        </p:txBody>
      </p:sp>
      <p:pic>
        <p:nvPicPr>
          <p:cNvPr id="3" name="Picture 2">
            <a:extLst>
              <a:ext uri="{FF2B5EF4-FFF2-40B4-BE49-F238E27FC236}">
                <a16:creationId xmlns:a16="http://schemas.microsoft.com/office/drawing/2014/main" id="{AF1B2E19-D914-22E7-BEF6-CCCFAB9295D2}"/>
              </a:ext>
            </a:extLst>
          </p:cNvPr>
          <p:cNvPicPr>
            <a:picLocks noChangeAspect="1"/>
          </p:cNvPicPr>
          <p:nvPr/>
        </p:nvPicPr>
        <p:blipFill>
          <a:blip r:embed="rId3"/>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60C60941-960C-F5CC-20BF-DEF458C763F3}"/>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 name="Picture 6">
            <a:extLst>
              <a:ext uri="{FF2B5EF4-FFF2-40B4-BE49-F238E27FC236}">
                <a16:creationId xmlns:a16="http://schemas.microsoft.com/office/drawing/2014/main" id="{1CCCADFD-1A4C-8EE9-9E55-76361246C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17784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a:cs typeface="Calibri"/>
              </a:rPr>
              <a:t>Facilitator Tips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667250"/>
          </a:xfrm>
        </p:spPr>
        <p:txBody>
          <a:bodyPr>
            <a:normAutofit/>
          </a:bodyPr>
          <a:lstStyle/>
          <a:p>
            <a:pPr marL="0" indent="0">
              <a:buNone/>
            </a:pPr>
            <a:r>
              <a:rPr lang="en-US" sz="1800" b="1"/>
              <a:t>Flexibility:</a:t>
            </a:r>
            <a:r>
              <a:rPr lang="en-US" sz="1800"/>
              <a:t> Facilitators should make these trainings their own. Slides pulled from this master slide deck can be tailored, refined, and iterated upon for separate PowerPoint presentations. We also encourage adaptation and sharing experiences/innovations with ACDI/VOCA’s Community of Practice on Policy, Governance and BEE.</a:t>
            </a:r>
            <a:endParaRPr lang="en-US" sz="1800" b="1"/>
          </a:p>
          <a:p>
            <a:pPr marL="0" indent="0">
              <a:buNone/>
            </a:pPr>
            <a:endParaRPr lang="en-US" sz="1800" b="1"/>
          </a:p>
          <a:p>
            <a:pPr marL="0" indent="0">
              <a:buNone/>
            </a:pPr>
            <a:r>
              <a:rPr lang="en-US" sz="1800" b="1"/>
              <a:t>Who Should Deliver Training(s): </a:t>
            </a:r>
            <a:r>
              <a:rPr lang="en-US" sz="1800"/>
              <a:t>ACDI/VOCA home office staff (POC: Ydun Donahoe), program leadership (e.g., the Chief of Party) may decide to deliver the content to other staff, or team leads (e.g., programs, grants, MEL) may tailor the training to the specific roles their teams play in the TWP process. Again, flexibility is key. There is no single correct way to deliver the content.</a:t>
            </a:r>
          </a:p>
          <a:p>
            <a:pPr marL="0" indent="0">
              <a:buNone/>
            </a:pPr>
            <a:endParaRPr lang="en-US" sz="1800" b="1"/>
          </a:p>
          <a:p>
            <a:pPr marL="0" indent="0">
              <a:buNone/>
            </a:pPr>
            <a:r>
              <a:rPr lang="en-US" sz="1800" b="1"/>
              <a:t>Guidance Notes:</a:t>
            </a:r>
            <a:r>
              <a:rPr lang="en-US" sz="1800"/>
              <a:t> Several slides (not all) have notes to guide facilitators through the content. Slides without notes are considered self-explanatory. That said, facilitators are encouraged to use their own examples and voice when presenting material. </a:t>
            </a:r>
            <a:endParaRPr lang="en-US" sz="1800" b="1"/>
          </a:p>
        </p:txBody>
      </p:sp>
      <p:pic>
        <p:nvPicPr>
          <p:cNvPr id="2" name="Picture 1">
            <a:extLst>
              <a:ext uri="{FF2B5EF4-FFF2-40B4-BE49-F238E27FC236}">
                <a16:creationId xmlns:a16="http://schemas.microsoft.com/office/drawing/2014/main" id="{AC6CBBB6-DB9D-AFA1-559E-188F07A79B07}"/>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13DBD038-C7D0-C563-4C34-0431E49C824A}"/>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5DD836F4-CDAF-AAB5-A114-83F1B9B471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4278581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Light"/>
                <a:cs typeface="Calibri Light"/>
              </a:rPr>
              <a:t>Core Operational Question Example</a:t>
            </a:r>
          </a:p>
        </p:txBody>
      </p:sp>
      <p:graphicFrame>
        <p:nvGraphicFramePr>
          <p:cNvPr id="2" name="Table 2">
            <a:extLst>
              <a:ext uri="{FF2B5EF4-FFF2-40B4-BE49-F238E27FC236}">
                <a16:creationId xmlns:a16="http://schemas.microsoft.com/office/drawing/2014/main" id="{7E0DDB2C-B84C-4D54-A59F-D4BF12BCE593}"/>
              </a:ext>
            </a:extLst>
          </p:cNvPr>
          <p:cNvGraphicFramePr>
            <a:graphicFrameLocks noGrp="1"/>
          </p:cNvGraphicFramePr>
          <p:nvPr>
            <p:ph idx="1"/>
            <p:extLst>
              <p:ext uri="{D42A27DB-BD31-4B8C-83A1-F6EECF244321}">
                <p14:modId xmlns:p14="http://schemas.microsoft.com/office/powerpoint/2010/main" val="203403087"/>
              </p:ext>
            </p:extLst>
          </p:nvPr>
        </p:nvGraphicFramePr>
        <p:xfrm>
          <a:off x="669103" y="2179406"/>
          <a:ext cx="10853792" cy="3937000"/>
        </p:xfrm>
        <a:graphic>
          <a:graphicData uri="http://schemas.openxmlformats.org/drawingml/2006/table">
            <a:tbl>
              <a:tblPr firstRow="1" bandRow="1"/>
              <a:tblGrid>
                <a:gridCol w="5426896">
                  <a:extLst>
                    <a:ext uri="{9D8B030D-6E8A-4147-A177-3AD203B41FA5}">
                      <a16:colId xmlns:a16="http://schemas.microsoft.com/office/drawing/2014/main" val="184655721"/>
                    </a:ext>
                  </a:extLst>
                </a:gridCol>
                <a:gridCol w="5426896">
                  <a:extLst>
                    <a:ext uri="{9D8B030D-6E8A-4147-A177-3AD203B41FA5}">
                      <a16:colId xmlns:a16="http://schemas.microsoft.com/office/drawing/2014/main" val="711360244"/>
                    </a:ext>
                  </a:extLst>
                </a:gridCol>
              </a:tblGrid>
              <a:tr h="370840">
                <a:tc>
                  <a:txBody>
                    <a:bodyPr/>
                    <a:lstStyle/>
                    <a:p>
                      <a:r>
                        <a:rPr lang="en-US" sz="1800" b="1"/>
                        <a:t>Hypothetical Core </a:t>
                      </a:r>
                      <a:r>
                        <a:rPr lang="en-US" sz="1800" b="1" u="sng"/>
                        <a:t>Operational</a:t>
                      </a:r>
                      <a:r>
                        <a:rPr lang="en-US" sz="1800" b="1"/>
                        <a:t> Question</a:t>
                      </a:r>
                    </a:p>
                  </a:txBody>
                  <a:tcPr>
                    <a:solidFill>
                      <a:srgbClr val="009BA7"/>
                    </a:solidFill>
                  </a:tcPr>
                </a:tc>
                <a:tc>
                  <a:txBody>
                    <a:bodyPr/>
                    <a:lstStyle/>
                    <a:p>
                      <a:r>
                        <a:rPr lang="en-US" sz="1800" b="1"/>
                        <a:t>“Goldilocks” Test</a:t>
                      </a:r>
                    </a:p>
                  </a:txBody>
                  <a:tcPr>
                    <a:solidFill>
                      <a:srgbClr val="009BA7"/>
                    </a:solidFill>
                  </a:tcPr>
                </a:tc>
                <a:extLst>
                  <a:ext uri="{0D108BD9-81ED-4DB2-BD59-A6C34878D82A}">
                    <a16:rowId xmlns:a16="http://schemas.microsoft.com/office/drawing/2014/main" val="3911681697"/>
                  </a:ext>
                </a:extLst>
              </a:tr>
              <a:tr h="370840">
                <a:tc>
                  <a:txBody>
                    <a:bodyPr/>
                    <a:lstStyle/>
                    <a:p>
                      <a:r>
                        <a:rPr lang="en-US" sz="1800"/>
                        <a:t>How do the identified challenges and opportunities impact programming?</a:t>
                      </a:r>
                    </a:p>
                  </a:txBody>
                  <a:tcPr/>
                </a:tc>
                <a:tc>
                  <a:txBody>
                    <a:bodyPr/>
                    <a:lstStyle/>
                    <a:p>
                      <a:r>
                        <a:rPr lang="en-US" sz="1800"/>
                        <a:t>Too Broad: This question may lead to responses and proposed interventions that cannot be addressed because they fall outside of the program’s scope.</a:t>
                      </a:r>
                      <a:endParaRPr lang="en-US" sz="1800" b="0"/>
                    </a:p>
                  </a:txBody>
                  <a:tcPr/>
                </a:tc>
                <a:extLst>
                  <a:ext uri="{0D108BD9-81ED-4DB2-BD59-A6C34878D82A}">
                    <a16:rowId xmlns:a16="http://schemas.microsoft.com/office/drawing/2014/main" val="2243776123"/>
                  </a:ext>
                </a:extLst>
              </a:tr>
              <a:tr h="370840">
                <a:tc>
                  <a:txBody>
                    <a:bodyPr/>
                    <a:lstStyle/>
                    <a:p>
                      <a:r>
                        <a:rPr lang="en-US" sz="1800"/>
                        <a:t>How can the program best target corrupt actors in Uganda’s maize sector to address counterfeit input production and distribution?</a:t>
                      </a:r>
                    </a:p>
                  </a:txBody>
                  <a:tcPr/>
                </a:tc>
                <a:tc>
                  <a:txBody>
                    <a:bodyPr/>
                    <a:lstStyle/>
                    <a:p>
                      <a:r>
                        <a:rPr lang="en-US" sz="1800"/>
                        <a:t>Too Specific: Firstly, the question focuses too specifically on one intervention when there may be others. Secondly, it is a leading question that assumes corruption is an issue before the analysis validates/rejects this.</a:t>
                      </a:r>
                      <a:endParaRPr lang="en-US" sz="1800" b="0"/>
                    </a:p>
                  </a:txBody>
                  <a:tcPr/>
                </a:tc>
                <a:extLst>
                  <a:ext uri="{0D108BD9-81ED-4DB2-BD59-A6C34878D82A}">
                    <a16:rowId xmlns:a16="http://schemas.microsoft.com/office/drawing/2014/main" val="2674289332"/>
                  </a:ext>
                </a:extLst>
              </a:tr>
              <a:tr h="370840">
                <a:tc>
                  <a:txBody>
                    <a:bodyPr/>
                    <a:lstStyle/>
                    <a:p>
                      <a:r>
                        <a:rPr lang="en-US" sz="1800"/>
                        <a:t>Who must the program target to more effectively mitigate counterfeits in Uganda’s maize sector at the regulatory and institutional level, and what will incentivize them to work collectively towards this goal?</a:t>
                      </a:r>
                    </a:p>
                  </a:txBody>
                  <a:tcPr/>
                </a:tc>
                <a:tc>
                  <a:txBody>
                    <a:bodyPr/>
                    <a:lstStyle/>
                    <a:p>
                      <a:r>
                        <a:rPr lang="en-US" sz="1800"/>
                        <a:t>Just Right: This question is specific to the issue of counterfeits in the maize sector, has an institutional focus, and leaves it up to the analysis to determine which interventions may prove viable.</a:t>
                      </a:r>
                      <a:endParaRPr lang="en-US" sz="1800" b="0"/>
                    </a:p>
                  </a:txBody>
                  <a:tcPr/>
                </a:tc>
                <a:extLst>
                  <a:ext uri="{0D108BD9-81ED-4DB2-BD59-A6C34878D82A}">
                    <a16:rowId xmlns:a16="http://schemas.microsoft.com/office/drawing/2014/main" val="849939242"/>
                  </a:ext>
                </a:extLst>
              </a:tr>
            </a:tbl>
          </a:graphicData>
        </a:graphic>
      </p:graphicFrame>
      <p:sp>
        <p:nvSpPr>
          <p:cNvPr id="6" name="Content Placeholder 4">
            <a:extLst>
              <a:ext uri="{FF2B5EF4-FFF2-40B4-BE49-F238E27FC236}">
                <a16:creationId xmlns:a16="http://schemas.microsoft.com/office/drawing/2014/main" id="{5FB9A4C9-79FB-451A-B2DC-7FF16EC2FE4B}"/>
              </a:ext>
            </a:extLst>
          </p:cNvPr>
          <p:cNvSpPr txBox="1">
            <a:spLocks/>
          </p:cNvSpPr>
          <p:nvPr/>
        </p:nvSpPr>
        <p:spPr>
          <a:xfrm>
            <a:off x="838199" y="1690688"/>
            <a:ext cx="10515600" cy="524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400" b="1" i="0" u="none" strike="noStrike" kern="1200" cap="none" spc="0" normalizeH="0" baseline="0" noProof="0">
                <a:ln>
                  <a:noFill/>
                </a:ln>
                <a:solidFill>
                  <a:schemeClr val="tx1">
                    <a:lumMod val="95000"/>
                    <a:lumOff val="5000"/>
                  </a:schemeClr>
                </a:solidFill>
                <a:effectLst/>
                <a:uLnTx/>
                <a:uFillTx/>
                <a:ea typeface="+mn-ea"/>
                <a:cs typeface="+mn-cs"/>
              </a:rPr>
              <a:t>Problem: </a:t>
            </a:r>
            <a:r>
              <a:rPr lang="en-US" sz="2400">
                <a:solidFill>
                  <a:schemeClr val="tx1">
                    <a:lumMod val="95000"/>
                    <a:lumOff val="5000"/>
                  </a:schemeClr>
                </a:solidFill>
              </a:rPr>
              <a:t>Persistence of </a:t>
            </a:r>
            <a:r>
              <a:rPr kumimoji="0" lang="en-US" sz="2400" b="0" i="0" u="none" strike="noStrike" kern="1200" cap="none" spc="0" normalizeH="0" baseline="0" noProof="0">
                <a:ln>
                  <a:noFill/>
                </a:ln>
                <a:solidFill>
                  <a:schemeClr val="tx1">
                    <a:lumMod val="95000"/>
                    <a:lumOff val="5000"/>
                  </a:schemeClr>
                </a:solidFill>
                <a:effectLst/>
                <a:uLnTx/>
                <a:uFillTx/>
                <a:ea typeface="+mn-ea"/>
                <a:cs typeface="+mn-cs"/>
              </a:rPr>
              <a:t>counterfeit agricultural inputs in Uganda’s maize sector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70AD47">
                  <a:lumMod val="50000"/>
                </a:srgbClr>
              </a:solidFill>
              <a:effectLst/>
              <a:uLnTx/>
              <a:uFillTx/>
              <a:latin typeface="Garamond" panose="02020404030301010803"/>
              <a:ea typeface="+mn-ea"/>
              <a:cs typeface="+mn-cs"/>
            </a:endParaRPr>
          </a:p>
        </p:txBody>
      </p:sp>
      <p:pic>
        <p:nvPicPr>
          <p:cNvPr id="3" name="Picture 2">
            <a:extLst>
              <a:ext uri="{FF2B5EF4-FFF2-40B4-BE49-F238E27FC236}">
                <a16:creationId xmlns:a16="http://schemas.microsoft.com/office/drawing/2014/main" id="{6FBED413-AF1C-8B9D-7E45-F30A1101B0B4}"/>
              </a:ext>
            </a:extLst>
          </p:cNvPr>
          <p:cNvPicPr>
            <a:picLocks noChangeAspect="1"/>
          </p:cNvPicPr>
          <p:nvPr/>
        </p:nvPicPr>
        <p:blipFill>
          <a:blip r:embed="rId3"/>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60FA19A3-2C42-2CEF-7090-9D1F1ED3E4D2}"/>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 name="Picture 6">
            <a:extLst>
              <a:ext uri="{FF2B5EF4-FFF2-40B4-BE49-F238E27FC236}">
                <a16:creationId xmlns:a16="http://schemas.microsoft.com/office/drawing/2014/main" id="{F1621372-D13D-D81A-51A9-BE5F26EB2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87702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Light"/>
                <a:cs typeface="Calibri Light"/>
              </a:rPr>
              <a:t>Group Practice Activity</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642600" cy="4133386"/>
          </a:xfrm>
        </p:spPr>
        <p:txBody>
          <a:bodyPr>
            <a:normAutofit/>
          </a:bodyPr>
          <a:lstStyle/>
          <a:p>
            <a:pPr marL="0" indent="0">
              <a:buNone/>
            </a:pPr>
            <a:r>
              <a:rPr lang="en-US" sz="2200" b="1">
                <a:latin typeface="+mn-lt"/>
              </a:rPr>
              <a:t>Step 1:</a:t>
            </a:r>
            <a:r>
              <a:rPr lang="en-US" sz="2200">
                <a:latin typeface="+mn-lt"/>
              </a:rPr>
              <a:t> Using your problem analysis worksheet, identify a complex development problem directly related to a hypothetical market systems barrier common in your work.</a:t>
            </a:r>
            <a:endParaRPr lang="en-US" sz="2200" i="1">
              <a:latin typeface="+mn-lt"/>
            </a:endParaRPr>
          </a:p>
          <a:p>
            <a:pPr marL="0" indent="0">
              <a:buNone/>
            </a:pPr>
            <a:r>
              <a:rPr lang="en-US" sz="2200" b="1">
                <a:latin typeface="+mn-lt"/>
              </a:rPr>
              <a:t>Step 2: </a:t>
            </a:r>
            <a:r>
              <a:rPr lang="en-US" sz="2200">
                <a:latin typeface="+mn-lt"/>
              </a:rPr>
              <a:t>Due to time constraints, identify one known or assumed main cause for this problem.</a:t>
            </a:r>
          </a:p>
          <a:p>
            <a:pPr marL="0" indent="0">
              <a:buNone/>
            </a:pPr>
            <a:r>
              <a:rPr lang="en-US" sz="2200" b="1">
                <a:latin typeface="+mn-lt"/>
              </a:rPr>
              <a:t>Step 3: </a:t>
            </a:r>
            <a:r>
              <a:rPr lang="en-US" sz="2200">
                <a:latin typeface="+mn-lt"/>
              </a:rPr>
              <a:t>Identify two known or assumed sub-causes for the main cause.</a:t>
            </a:r>
          </a:p>
          <a:p>
            <a:pPr marL="0" indent="0">
              <a:buNone/>
            </a:pPr>
            <a:r>
              <a:rPr lang="en-US" sz="2200" b="1">
                <a:latin typeface="+mn-lt"/>
              </a:rPr>
              <a:t>Step 4:</a:t>
            </a:r>
            <a:r>
              <a:rPr lang="en-US" sz="2200">
                <a:latin typeface="+mn-lt"/>
              </a:rPr>
              <a:t> Develop a core knowledge and operational question derived from this analysis to unpack further through applied PEA.</a:t>
            </a:r>
          </a:p>
          <a:p>
            <a:pPr marL="0" indent="0">
              <a:buNone/>
            </a:pPr>
            <a:r>
              <a:rPr lang="en-US" sz="2200" b="1">
                <a:latin typeface="+mn-lt"/>
              </a:rPr>
              <a:t>Step 5:</a:t>
            </a:r>
            <a:r>
              <a:rPr lang="en-US" sz="2200">
                <a:latin typeface="+mn-lt"/>
              </a:rPr>
              <a:t> If time permits, practice developing a few supporting questions.</a:t>
            </a:r>
          </a:p>
        </p:txBody>
      </p:sp>
      <p:pic>
        <p:nvPicPr>
          <p:cNvPr id="2" name="Picture 1">
            <a:extLst>
              <a:ext uri="{FF2B5EF4-FFF2-40B4-BE49-F238E27FC236}">
                <a16:creationId xmlns:a16="http://schemas.microsoft.com/office/drawing/2014/main" id="{ADF17B87-9C05-EBE9-5F28-46D9001A0D40}"/>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AAE42946-DD85-8AF8-E7CC-6D648F01E65A}"/>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D76E8235-485A-7E99-926D-2636E7202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368249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4AD7-0B06-4B9B-AA77-A7A84A02913A}"/>
              </a:ext>
            </a:extLst>
          </p:cNvPr>
          <p:cNvSpPr>
            <a:spLocks noGrp="1"/>
          </p:cNvSpPr>
          <p:nvPr>
            <p:ph type="title"/>
          </p:nvPr>
        </p:nvSpPr>
        <p:spPr>
          <a:xfrm>
            <a:off x="1027633" y="353459"/>
            <a:ext cx="10515600" cy="1325563"/>
          </a:xfrm>
        </p:spPr>
        <p:txBody>
          <a:bodyPr>
            <a:normAutofit/>
          </a:bodyPr>
          <a:lstStyle/>
          <a:p>
            <a:r>
              <a:rPr lang="en-US">
                <a:solidFill>
                  <a:srgbClr val="009BA7"/>
                </a:solidFill>
                <a:latin typeface="Calibri"/>
                <a:ea typeface="Calibri Light"/>
                <a:cs typeface="Calibri Light"/>
              </a:rPr>
              <a:t>ACDI/VOCA Resources</a:t>
            </a:r>
          </a:p>
        </p:txBody>
      </p:sp>
      <p:sp>
        <p:nvSpPr>
          <p:cNvPr id="12" name="Content Placeholder 4">
            <a:extLst>
              <a:ext uri="{FF2B5EF4-FFF2-40B4-BE49-F238E27FC236}">
                <a16:creationId xmlns:a16="http://schemas.microsoft.com/office/drawing/2014/main" id="{EF41255D-7B49-CBAC-9105-931BEAE7F9FE}"/>
              </a:ext>
            </a:extLst>
          </p:cNvPr>
          <p:cNvSpPr>
            <a:spLocks noGrp="1"/>
          </p:cNvSpPr>
          <p:nvPr>
            <p:ph idx="1"/>
          </p:nvPr>
        </p:nvSpPr>
        <p:spPr>
          <a:xfrm>
            <a:off x="838200" y="1825624"/>
            <a:ext cx="10515600" cy="4761787"/>
          </a:xfrm>
        </p:spPr>
        <p:txBody>
          <a:bodyPr>
            <a:normAutofit/>
          </a:bodyPr>
          <a:lstStyle/>
          <a:p>
            <a:pPr marL="0" indent="0" defTabSz="914400">
              <a:spcBef>
                <a:spcPts val="600"/>
              </a:spcBef>
              <a:spcAft>
                <a:spcPts val="600"/>
              </a:spcAft>
              <a:buNone/>
              <a:defRPr/>
            </a:pPr>
            <a:r>
              <a:rPr lang="en-US" sz="2000" b="1"/>
              <a:t>Thinking and Working Politically Toolkit</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 Rapid PEA (Checklist &amp; Guidance with Worksheet for Problem Analysis)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Standard Baseline PEA (Checklist &amp; Guidance with Worksheet for Problem Analysis)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hlinkClick r:id="rId3"/>
              </a:rPr>
              <a:t>Blog Series</a:t>
            </a:r>
            <a:r>
              <a:rPr lang="en-US" sz="2000" b="1"/>
              <a:t>: TWP in Market Systems Development with Cases from ACDI/VOCA projects in </a:t>
            </a:r>
            <a:r>
              <a:rPr lang="en-US" sz="2000" b="1">
                <a:hlinkClick r:id="rId3"/>
              </a:rPr>
              <a:t>Colombia</a:t>
            </a:r>
            <a:r>
              <a:rPr lang="en-US" sz="2000" b="1"/>
              <a:t>, </a:t>
            </a:r>
            <a:r>
              <a:rPr lang="en-US" sz="2000" b="1">
                <a:hlinkClick r:id="rId4"/>
              </a:rPr>
              <a:t>Ghana</a:t>
            </a:r>
            <a:r>
              <a:rPr lang="en-US" sz="2000" b="1"/>
              <a:t>, and </a:t>
            </a:r>
            <a:r>
              <a:rPr lang="en-US" sz="2000" b="1">
                <a:hlinkClick r:id="rId5"/>
              </a:rPr>
              <a:t>Mozambique</a:t>
            </a:r>
            <a:r>
              <a:rPr lang="en-US" sz="2000" b="1"/>
              <a:t>.</a:t>
            </a:r>
          </a:p>
          <a:p>
            <a:pPr marL="0" marR="0" lvl="0" indent="0" algn="l" defTabSz="914400" rtl="0" eaLnBrk="1" fontAlgn="auto" latinLnBrk="0" hangingPunct="1">
              <a:lnSpc>
                <a:spcPct val="90000"/>
              </a:lnSpc>
              <a:spcBef>
                <a:spcPts val="600"/>
              </a:spcBef>
              <a:spcAft>
                <a:spcPts val="600"/>
              </a:spcAft>
              <a:buClrTx/>
              <a:buSzTx/>
              <a:buNone/>
              <a:tabLst/>
              <a:defRPr/>
            </a:pPr>
            <a:endParaRPr lang="en-US" sz="2000"/>
          </a:p>
        </p:txBody>
      </p:sp>
      <p:pic>
        <p:nvPicPr>
          <p:cNvPr id="3" name="Picture 2">
            <a:extLst>
              <a:ext uri="{FF2B5EF4-FFF2-40B4-BE49-F238E27FC236}">
                <a16:creationId xmlns:a16="http://schemas.microsoft.com/office/drawing/2014/main" id="{B1CFB9F6-D62F-44D8-6DA5-2FB625001A3A}"/>
              </a:ext>
            </a:extLst>
          </p:cNvPr>
          <p:cNvPicPr>
            <a:picLocks noChangeAspect="1"/>
          </p:cNvPicPr>
          <p:nvPr/>
        </p:nvPicPr>
        <p:blipFill>
          <a:blip r:embed="rId6"/>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ED1093F0-E5D1-8231-6234-B667A572B55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1" name="Picture 10">
            <a:extLst>
              <a:ext uri="{FF2B5EF4-FFF2-40B4-BE49-F238E27FC236}">
                <a16:creationId xmlns:a16="http://schemas.microsoft.com/office/drawing/2014/main" id="{48F79958-4E2B-8813-A2AD-2CAB5ED938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846033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812CCDB-3076-47E9-B127-7C3E9A81325A}"/>
              </a:ext>
            </a:extLst>
          </p:cNvPr>
          <p:cNvSpPr>
            <a:spLocks noGrp="1"/>
          </p:cNvSpPr>
          <p:nvPr>
            <p:ph idx="1"/>
          </p:nvPr>
        </p:nvSpPr>
        <p:spPr>
          <a:xfrm>
            <a:off x="725185" y="737864"/>
            <a:ext cx="10515600" cy="2528261"/>
          </a:xfrm>
        </p:spPr>
        <p:txBody>
          <a:bodyPr vert="horz" lIns="91440" tIns="45720" rIns="91440" bIns="45720" rtlCol="0" anchor="t">
            <a:normAutofit lnSpcReduction="10000"/>
          </a:bodyPr>
          <a:lstStyle/>
          <a:p>
            <a:pPr marL="0" indent="0" algn="ctr">
              <a:buNone/>
            </a:pPr>
            <a:endParaRPr lang="en-US" sz="3600" b="1"/>
          </a:p>
          <a:p>
            <a:pPr marL="0" indent="0" algn="ctr">
              <a:buNone/>
            </a:pPr>
            <a:endParaRPr lang="en-US" sz="3600" b="1"/>
          </a:p>
          <a:p>
            <a:pPr marL="0" indent="0" algn="ctr">
              <a:spcBef>
                <a:spcPts val="0"/>
              </a:spcBef>
              <a:buNone/>
            </a:pPr>
            <a:r>
              <a:rPr lang="en-US" sz="6600" b="1">
                <a:solidFill>
                  <a:srgbClr val="009BA7"/>
                </a:solidFill>
                <a:latin typeface="Calibri"/>
                <a:ea typeface="Calibri"/>
                <a:cs typeface="Calibri"/>
              </a:rPr>
              <a:t>Baseline PEA</a:t>
            </a:r>
          </a:p>
          <a:p>
            <a:pPr marL="0" indent="0" algn="ctr">
              <a:spcBef>
                <a:spcPts val="0"/>
              </a:spcBef>
              <a:buNone/>
            </a:pPr>
            <a:r>
              <a:rPr lang="en-US" sz="3200" i="1">
                <a:latin typeface="Avenir LT Std 55 Roman"/>
              </a:rPr>
              <a:t>Primary Research Phase</a:t>
            </a:r>
          </a:p>
        </p:txBody>
      </p:sp>
      <p:pic>
        <p:nvPicPr>
          <p:cNvPr id="2" name="Picture 1">
            <a:extLst>
              <a:ext uri="{FF2B5EF4-FFF2-40B4-BE49-F238E27FC236}">
                <a16:creationId xmlns:a16="http://schemas.microsoft.com/office/drawing/2014/main" id="{7766B6F7-48E2-D60B-AA56-5DE2DDB0BD9E}"/>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E1D2DEC7-552D-0B92-B798-BA131BBB8EEA}"/>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B275F686-EF46-5F7F-874D-BEEEAD151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461485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838199" y="1813902"/>
            <a:ext cx="10515599" cy="467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ea typeface="+mn-ea"/>
                <a:cs typeface="+mn-cs"/>
              </a:rPr>
              <a:t>Facilitate key informant interviews (KIIs) and/or focus group discussions (FGDs) with coaching and/or direct involvement from applied PEA experts.</a:t>
            </a:r>
          </a:p>
          <a:p>
            <a:pPr marL="796925"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Use snowballing approach to iterate upon key informant list.</a:t>
            </a:r>
          </a:p>
          <a:p>
            <a:pPr marL="796925"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Hold frequent check-ins with research team to troubleshoot, analyze trends, prepare for upcoming KIIs/FGDs, and validate data.</a:t>
            </a:r>
          </a:p>
          <a:p>
            <a:pPr marL="796925"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Facilitate a mid-study review to reflect on progress, discuss preliminary findings, and course correct as needed.</a:t>
            </a:r>
          </a:p>
          <a:p>
            <a:pPr marL="796925" marR="0" lvl="1" indent="-228600" algn="l" defTabSz="914400" rtl="0" eaLnBrk="1" fontAlgn="auto" latinLnBrk="0" hangingPunct="1">
              <a:lnSpc>
                <a:spcPct val="100000"/>
              </a:lnSpc>
              <a:spcBef>
                <a:spcPts val="5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Take detailed notes during interviews to capture salient points.</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ea typeface="+mn-ea"/>
                <a:cs typeface="+mn-cs"/>
              </a:rPr>
              <a:t>Use qualitative methods to code and analyze primary and secondary data:</a:t>
            </a:r>
          </a:p>
          <a:p>
            <a:pPr marL="796925"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Review and analyze trends between KII/FGD notes and secondary data.</a:t>
            </a:r>
          </a:p>
          <a:p>
            <a:pPr marL="796925"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Triangulate to validate data.</a:t>
            </a:r>
          </a:p>
          <a:p>
            <a:pPr marL="796925"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In </a:t>
            </a:r>
            <a:r>
              <a:rPr lang="en-US" sz="2000">
                <a:solidFill>
                  <a:schemeClr val="tx1">
                    <a:lumMod val="95000"/>
                    <a:lumOff val="5000"/>
                  </a:schemeClr>
                </a:solidFill>
              </a:rPr>
              <a:t>parallel, </a:t>
            </a: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populate complementary analytical tools (e.g., stakeholder power tables and matrices).</a:t>
            </a:r>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972954" y="488339"/>
            <a:ext cx="10515600" cy="1325563"/>
          </a:xfrm>
        </p:spPr>
        <p:txBody>
          <a:bodyPr>
            <a:normAutofit/>
          </a:bodyPr>
          <a:lstStyle/>
          <a:p>
            <a:r>
              <a:rPr lang="en-US">
                <a:solidFill>
                  <a:srgbClr val="009BA7"/>
                </a:solidFill>
                <a:latin typeface="Calibri"/>
                <a:ea typeface="Calibri Light"/>
                <a:cs typeface="Calibri Light"/>
              </a:rPr>
              <a:t>Baseline PEA: Primary Research Steps</a:t>
            </a:r>
          </a:p>
        </p:txBody>
      </p:sp>
      <p:pic>
        <p:nvPicPr>
          <p:cNvPr id="2" name="Picture 1">
            <a:extLst>
              <a:ext uri="{FF2B5EF4-FFF2-40B4-BE49-F238E27FC236}">
                <a16:creationId xmlns:a16="http://schemas.microsoft.com/office/drawing/2014/main" id="{99FD1A2A-2109-3876-0876-8886E61EB2DF}"/>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93CB791E-6092-7D45-0BDF-AE92B94E7E02}"/>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6CB288AC-5D64-A533-3DEB-E72A79C47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300189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838200" y="361313"/>
            <a:ext cx="9524337" cy="1183403"/>
          </a:xfrm>
        </p:spPr>
        <p:txBody>
          <a:bodyPr/>
          <a:lstStyle/>
          <a:p>
            <a:r>
              <a:rPr lang="en-US">
                <a:solidFill>
                  <a:srgbClr val="009BA7"/>
                </a:solidFill>
                <a:latin typeface="Calibri"/>
                <a:ea typeface="Calibri"/>
                <a:cs typeface="Calibri"/>
              </a:rPr>
              <a:t>Different Interview Styles</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825625"/>
            <a:ext cx="10515600" cy="4428419"/>
          </a:xfrm>
        </p:spPr>
        <p:txBody>
          <a:bodyPr>
            <a:normAutofit/>
          </a:bodyPr>
          <a:lstStyle/>
          <a:p>
            <a:pPr marL="0" indent="0">
              <a:buNone/>
            </a:pPr>
            <a:r>
              <a:rPr lang="en-US" b="1">
                <a:latin typeface="+mn-lt"/>
              </a:rPr>
              <a:t>Informal or Unstructured Interview </a:t>
            </a:r>
            <a:r>
              <a:rPr lang="en-US">
                <a:latin typeface="+mn-lt"/>
              </a:rPr>
              <a:t>(Key Informants)</a:t>
            </a:r>
          </a:p>
          <a:p>
            <a:pPr marL="395288" indent="-395288">
              <a:buFont typeface="Wingdings" panose="05000000000000000000" pitchFamily="2" charset="2"/>
              <a:buChar char="v"/>
            </a:pPr>
            <a:r>
              <a:rPr lang="en-US" sz="2200">
                <a:latin typeface="+mn-lt"/>
              </a:rPr>
              <a:t>Typically takes place in a casual setting and does not use a structured interview guide.</a:t>
            </a:r>
          </a:p>
          <a:p>
            <a:pPr marL="395288" indent="-395288">
              <a:buFont typeface="Wingdings" panose="05000000000000000000" pitchFamily="2" charset="2"/>
              <a:buChar char="v"/>
            </a:pPr>
            <a:r>
              <a:rPr lang="en-US" sz="2200">
                <a:latin typeface="+mn-lt"/>
              </a:rPr>
              <a:t>“Low pressure” interaction that allows respondents to speak more freely and openly.</a:t>
            </a:r>
          </a:p>
          <a:p>
            <a:pPr marL="395288" indent="-395288">
              <a:buFont typeface="Wingdings" panose="05000000000000000000" pitchFamily="2" charset="2"/>
              <a:buChar char="v"/>
            </a:pPr>
            <a:r>
              <a:rPr lang="en-US" sz="2200">
                <a:latin typeface="+mn-lt"/>
              </a:rPr>
              <a:t>Questions adjust to the natural flow of the conversation.</a:t>
            </a:r>
          </a:p>
          <a:p>
            <a:pPr marL="395288" indent="-395288">
              <a:spcAft>
                <a:spcPts val="1200"/>
              </a:spcAft>
              <a:buFont typeface="Wingdings" panose="05000000000000000000" pitchFamily="2" charset="2"/>
              <a:buChar char="v"/>
            </a:pPr>
            <a:r>
              <a:rPr lang="en-US" sz="2200">
                <a:latin typeface="+mn-lt"/>
              </a:rPr>
              <a:t>Can help test “line of inquiry” questions in the early stages of field research.</a:t>
            </a:r>
          </a:p>
          <a:p>
            <a:pPr marL="0" indent="0">
              <a:buNone/>
            </a:pPr>
            <a:r>
              <a:rPr lang="en-US" b="1">
                <a:latin typeface="+mn-lt"/>
              </a:rPr>
              <a:t>Semi-Structured/In-Depth Interview </a:t>
            </a:r>
            <a:r>
              <a:rPr lang="en-US">
                <a:latin typeface="+mn-lt"/>
              </a:rPr>
              <a:t>(Key Informants)</a:t>
            </a:r>
          </a:p>
          <a:p>
            <a:pPr marL="395288" indent="-395288">
              <a:buFont typeface="Wingdings" panose="05000000000000000000" pitchFamily="2" charset="2"/>
              <a:buChar char="v"/>
            </a:pPr>
            <a:r>
              <a:rPr lang="en-US" sz="2200">
                <a:latin typeface="+mn-lt"/>
              </a:rPr>
              <a:t>A few questions are predetermined and selected from the line of inquiry (supporting research questions) based on the respondent’s expertise/experience.</a:t>
            </a:r>
          </a:p>
          <a:p>
            <a:pPr marL="395288" indent="-395288">
              <a:buFont typeface="Wingdings" panose="05000000000000000000" pitchFamily="2" charset="2"/>
              <a:buChar char="v"/>
            </a:pPr>
            <a:r>
              <a:rPr lang="en-US" sz="2200">
                <a:latin typeface="+mn-lt"/>
              </a:rPr>
              <a:t>Remaining questions are not planned to allow for flexibility, especially when new information relevant to the core questions is presented by the respondent.</a:t>
            </a:r>
          </a:p>
        </p:txBody>
      </p:sp>
      <p:pic>
        <p:nvPicPr>
          <p:cNvPr id="2" name="Picture 1">
            <a:extLst>
              <a:ext uri="{FF2B5EF4-FFF2-40B4-BE49-F238E27FC236}">
                <a16:creationId xmlns:a16="http://schemas.microsoft.com/office/drawing/2014/main" id="{F6A4A0F7-FD49-F60C-8BF8-F83BD32B7189}"/>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B803D292-F0D8-073B-D6FC-C431A8DD3583}"/>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51BBC9E2-FC6D-1D4B-D89C-0B945A219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714935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838200" y="351153"/>
            <a:ext cx="9524337" cy="1183403"/>
          </a:xfrm>
        </p:spPr>
        <p:txBody>
          <a:bodyPr/>
          <a:lstStyle/>
          <a:p>
            <a:r>
              <a:rPr lang="en-US">
                <a:solidFill>
                  <a:srgbClr val="009BA7"/>
                </a:solidFill>
                <a:latin typeface="Calibri"/>
                <a:ea typeface="Calibri"/>
                <a:cs typeface="Calibri"/>
              </a:rPr>
              <a:t>Different Interview Styles (continued)</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825625"/>
            <a:ext cx="10515600" cy="4428419"/>
          </a:xfrm>
        </p:spPr>
        <p:txBody>
          <a:bodyPr>
            <a:normAutofit fontScale="92500"/>
          </a:bodyPr>
          <a:lstStyle/>
          <a:p>
            <a:pPr marL="0" indent="0">
              <a:buNone/>
            </a:pPr>
            <a:r>
              <a:rPr lang="en-US" b="1">
                <a:latin typeface="+mn-lt"/>
              </a:rPr>
              <a:t>Focus Group Discussion</a:t>
            </a:r>
          </a:p>
          <a:p>
            <a:pPr marL="395288" indent="-395288">
              <a:buFont typeface="Wingdings" panose="05000000000000000000" pitchFamily="2" charset="2"/>
              <a:buChar char="v"/>
            </a:pPr>
            <a:r>
              <a:rPr lang="en-US" sz="2200">
                <a:latin typeface="+mn-lt"/>
              </a:rPr>
              <a:t>Gathers a group of respondents with similar backgrounds, experience, and/or expertise.</a:t>
            </a:r>
          </a:p>
          <a:p>
            <a:pPr marL="395288" indent="-395288">
              <a:buFont typeface="Wingdings" panose="05000000000000000000" pitchFamily="2" charset="2"/>
              <a:buChar char="v"/>
            </a:pPr>
            <a:r>
              <a:rPr lang="en-US" sz="2200">
                <a:latin typeface="+mn-lt"/>
              </a:rPr>
              <a:t>Significant consideration is given to factors such as age, gender, ethnicity, and occupation.</a:t>
            </a:r>
          </a:p>
          <a:p>
            <a:pPr marL="395288" indent="-395288">
              <a:buFont typeface="Wingdings" panose="05000000000000000000" pitchFamily="2" charset="2"/>
              <a:buChar char="v"/>
            </a:pPr>
            <a:r>
              <a:rPr lang="en-US" sz="2200">
                <a:latin typeface="+mn-lt"/>
              </a:rPr>
              <a:t>Relies on strong facilitation (95% listening, 5% questioning) without controlling.</a:t>
            </a:r>
          </a:p>
          <a:p>
            <a:pPr marL="395288" indent="-395288">
              <a:spcAft>
                <a:spcPts val="1200"/>
              </a:spcAft>
              <a:buFont typeface="Wingdings" panose="05000000000000000000" pitchFamily="2" charset="2"/>
              <a:buChar char="v"/>
            </a:pPr>
            <a:r>
              <a:rPr lang="en-US" sz="2200">
                <a:latin typeface="+mn-lt"/>
              </a:rPr>
              <a:t>Questions are structured similarly to a semi-structured interview.</a:t>
            </a:r>
          </a:p>
          <a:p>
            <a:pPr marL="0" indent="0">
              <a:spcAft>
                <a:spcPts val="600"/>
              </a:spcAft>
              <a:buNone/>
            </a:pPr>
            <a:r>
              <a:rPr lang="en-US" sz="2400" b="1" u="sng">
                <a:latin typeface="+mn-lt"/>
              </a:rPr>
              <a:t>Note on Structured Interviews</a:t>
            </a:r>
            <a:r>
              <a:rPr lang="en-US" sz="2400" b="1">
                <a:latin typeface="+mn-lt"/>
              </a:rPr>
              <a:t>:</a:t>
            </a:r>
            <a:r>
              <a:rPr lang="en-US" sz="2400">
                <a:latin typeface="+mn-lt"/>
              </a:rPr>
              <a:t> </a:t>
            </a:r>
            <a:r>
              <a:rPr lang="en-US" sz="2200">
                <a:latin typeface="+mn-lt"/>
              </a:rPr>
              <a:t>Structured interviews and surveys are typically too rigid for PEA studies because they require you to ask the same questions to all respondents.</a:t>
            </a:r>
            <a:endParaRPr lang="en-US" sz="2200" b="1" u="sng">
              <a:latin typeface="+mn-lt"/>
            </a:endParaRPr>
          </a:p>
          <a:p>
            <a:pPr marL="0" indent="0">
              <a:buNone/>
            </a:pPr>
            <a:r>
              <a:rPr lang="en-US" sz="2400" b="1" u="sng">
                <a:latin typeface="+mn-lt"/>
              </a:rPr>
              <a:t>Note on Consent</a:t>
            </a:r>
            <a:r>
              <a:rPr lang="en-US" sz="2400" b="1">
                <a:latin typeface="+mn-lt"/>
              </a:rPr>
              <a:t>:</a:t>
            </a:r>
            <a:r>
              <a:rPr lang="en-US" sz="2200" b="1">
                <a:latin typeface="+mn-lt"/>
              </a:rPr>
              <a:t> </a:t>
            </a:r>
            <a:r>
              <a:rPr lang="en-US" sz="2200">
                <a:latin typeface="+mn-lt"/>
              </a:rPr>
              <a:t>Always explain to the person(s) being interviewed that the conversation is “off the record” and that no reference will be made to them unless explicit permission is granted. This can be explained verbally or acknowledged in a “consent form”.</a:t>
            </a:r>
          </a:p>
        </p:txBody>
      </p:sp>
      <p:pic>
        <p:nvPicPr>
          <p:cNvPr id="2" name="Picture 1">
            <a:extLst>
              <a:ext uri="{FF2B5EF4-FFF2-40B4-BE49-F238E27FC236}">
                <a16:creationId xmlns:a16="http://schemas.microsoft.com/office/drawing/2014/main" id="{6528C1D3-40CA-60E6-46F4-98AB0735C1CD}"/>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7AC385E2-FD8B-04D2-21EE-E9E4721C7A98}"/>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09370341-72A8-8653-423E-79CD9B5FA5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697665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929640" y="330833"/>
            <a:ext cx="9524337" cy="1183403"/>
          </a:xfrm>
        </p:spPr>
        <p:txBody>
          <a:bodyPr>
            <a:normAutofit/>
          </a:bodyPr>
          <a:lstStyle/>
          <a:p>
            <a:r>
              <a:rPr lang="en-US">
                <a:solidFill>
                  <a:srgbClr val="009BA7"/>
                </a:solidFill>
                <a:latin typeface="Calibri"/>
                <a:ea typeface="Calibri"/>
                <a:cs typeface="Calibri"/>
              </a:rPr>
              <a:t>Interview/Facilitation Tips</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825625"/>
            <a:ext cx="10515600" cy="4428419"/>
          </a:xfrm>
        </p:spPr>
        <p:txBody>
          <a:bodyPr>
            <a:normAutofit lnSpcReduction="10000"/>
          </a:bodyPr>
          <a:lstStyle/>
          <a:p>
            <a:pPr marL="395288" indent="-395288">
              <a:buFont typeface="Wingdings" panose="05000000000000000000" pitchFamily="2" charset="2"/>
              <a:buChar char="v"/>
            </a:pPr>
            <a:r>
              <a:rPr lang="en-US" sz="2400">
                <a:latin typeface="+mn-lt"/>
              </a:rPr>
              <a:t>Ideally, at least two members of the team should conduct KIIs and FGDs and alternate between roles:</a:t>
            </a:r>
          </a:p>
          <a:p>
            <a:pPr lvl="1"/>
            <a:r>
              <a:rPr lang="en-US" sz="2200">
                <a:latin typeface="+mn-lt"/>
              </a:rPr>
              <a:t>The lead interviewer/facilitator is responsible for discussing the interview/facilitation strategy and pre-selecting questions before the KII/FGD.</a:t>
            </a:r>
          </a:p>
          <a:p>
            <a:pPr lvl="1"/>
            <a:r>
              <a:rPr lang="en-US" sz="2200">
                <a:latin typeface="+mn-lt"/>
              </a:rPr>
              <a:t>The lead notetaker is responsible for typing notes during—if the respondent allows—or immediately after the KII/FGD while the information is still top of mind.</a:t>
            </a:r>
          </a:p>
          <a:p>
            <a:pPr lvl="1">
              <a:spcAft>
                <a:spcPts val="600"/>
              </a:spcAft>
            </a:pPr>
            <a:r>
              <a:rPr lang="en-US" sz="2200">
                <a:latin typeface="+mn-lt"/>
              </a:rPr>
              <a:t>The lead interviewer/facilitator or backup notetaker then reviews and revises the notes.</a:t>
            </a:r>
          </a:p>
          <a:p>
            <a:pPr marL="395288" indent="-395288">
              <a:spcAft>
                <a:spcPts val="600"/>
              </a:spcAft>
              <a:buFont typeface="Wingdings" panose="05000000000000000000" pitchFamily="2" charset="2"/>
              <a:buChar char="v"/>
            </a:pPr>
            <a:r>
              <a:rPr lang="en-US" sz="2400">
                <a:latin typeface="+mn-lt"/>
              </a:rPr>
              <a:t>Review planned interview questions ahead of time to ensure they are not leading, prescriptive, or seeking affirmations.</a:t>
            </a:r>
          </a:p>
          <a:p>
            <a:pPr marL="395288" indent="-395288">
              <a:buFont typeface="Wingdings" panose="05000000000000000000" pitchFamily="2" charset="2"/>
              <a:buChar char="v"/>
            </a:pPr>
            <a:r>
              <a:rPr lang="en-US" sz="2400">
                <a:latin typeface="+mn-lt"/>
              </a:rPr>
              <a:t>Whenever possible, interview people who are professionals at analyzing information (e.g., academics, think tanks, journalists), not just those who have information.</a:t>
            </a:r>
          </a:p>
        </p:txBody>
      </p:sp>
      <p:pic>
        <p:nvPicPr>
          <p:cNvPr id="2" name="Picture 1">
            <a:extLst>
              <a:ext uri="{FF2B5EF4-FFF2-40B4-BE49-F238E27FC236}">
                <a16:creationId xmlns:a16="http://schemas.microsoft.com/office/drawing/2014/main" id="{59C29A09-F7A6-8FA3-E2C3-1F232EC18016}"/>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78826419-3249-AEFC-6F1F-EC68F30319C0}"/>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DEF23600-8930-7814-FB95-78D1FCB27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570179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1241778" y="252648"/>
            <a:ext cx="9524337" cy="1183403"/>
          </a:xfrm>
        </p:spPr>
        <p:txBody>
          <a:bodyPr>
            <a:normAutofit/>
          </a:bodyPr>
          <a:lstStyle/>
          <a:p>
            <a:r>
              <a:rPr lang="en-US">
                <a:solidFill>
                  <a:srgbClr val="009BA7"/>
                </a:solidFill>
                <a:latin typeface="Calibri"/>
                <a:ea typeface="Calibri"/>
                <a:cs typeface="Calibri"/>
              </a:rPr>
              <a:t>Open-Ended and Probing Questions</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825625"/>
            <a:ext cx="10515600" cy="4667250"/>
          </a:xfrm>
        </p:spPr>
        <p:txBody>
          <a:bodyPr>
            <a:normAutofit fontScale="92500" lnSpcReduction="10000"/>
          </a:bodyPr>
          <a:lstStyle/>
          <a:p>
            <a:pPr marL="0" indent="0">
              <a:buNone/>
            </a:pPr>
            <a:r>
              <a:rPr lang="en-US" sz="2400" b="1">
                <a:latin typeface="+mn-lt"/>
              </a:rPr>
              <a:t>      A </a:t>
            </a:r>
            <a:r>
              <a:rPr lang="en-US" sz="2400" b="1" i="1" u="sng">
                <a:latin typeface="+mn-lt"/>
              </a:rPr>
              <a:t>leading</a:t>
            </a:r>
            <a:r>
              <a:rPr lang="en-US" sz="2400" b="1">
                <a:latin typeface="+mn-lt"/>
              </a:rPr>
              <a:t> question is one that:</a:t>
            </a:r>
          </a:p>
          <a:p>
            <a:r>
              <a:rPr lang="en-US" sz="2200">
                <a:latin typeface="+mn-lt"/>
              </a:rPr>
              <a:t>Intentionally or unintentionally gives a respondent a prompt or assumed explanation/answer.</a:t>
            </a:r>
          </a:p>
          <a:p>
            <a:pPr>
              <a:spcAft>
                <a:spcPts val="1200"/>
              </a:spcAft>
            </a:pPr>
            <a:r>
              <a:rPr lang="en-US" sz="2200">
                <a:latin typeface="+mn-lt"/>
              </a:rPr>
              <a:t>Encourages a desired answer that the questioner wants to have confirmed.</a:t>
            </a:r>
          </a:p>
          <a:p>
            <a:pPr marL="0" indent="0">
              <a:buNone/>
            </a:pPr>
            <a:r>
              <a:rPr lang="en-US" sz="2200" b="1">
                <a:latin typeface="+mn-lt"/>
              </a:rPr>
              <a:t>       A</a:t>
            </a:r>
            <a:r>
              <a:rPr lang="en-US" sz="2400" b="1">
                <a:latin typeface="+mn-lt"/>
              </a:rPr>
              <a:t>n </a:t>
            </a:r>
            <a:r>
              <a:rPr lang="en-US" sz="2400" b="1" i="1" u="sng">
                <a:latin typeface="+mn-lt"/>
              </a:rPr>
              <a:t>open-ended</a:t>
            </a:r>
            <a:r>
              <a:rPr lang="en-US" sz="2400" b="1">
                <a:latin typeface="+mn-lt"/>
              </a:rPr>
              <a:t> question is one that:</a:t>
            </a:r>
          </a:p>
          <a:p>
            <a:r>
              <a:rPr lang="en-US" sz="2200">
                <a:latin typeface="+mn-lt"/>
              </a:rPr>
              <a:t>Encourages true and unbiased answers.</a:t>
            </a:r>
          </a:p>
          <a:p>
            <a:r>
              <a:rPr lang="en-US" sz="2200">
                <a:latin typeface="+mn-lt"/>
              </a:rPr>
              <a:t>Begins with “Why”, “What”, or “How”.</a:t>
            </a:r>
          </a:p>
          <a:p>
            <a:pPr>
              <a:spcAft>
                <a:spcPts val="1200"/>
              </a:spcAft>
            </a:pPr>
            <a:r>
              <a:rPr lang="en-US" sz="2200">
                <a:latin typeface="+mn-lt"/>
              </a:rPr>
              <a:t>Is not “close-ended”; cannot be answered with a “yes” or “no” response.</a:t>
            </a:r>
          </a:p>
          <a:p>
            <a:pPr marL="0" indent="0">
              <a:buNone/>
            </a:pPr>
            <a:r>
              <a:rPr lang="en-US" sz="2200">
                <a:latin typeface="+mn-lt"/>
              </a:rPr>
              <a:t>       </a:t>
            </a:r>
            <a:r>
              <a:rPr lang="en-US" sz="2400" b="1">
                <a:latin typeface="+mn-lt"/>
              </a:rPr>
              <a:t>A </a:t>
            </a:r>
            <a:r>
              <a:rPr lang="en-US" sz="2400" b="1" i="1" u="sng">
                <a:latin typeface="+mn-lt"/>
              </a:rPr>
              <a:t>probing </a:t>
            </a:r>
            <a:r>
              <a:rPr lang="en-US" sz="2400" b="1">
                <a:latin typeface="+mn-lt"/>
              </a:rPr>
              <a:t>question is one that:</a:t>
            </a:r>
          </a:p>
          <a:p>
            <a:r>
              <a:rPr lang="en-US" sz="2200">
                <a:latin typeface="+mn-lt"/>
              </a:rPr>
              <a:t>Follows-up on an initial or partial response to an open-ended question.</a:t>
            </a:r>
          </a:p>
          <a:p>
            <a:r>
              <a:rPr lang="en-US" sz="2200">
                <a:latin typeface="+mn-lt"/>
              </a:rPr>
              <a:t>Asks a respondent to explain further or provide clarity on her/his initial response.</a:t>
            </a:r>
          </a:p>
          <a:p>
            <a:pPr>
              <a:spcAft>
                <a:spcPts val="1200"/>
              </a:spcAft>
            </a:pPr>
            <a:r>
              <a:rPr lang="en-US" sz="2200">
                <a:latin typeface="+mn-lt"/>
              </a:rPr>
              <a:t>In focus groups, encourages participants to share other viewpoints.</a:t>
            </a:r>
          </a:p>
        </p:txBody>
      </p:sp>
      <p:sp>
        <p:nvSpPr>
          <p:cNvPr id="2" name="Multiplication Sign 1">
            <a:extLst>
              <a:ext uri="{FF2B5EF4-FFF2-40B4-BE49-F238E27FC236}">
                <a16:creationId xmlns:a16="http://schemas.microsoft.com/office/drawing/2014/main" id="{18BFEE65-E011-4089-AB1A-6AFA0188F60A}"/>
              </a:ext>
            </a:extLst>
          </p:cNvPr>
          <p:cNvSpPr/>
          <p:nvPr/>
        </p:nvSpPr>
        <p:spPr>
          <a:xfrm>
            <a:off x="793044" y="1791758"/>
            <a:ext cx="403578" cy="386998"/>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 name="Graphic 6" descr="Checkbox Checked with solid fill">
            <a:extLst>
              <a:ext uri="{FF2B5EF4-FFF2-40B4-BE49-F238E27FC236}">
                <a16:creationId xmlns:a16="http://schemas.microsoft.com/office/drawing/2014/main" id="{F4C7F6D6-9D03-4768-97F4-000FF57CDD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157" y="3022509"/>
            <a:ext cx="502621" cy="502621"/>
          </a:xfrm>
          <a:prstGeom prst="rect">
            <a:avLst/>
          </a:prstGeom>
        </p:spPr>
      </p:pic>
      <p:pic>
        <p:nvPicPr>
          <p:cNvPr id="10" name="Graphic 9" descr="Checkbox Checked with solid fill">
            <a:extLst>
              <a:ext uri="{FF2B5EF4-FFF2-40B4-BE49-F238E27FC236}">
                <a16:creationId xmlns:a16="http://schemas.microsoft.com/office/drawing/2014/main" id="{28D16874-EC5F-41A2-A3AF-FC09659A94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157" y="4685325"/>
            <a:ext cx="502621" cy="502621"/>
          </a:xfrm>
          <a:prstGeom prst="rect">
            <a:avLst/>
          </a:prstGeom>
        </p:spPr>
      </p:pic>
      <p:pic>
        <p:nvPicPr>
          <p:cNvPr id="3" name="Picture 2">
            <a:extLst>
              <a:ext uri="{FF2B5EF4-FFF2-40B4-BE49-F238E27FC236}">
                <a16:creationId xmlns:a16="http://schemas.microsoft.com/office/drawing/2014/main" id="{93E8E263-BC94-4711-4671-73325D26978E}"/>
              </a:ext>
            </a:extLst>
          </p:cNvPr>
          <p:cNvPicPr>
            <a:picLocks noChangeAspect="1"/>
          </p:cNvPicPr>
          <p:nvPr/>
        </p:nvPicPr>
        <p:blipFill>
          <a:blip r:embed="rId5"/>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15817C24-F064-8983-CED6-5F35E871E4F7}"/>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3E9EC9E9-A525-1FE8-9B44-94EB04553B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74112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1090449" y="179475"/>
            <a:ext cx="9524337" cy="1183403"/>
          </a:xfrm>
        </p:spPr>
        <p:txBody>
          <a:bodyPr>
            <a:normAutofit/>
          </a:bodyPr>
          <a:lstStyle/>
          <a:p>
            <a:r>
              <a:rPr lang="en-US">
                <a:solidFill>
                  <a:srgbClr val="009BA7"/>
                </a:solidFill>
                <a:latin typeface="Calibri"/>
                <a:ea typeface="Calibri"/>
                <a:cs typeface="Calibri"/>
              </a:rPr>
              <a:t>Capturing, Coding, and Analyzing Data</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658188"/>
            <a:ext cx="10515600" cy="4667250"/>
          </a:xfrm>
        </p:spPr>
        <p:txBody>
          <a:bodyPr>
            <a:normAutofit fontScale="92500" lnSpcReduction="20000"/>
          </a:bodyPr>
          <a:lstStyle/>
          <a:p>
            <a:pPr marL="0" indent="0">
              <a:buNone/>
            </a:pPr>
            <a:r>
              <a:rPr lang="en-US" sz="2400" b="1">
                <a:latin typeface="+mn-lt"/>
              </a:rPr>
              <a:t>Interview Notes</a:t>
            </a:r>
          </a:p>
          <a:p>
            <a:pPr marL="395288" indent="-395288">
              <a:buFont typeface="Wingdings" panose="05000000000000000000" pitchFamily="2" charset="2"/>
              <a:buChar char="v"/>
            </a:pPr>
            <a:r>
              <a:rPr lang="en-US" sz="2200">
                <a:latin typeface="+mn-lt"/>
              </a:rPr>
              <a:t>Critical source of primary research data.</a:t>
            </a:r>
          </a:p>
          <a:p>
            <a:pPr marL="395288" indent="-395288">
              <a:spcAft>
                <a:spcPts val="600"/>
              </a:spcAft>
              <a:buFont typeface="Wingdings" panose="05000000000000000000" pitchFamily="2" charset="2"/>
              <a:buChar char="v"/>
            </a:pPr>
            <a:r>
              <a:rPr lang="en-US" sz="2200">
                <a:latin typeface="+mn-lt"/>
              </a:rPr>
              <a:t>Though interviews are semi-structured, research team members should use the same notetaking template for all KIIs/FGDs for ease of analysis.</a:t>
            </a:r>
          </a:p>
          <a:p>
            <a:pPr marL="0" indent="0">
              <a:buNone/>
            </a:pPr>
            <a:r>
              <a:rPr lang="en-US" sz="2400" b="1">
                <a:latin typeface="+mn-lt"/>
              </a:rPr>
              <a:t>Coding/Indexing Data</a:t>
            </a:r>
          </a:p>
          <a:p>
            <a:pPr marL="457200" indent="-457200">
              <a:buFont typeface="+mj-lt"/>
              <a:buAutoNum type="arabicPeriod"/>
            </a:pPr>
            <a:r>
              <a:rPr lang="en-US" sz="2200">
                <a:latin typeface="+mn-lt"/>
              </a:rPr>
              <a:t>Read through notes for each key informant and highlight information/data (keywords, phrases, quotes, etc.) that are relevant for answering the core and supporting questions.</a:t>
            </a:r>
          </a:p>
          <a:p>
            <a:pPr marL="457200" indent="-457200">
              <a:spcAft>
                <a:spcPts val="600"/>
              </a:spcAft>
              <a:buFont typeface="+mj-lt"/>
              <a:buAutoNum type="arabicPeriod"/>
            </a:pPr>
            <a:r>
              <a:rPr lang="en-US" sz="2200">
                <a:latin typeface="+mn-lt"/>
              </a:rPr>
              <a:t>Use qualitative analysis to highlight and organize information (e.g., by supporting question or keyword) and label data/notes for ease of reference.</a:t>
            </a:r>
          </a:p>
          <a:p>
            <a:pPr marL="0" indent="0">
              <a:buNone/>
            </a:pPr>
            <a:r>
              <a:rPr lang="en-US" sz="2400" b="1">
                <a:latin typeface="+mn-lt"/>
              </a:rPr>
              <a:t>Analyzing Data</a:t>
            </a:r>
          </a:p>
          <a:p>
            <a:pPr marL="457200" indent="-457200">
              <a:buFont typeface="+mj-lt"/>
              <a:buAutoNum type="arabicPeriod"/>
            </a:pPr>
            <a:r>
              <a:rPr lang="en-US" sz="2200">
                <a:latin typeface="+mn-lt"/>
              </a:rPr>
              <a:t>Identify gaps (e.g., unanswered or partially answered questions), inconsistencies (e.g., contradicting opinions), positive deviances, and trends/patterns (e.g., shared areas of agreement or disagreement).</a:t>
            </a:r>
          </a:p>
          <a:p>
            <a:pPr marL="457200" indent="-457200">
              <a:buFont typeface="+mj-lt"/>
              <a:buAutoNum type="arabicPeriod"/>
            </a:pPr>
            <a:r>
              <a:rPr lang="en-US" sz="2200">
                <a:latin typeface="+mn-lt"/>
              </a:rPr>
              <a:t>Conduct follow-up interviews with key informants to fill gaps and clarify information as needed.</a:t>
            </a:r>
          </a:p>
        </p:txBody>
      </p:sp>
      <p:pic>
        <p:nvPicPr>
          <p:cNvPr id="2" name="Picture 1">
            <a:extLst>
              <a:ext uri="{FF2B5EF4-FFF2-40B4-BE49-F238E27FC236}">
                <a16:creationId xmlns:a16="http://schemas.microsoft.com/office/drawing/2014/main" id="{E9D6FF52-F749-E885-0A40-C2711393841C}"/>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8FAC0689-6480-DD05-05FC-070F891DBED9}"/>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BF3D67D9-BF5F-E095-8554-713155B39D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88279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08CB0-87A0-4DB6-BCF5-F9ADAD2E743E}"/>
              </a:ext>
            </a:extLst>
          </p:cNvPr>
          <p:cNvSpPr>
            <a:spLocks noGrp="1"/>
          </p:cNvSpPr>
          <p:nvPr>
            <p:ph type="ctrTitle"/>
          </p:nvPr>
        </p:nvSpPr>
        <p:spPr>
          <a:xfrm>
            <a:off x="1125415" y="1710433"/>
            <a:ext cx="9941169" cy="2387600"/>
          </a:xfrm>
        </p:spPr>
        <p:txBody>
          <a:bodyPr>
            <a:normAutofit fontScale="90000"/>
          </a:bodyPr>
          <a:lstStyle/>
          <a:p>
            <a:r>
              <a:rPr lang="en-US" sz="6600" b="1">
                <a:solidFill>
                  <a:srgbClr val="009BA7"/>
                </a:solidFill>
                <a:latin typeface="Calibri"/>
                <a:ea typeface="Calibri"/>
                <a:cs typeface="Calibri"/>
              </a:rPr>
              <a:t>Introduction to Thinking &amp; Working Politically through Applied PEA</a:t>
            </a:r>
          </a:p>
        </p:txBody>
      </p:sp>
      <p:sp>
        <p:nvSpPr>
          <p:cNvPr id="5" name="Subtitle 4">
            <a:extLst>
              <a:ext uri="{FF2B5EF4-FFF2-40B4-BE49-F238E27FC236}">
                <a16:creationId xmlns:a16="http://schemas.microsoft.com/office/drawing/2014/main" id="{F87B16A8-679A-488F-B1CE-DDA3A9874E6F}"/>
              </a:ext>
            </a:extLst>
          </p:cNvPr>
          <p:cNvSpPr>
            <a:spLocks noGrp="1"/>
          </p:cNvSpPr>
          <p:nvPr>
            <p:ph type="subTitle" idx="1"/>
          </p:nvPr>
        </p:nvSpPr>
        <p:spPr>
          <a:xfrm>
            <a:off x="1524000" y="4237000"/>
            <a:ext cx="9144000" cy="1929338"/>
          </a:xfrm>
        </p:spPr>
        <p:txBody>
          <a:bodyPr>
            <a:normAutofit/>
          </a:bodyPr>
          <a:lstStyle/>
          <a:p>
            <a:r>
              <a:rPr lang="en-US" sz="3200" b="1"/>
              <a:t>Module 1</a:t>
            </a:r>
          </a:p>
        </p:txBody>
      </p:sp>
      <p:pic>
        <p:nvPicPr>
          <p:cNvPr id="2" name="Picture 1">
            <a:extLst>
              <a:ext uri="{FF2B5EF4-FFF2-40B4-BE49-F238E27FC236}">
                <a16:creationId xmlns:a16="http://schemas.microsoft.com/office/drawing/2014/main" id="{4C654819-6E7B-6691-1A63-5022C8E0E332}"/>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38314941-7BAB-B60D-4C04-425946B7CB78}"/>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3E4D4331-2630-14BA-8EFE-C5D44EAE7B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037107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1B8418C-7AA4-4CD4-842A-470D23BC6623}"/>
              </a:ext>
            </a:extLst>
          </p:cNvPr>
          <p:cNvSpPr>
            <a:spLocks noGrp="1"/>
          </p:cNvSpPr>
          <p:nvPr>
            <p:ph type="title"/>
          </p:nvPr>
        </p:nvSpPr>
        <p:spPr>
          <a:xfrm>
            <a:off x="1216572" y="215184"/>
            <a:ext cx="10515600" cy="1325563"/>
          </a:xfrm>
        </p:spPr>
        <p:txBody>
          <a:bodyPr>
            <a:normAutofit/>
          </a:bodyPr>
          <a:lstStyle/>
          <a:p>
            <a:r>
              <a:rPr lang="en-US">
                <a:solidFill>
                  <a:srgbClr val="009BA7"/>
                </a:solidFill>
                <a:latin typeface="Calibri"/>
                <a:ea typeface="Calibri"/>
                <a:cs typeface="Calibri"/>
              </a:rPr>
              <a:t>Capturing, Coding, and Analyzing Data</a:t>
            </a:r>
          </a:p>
        </p:txBody>
      </p:sp>
      <p:sp>
        <p:nvSpPr>
          <p:cNvPr id="5" name="Content Placeholder 2">
            <a:extLst>
              <a:ext uri="{FF2B5EF4-FFF2-40B4-BE49-F238E27FC236}">
                <a16:creationId xmlns:a16="http://schemas.microsoft.com/office/drawing/2014/main" id="{5812CCDB-3076-47E9-B127-7C3E9A81325A}"/>
              </a:ext>
            </a:extLst>
          </p:cNvPr>
          <p:cNvSpPr>
            <a:spLocks noGrp="1"/>
          </p:cNvSpPr>
          <p:nvPr>
            <p:ph idx="1"/>
          </p:nvPr>
        </p:nvSpPr>
        <p:spPr>
          <a:xfrm>
            <a:off x="979983" y="1755005"/>
            <a:ext cx="9932027" cy="2528261"/>
          </a:xfrm>
        </p:spPr>
        <p:txBody>
          <a:bodyPr>
            <a:normAutofit/>
          </a:bodyPr>
          <a:lstStyle/>
          <a:p>
            <a:pPr marL="0" indent="0" algn="ctr">
              <a:buNone/>
            </a:pPr>
            <a:endParaRPr lang="en-US" sz="3600" b="1"/>
          </a:p>
          <a:p>
            <a:pPr marL="0" indent="0" algn="ctr">
              <a:buNone/>
            </a:pPr>
            <a:endParaRPr lang="en-US" sz="3600" b="1"/>
          </a:p>
          <a:p>
            <a:pPr marL="0" indent="0">
              <a:buNone/>
            </a:pPr>
            <a:r>
              <a:rPr lang="en-US" sz="3600">
                <a:latin typeface="+mn-lt"/>
              </a:rPr>
              <a:t>Ideally, CLA and/or MEL team members can support with a data collection plan.</a:t>
            </a:r>
          </a:p>
        </p:txBody>
      </p:sp>
      <p:pic>
        <p:nvPicPr>
          <p:cNvPr id="2" name="Picture 1">
            <a:extLst>
              <a:ext uri="{FF2B5EF4-FFF2-40B4-BE49-F238E27FC236}">
                <a16:creationId xmlns:a16="http://schemas.microsoft.com/office/drawing/2014/main" id="{BAFC9228-E09A-3716-7F20-A9EFBC73D77D}"/>
              </a:ext>
            </a:extLst>
          </p:cNvPr>
          <p:cNvPicPr>
            <a:picLocks noChangeAspect="1"/>
          </p:cNvPicPr>
          <p:nvPr/>
        </p:nvPicPr>
        <p:blipFill>
          <a:blip r:embed="rId3"/>
          <a:stretch>
            <a:fillRect/>
          </a:stretch>
        </p:blipFill>
        <p:spPr>
          <a:xfrm>
            <a:off x="188540" y="0"/>
            <a:ext cx="781159" cy="990738"/>
          </a:xfrm>
          <a:prstGeom prst="rect">
            <a:avLst/>
          </a:prstGeom>
        </p:spPr>
      </p:pic>
      <p:sp>
        <p:nvSpPr>
          <p:cNvPr id="4" name="Rectangle 3">
            <a:extLst>
              <a:ext uri="{FF2B5EF4-FFF2-40B4-BE49-F238E27FC236}">
                <a16:creationId xmlns:a16="http://schemas.microsoft.com/office/drawing/2014/main" id="{06685F8E-6480-AEB0-9F8E-5D4141CDDCE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D89AB852-4F26-8425-E304-4223C4F13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860091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866967" y="360035"/>
            <a:ext cx="9524337" cy="1183403"/>
          </a:xfrm>
        </p:spPr>
        <p:txBody>
          <a:bodyPr>
            <a:normAutofit/>
          </a:bodyPr>
          <a:lstStyle/>
          <a:p>
            <a:r>
              <a:rPr lang="en-US">
                <a:solidFill>
                  <a:srgbClr val="009BA7"/>
                </a:solidFill>
                <a:latin typeface="Calibri"/>
                <a:ea typeface="Calibri"/>
                <a:cs typeface="Calibri"/>
              </a:rPr>
              <a:t>Validating/Triangulating Data</a:t>
            </a:r>
          </a:p>
        </p:txBody>
      </p:sp>
      <p:sp>
        <p:nvSpPr>
          <p:cNvPr id="2" name="Isosceles Triangle 1">
            <a:extLst>
              <a:ext uri="{FF2B5EF4-FFF2-40B4-BE49-F238E27FC236}">
                <a16:creationId xmlns:a16="http://schemas.microsoft.com/office/drawing/2014/main" id="{E6EBFC04-7C56-432F-9BEB-A394B7C5770C}"/>
              </a:ext>
            </a:extLst>
          </p:cNvPr>
          <p:cNvSpPr/>
          <p:nvPr/>
        </p:nvSpPr>
        <p:spPr>
          <a:xfrm>
            <a:off x="2217173" y="2756621"/>
            <a:ext cx="3273778" cy="2607733"/>
          </a:xfrm>
          <a:prstGeom prst="triangl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TextBox 2">
            <a:extLst>
              <a:ext uri="{FF2B5EF4-FFF2-40B4-BE49-F238E27FC236}">
                <a16:creationId xmlns:a16="http://schemas.microsoft.com/office/drawing/2014/main" id="{B01BEB40-2030-4075-85FC-F198359079C8}"/>
              </a:ext>
            </a:extLst>
          </p:cNvPr>
          <p:cNvSpPr txBox="1"/>
          <p:nvPr/>
        </p:nvSpPr>
        <p:spPr>
          <a:xfrm>
            <a:off x="2897328" y="2236009"/>
            <a:ext cx="19134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lumMod val="50000"/>
                  </a:srgbClr>
                </a:solidFill>
                <a:effectLst/>
                <a:uLnTx/>
                <a:uFillTx/>
                <a:latin typeface="Garamond" panose="02020404030301010803"/>
                <a:ea typeface="+mn-ea"/>
                <a:cs typeface="+mn-cs"/>
              </a:rPr>
              <a:t>Primary Data</a:t>
            </a:r>
            <a:endParaRPr kumimoji="0" lang="en-US" sz="1400" b="1"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TextBox 5">
            <a:extLst>
              <a:ext uri="{FF2B5EF4-FFF2-40B4-BE49-F238E27FC236}">
                <a16:creationId xmlns:a16="http://schemas.microsoft.com/office/drawing/2014/main" id="{40645D1E-5BB2-4332-9DFB-B33B3E000B90}"/>
              </a:ext>
            </a:extLst>
          </p:cNvPr>
          <p:cNvSpPr txBox="1"/>
          <p:nvPr/>
        </p:nvSpPr>
        <p:spPr>
          <a:xfrm>
            <a:off x="1132735" y="5484856"/>
            <a:ext cx="21674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lumMod val="50000"/>
                  </a:srgbClr>
                </a:solidFill>
                <a:effectLst/>
                <a:uLnTx/>
                <a:uFillTx/>
                <a:latin typeface="Garamond" panose="02020404030301010803"/>
                <a:ea typeface="+mn-ea"/>
                <a:cs typeface="+mn-cs"/>
              </a:rPr>
              <a:t>Secondary Data</a:t>
            </a:r>
            <a:endParaRPr kumimoji="0" lang="en-US" sz="1400" b="1"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TextBox 6">
            <a:extLst>
              <a:ext uri="{FF2B5EF4-FFF2-40B4-BE49-F238E27FC236}">
                <a16:creationId xmlns:a16="http://schemas.microsoft.com/office/drawing/2014/main" id="{1FCBBB40-03E8-4994-BA6D-187270C5804F}"/>
              </a:ext>
            </a:extLst>
          </p:cNvPr>
          <p:cNvSpPr txBox="1"/>
          <p:nvPr/>
        </p:nvSpPr>
        <p:spPr>
          <a:xfrm>
            <a:off x="4407218" y="5484856"/>
            <a:ext cx="21674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lumMod val="50000"/>
                  </a:srgbClr>
                </a:solidFill>
                <a:effectLst/>
                <a:uLnTx/>
                <a:uFillTx/>
                <a:latin typeface="Garamond" panose="02020404030301010803"/>
                <a:ea typeface="+mn-ea"/>
                <a:cs typeface="+mn-cs"/>
              </a:rPr>
              <a:t>Research Team</a:t>
            </a:r>
            <a:endParaRPr kumimoji="0" lang="en-US" sz="1400" b="1"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Oval 4">
            <a:extLst>
              <a:ext uri="{FF2B5EF4-FFF2-40B4-BE49-F238E27FC236}">
                <a16:creationId xmlns:a16="http://schemas.microsoft.com/office/drawing/2014/main" id="{86541AA5-080D-49C7-B42B-29E508314232}"/>
              </a:ext>
            </a:extLst>
          </p:cNvPr>
          <p:cNvSpPr/>
          <p:nvPr/>
        </p:nvSpPr>
        <p:spPr>
          <a:xfrm>
            <a:off x="4283034" y="4528977"/>
            <a:ext cx="2415822" cy="1738489"/>
          </a:xfrm>
          <a:prstGeom prst="ellipse">
            <a:avLst/>
          </a:prstGeom>
          <a:noFill/>
          <a:ln w="254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 name="Picture 7">
            <a:extLst>
              <a:ext uri="{FF2B5EF4-FFF2-40B4-BE49-F238E27FC236}">
                <a16:creationId xmlns:a16="http://schemas.microsoft.com/office/drawing/2014/main" id="{7774E00B-C2B1-43BA-8C24-52EBE48C87F3}"/>
              </a:ext>
            </a:extLst>
          </p:cNvPr>
          <p:cNvPicPr>
            <a:picLocks noChangeAspect="1"/>
          </p:cNvPicPr>
          <p:nvPr/>
        </p:nvPicPr>
        <p:blipFill>
          <a:blip r:embed="rId3"/>
          <a:stretch>
            <a:fillRect/>
          </a:stretch>
        </p:blipFill>
        <p:spPr>
          <a:xfrm>
            <a:off x="8504595" y="2756621"/>
            <a:ext cx="1276198" cy="1014353"/>
          </a:xfrm>
          <a:prstGeom prst="rect">
            <a:avLst/>
          </a:prstGeom>
        </p:spPr>
      </p:pic>
      <p:sp>
        <p:nvSpPr>
          <p:cNvPr id="10" name="TextBox 9">
            <a:extLst>
              <a:ext uri="{FF2B5EF4-FFF2-40B4-BE49-F238E27FC236}">
                <a16:creationId xmlns:a16="http://schemas.microsoft.com/office/drawing/2014/main" id="{7133C631-4FCB-4958-B9F9-C92AD37FF11C}"/>
              </a:ext>
            </a:extLst>
          </p:cNvPr>
          <p:cNvSpPr txBox="1"/>
          <p:nvPr/>
        </p:nvSpPr>
        <p:spPr>
          <a:xfrm>
            <a:off x="8185960" y="2383111"/>
            <a:ext cx="191346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70AD47">
                    <a:lumMod val="50000"/>
                  </a:srgbClr>
                </a:solidFill>
                <a:effectLst/>
                <a:uLnTx/>
                <a:uFillTx/>
                <a:latin typeface="Garamond" panose="02020404030301010803"/>
                <a:ea typeface="+mn-ea"/>
                <a:cs typeface="+mn-cs"/>
              </a:rPr>
              <a:t>PEA Expert(s)</a:t>
            </a:r>
            <a:endParaRPr kumimoji="0" lang="en-US" sz="14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1" name="TextBox 10">
            <a:extLst>
              <a:ext uri="{FF2B5EF4-FFF2-40B4-BE49-F238E27FC236}">
                <a16:creationId xmlns:a16="http://schemas.microsoft.com/office/drawing/2014/main" id="{C1EDDE7A-330D-4224-81B2-DF9CFF22446E}"/>
              </a:ext>
            </a:extLst>
          </p:cNvPr>
          <p:cNvSpPr txBox="1"/>
          <p:nvPr/>
        </p:nvSpPr>
        <p:spPr>
          <a:xfrm>
            <a:off x="9335911" y="3823695"/>
            <a:ext cx="1411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70AD47">
                    <a:lumMod val="50000"/>
                  </a:srgbClr>
                </a:solidFill>
                <a:latin typeface="Garamond" panose="02020404030301010803"/>
              </a:rPr>
              <a:t>SMEs</a:t>
            </a:r>
            <a:endParaRPr kumimoji="0" lang="en-US" sz="14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18BB0406-9389-4C79-8676-FAC916A00704}"/>
              </a:ext>
            </a:extLst>
          </p:cNvPr>
          <p:cNvSpPr/>
          <p:nvPr/>
        </p:nvSpPr>
        <p:spPr>
          <a:xfrm>
            <a:off x="7687734" y="2280357"/>
            <a:ext cx="2867377" cy="206586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3" name="TextBox 12">
            <a:extLst>
              <a:ext uri="{FF2B5EF4-FFF2-40B4-BE49-F238E27FC236}">
                <a16:creationId xmlns:a16="http://schemas.microsoft.com/office/drawing/2014/main" id="{B48DC326-BB5C-46C9-A329-59537A310C85}"/>
              </a:ext>
            </a:extLst>
          </p:cNvPr>
          <p:cNvSpPr txBox="1"/>
          <p:nvPr/>
        </p:nvSpPr>
        <p:spPr>
          <a:xfrm>
            <a:off x="7584720" y="3836707"/>
            <a:ext cx="156634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70AD47">
                    <a:lumMod val="50000"/>
                  </a:srgbClr>
                </a:solidFill>
                <a:effectLst/>
                <a:uLnTx/>
                <a:uFillTx/>
                <a:latin typeface="Garamond" panose="02020404030301010803"/>
                <a:ea typeface="+mn-ea"/>
                <a:cs typeface="+mn-cs"/>
              </a:rPr>
              <a:t>Program Staff</a:t>
            </a:r>
            <a:endParaRPr kumimoji="0" lang="en-US" sz="14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a:extLst>
              <a:ext uri="{FF2B5EF4-FFF2-40B4-BE49-F238E27FC236}">
                <a16:creationId xmlns:a16="http://schemas.microsoft.com/office/drawing/2014/main" id="{E7E66126-C8F7-4CBE-9234-DE8D72D426B2}"/>
              </a:ext>
            </a:extLst>
          </p:cNvPr>
          <p:cNvCxnSpPr>
            <a:cxnSpLocks/>
            <a:stCxn id="5" idx="6"/>
            <a:endCxn id="12" idx="2"/>
          </p:cNvCxnSpPr>
          <p:nvPr/>
        </p:nvCxnSpPr>
        <p:spPr>
          <a:xfrm flipV="1">
            <a:off x="6698856" y="4346223"/>
            <a:ext cx="2422567" cy="105199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EDA787B-4550-D64F-9F23-CA85F1C17A30}"/>
              </a:ext>
            </a:extLst>
          </p:cNvPr>
          <p:cNvPicPr>
            <a:picLocks noChangeAspect="1"/>
          </p:cNvPicPr>
          <p:nvPr/>
        </p:nvPicPr>
        <p:blipFill>
          <a:blip r:embed="rId4"/>
          <a:stretch>
            <a:fillRect/>
          </a:stretch>
        </p:blipFill>
        <p:spPr>
          <a:xfrm>
            <a:off x="188540" y="0"/>
            <a:ext cx="781159" cy="990738"/>
          </a:xfrm>
          <a:prstGeom prst="rect">
            <a:avLst/>
          </a:prstGeom>
        </p:spPr>
      </p:pic>
      <p:sp>
        <p:nvSpPr>
          <p:cNvPr id="14" name="Rectangle 13">
            <a:extLst>
              <a:ext uri="{FF2B5EF4-FFF2-40B4-BE49-F238E27FC236}">
                <a16:creationId xmlns:a16="http://schemas.microsoft.com/office/drawing/2014/main" id="{5203C817-9E8D-C91E-AD10-51E220AFC80D}"/>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6" name="Picture 15">
            <a:extLst>
              <a:ext uri="{FF2B5EF4-FFF2-40B4-BE49-F238E27FC236}">
                <a16:creationId xmlns:a16="http://schemas.microsoft.com/office/drawing/2014/main" id="{36578E39-76C2-8F67-28FF-284EDBF820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161149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4AD7-0B06-4B9B-AA77-A7A84A02913A}"/>
              </a:ext>
            </a:extLst>
          </p:cNvPr>
          <p:cNvSpPr>
            <a:spLocks noGrp="1"/>
          </p:cNvSpPr>
          <p:nvPr>
            <p:ph type="title"/>
          </p:nvPr>
        </p:nvSpPr>
        <p:spPr>
          <a:xfrm>
            <a:off x="1027633" y="353459"/>
            <a:ext cx="10515600" cy="1325563"/>
          </a:xfrm>
        </p:spPr>
        <p:txBody>
          <a:bodyPr>
            <a:normAutofit/>
          </a:bodyPr>
          <a:lstStyle/>
          <a:p>
            <a:r>
              <a:rPr lang="en-US">
                <a:solidFill>
                  <a:srgbClr val="009BA7"/>
                </a:solidFill>
                <a:latin typeface="Calibri"/>
                <a:ea typeface="Calibri"/>
                <a:cs typeface="Calibri"/>
              </a:rPr>
              <a:t>ACDI/VOCA Resources</a:t>
            </a:r>
          </a:p>
        </p:txBody>
      </p:sp>
      <p:sp>
        <p:nvSpPr>
          <p:cNvPr id="12" name="Content Placeholder 4">
            <a:extLst>
              <a:ext uri="{FF2B5EF4-FFF2-40B4-BE49-F238E27FC236}">
                <a16:creationId xmlns:a16="http://schemas.microsoft.com/office/drawing/2014/main" id="{EF41255D-7B49-CBAC-9105-931BEAE7F9FE}"/>
              </a:ext>
            </a:extLst>
          </p:cNvPr>
          <p:cNvSpPr>
            <a:spLocks noGrp="1"/>
          </p:cNvSpPr>
          <p:nvPr>
            <p:ph idx="1"/>
          </p:nvPr>
        </p:nvSpPr>
        <p:spPr>
          <a:xfrm>
            <a:off x="838200" y="1825624"/>
            <a:ext cx="10515600" cy="4761787"/>
          </a:xfrm>
        </p:spPr>
        <p:txBody>
          <a:bodyPr>
            <a:normAutofit/>
          </a:bodyPr>
          <a:lstStyle/>
          <a:p>
            <a:pPr marL="0" indent="0" defTabSz="914400">
              <a:spcBef>
                <a:spcPts val="600"/>
              </a:spcBef>
              <a:spcAft>
                <a:spcPts val="600"/>
              </a:spcAft>
              <a:buNone/>
              <a:defRPr/>
            </a:pPr>
            <a:r>
              <a:rPr lang="en-US" sz="2000" b="1"/>
              <a:t>Thinking and Working Politically Toolkit</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 Rapid PEA (Checklist &amp; Guidance with Worksheet for Problem Analysis)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Standard Baseline PEA (Checklist &amp; Guidance with Worksheet for Problem Analysis)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hlinkClick r:id="rId3"/>
              </a:rPr>
              <a:t>Blog Series</a:t>
            </a:r>
            <a:r>
              <a:rPr lang="en-US" sz="2000" b="1"/>
              <a:t>: TWP in Market Systems Development with Cases from ACDI/VOCA projects in </a:t>
            </a:r>
            <a:r>
              <a:rPr lang="en-US" sz="2000" b="1">
                <a:hlinkClick r:id="rId3"/>
              </a:rPr>
              <a:t>Colombia</a:t>
            </a:r>
            <a:r>
              <a:rPr lang="en-US" sz="2000" b="1"/>
              <a:t>, </a:t>
            </a:r>
            <a:r>
              <a:rPr lang="en-US" sz="2000" b="1">
                <a:hlinkClick r:id="rId4"/>
              </a:rPr>
              <a:t>Ghana</a:t>
            </a:r>
            <a:r>
              <a:rPr lang="en-US" sz="2000" b="1"/>
              <a:t>, and </a:t>
            </a:r>
            <a:r>
              <a:rPr lang="en-US" sz="2000" b="1">
                <a:hlinkClick r:id="rId5"/>
              </a:rPr>
              <a:t>Mozambique</a:t>
            </a:r>
            <a:r>
              <a:rPr lang="en-US" sz="2000" b="1"/>
              <a:t>.</a:t>
            </a:r>
          </a:p>
          <a:p>
            <a:pPr marL="0" marR="0" lvl="0" indent="0" algn="l" defTabSz="914400" rtl="0" eaLnBrk="1" fontAlgn="auto" latinLnBrk="0" hangingPunct="1">
              <a:lnSpc>
                <a:spcPct val="90000"/>
              </a:lnSpc>
              <a:spcBef>
                <a:spcPts val="600"/>
              </a:spcBef>
              <a:spcAft>
                <a:spcPts val="600"/>
              </a:spcAft>
              <a:buClrTx/>
              <a:buSzTx/>
              <a:buNone/>
              <a:tabLst/>
              <a:defRPr/>
            </a:pPr>
            <a:endParaRPr lang="en-US" sz="2000"/>
          </a:p>
        </p:txBody>
      </p:sp>
      <p:pic>
        <p:nvPicPr>
          <p:cNvPr id="3" name="Picture 2">
            <a:extLst>
              <a:ext uri="{FF2B5EF4-FFF2-40B4-BE49-F238E27FC236}">
                <a16:creationId xmlns:a16="http://schemas.microsoft.com/office/drawing/2014/main" id="{B1CFB9F6-D62F-44D8-6DA5-2FB625001A3A}"/>
              </a:ext>
            </a:extLst>
          </p:cNvPr>
          <p:cNvPicPr>
            <a:picLocks noChangeAspect="1"/>
          </p:cNvPicPr>
          <p:nvPr/>
        </p:nvPicPr>
        <p:blipFill>
          <a:blip r:embed="rId6"/>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ED1093F0-E5D1-8231-6234-B667A572B55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1" name="Picture 10">
            <a:extLst>
              <a:ext uri="{FF2B5EF4-FFF2-40B4-BE49-F238E27FC236}">
                <a16:creationId xmlns:a16="http://schemas.microsoft.com/office/drawing/2014/main" id="{48F79958-4E2B-8813-A2AD-2CAB5ED938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4013805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812CCDB-3076-47E9-B127-7C3E9A81325A}"/>
              </a:ext>
            </a:extLst>
          </p:cNvPr>
          <p:cNvSpPr>
            <a:spLocks noGrp="1"/>
          </p:cNvSpPr>
          <p:nvPr>
            <p:ph idx="1"/>
          </p:nvPr>
        </p:nvSpPr>
        <p:spPr>
          <a:xfrm>
            <a:off x="694362" y="900739"/>
            <a:ext cx="10515600" cy="2528261"/>
          </a:xfrm>
        </p:spPr>
        <p:txBody>
          <a:bodyPr vert="horz" lIns="91440" tIns="45720" rIns="91440" bIns="45720" rtlCol="0" anchor="t">
            <a:normAutofit lnSpcReduction="10000"/>
          </a:bodyPr>
          <a:lstStyle/>
          <a:p>
            <a:pPr marL="0" indent="0" algn="ctr">
              <a:buNone/>
            </a:pPr>
            <a:endParaRPr lang="en-US" sz="3600" b="1"/>
          </a:p>
          <a:p>
            <a:pPr marL="0" indent="0" algn="ctr">
              <a:buNone/>
            </a:pPr>
            <a:endParaRPr lang="en-US" sz="3600" b="1"/>
          </a:p>
          <a:p>
            <a:pPr marL="0" indent="0" algn="ctr">
              <a:spcBef>
                <a:spcPts val="0"/>
              </a:spcBef>
              <a:buNone/>
            </a:pPr>
            <a:r>
              <a:rPr lang="en-US" sz="6600" b="1">
                <a:solidFill>
                  <a:srgbClr val="009BA7"/>
                </a:solidFill>
                <a:latin typeface="Calibri"/>
                <a:ea typeface="Calibri"/>
                <a:cs typeface="Calibri"/>
              </a:rPr>
              <a:t>Baseline PEA</a:t>
            </a:r>
          </a:p>
          <a:p>
            <a:pPr marL="0" indent="0" algn="ctr">
              <a:spcBef>
                <a:spcPts val="0"/>
              </a:spcBef>
              <a:buNone/>
            </a:pPr>
            <a:r>
              <a:rPr lang="en-US" sz="3200" i="1">
                <a:latin typeface="Avenir LT Std 55 Roman"/>
              </a:rPr>
              <a:t>Dissemination Phase</a:t>
            </a:r>
          </a:p>
        </p:txBody>
      </p:sp>
      <p:pic>
        <p:nvPicPr>
          <p:cNvPr id="2" name="Picture 1">
            <a:extLst>
              <a:ext uri="{FF2B5EF4-FFF2-40B4-BE49-F238E27FC236}">
                <a16:creationId xmlns:a16="http://schemas.microsoft.com/office/drawing/2014/main" id="{541BF30E-202E-67A4-FF16-ABCBF8F09E8A}"/>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81B771A9-7ED4-B544-0A3A-E209BEDA60B8}"/>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6AF4D98F-E622-9778-0362-28152DB492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932691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838199" y="1813902"/>
            <a:ext cx="10515599" cy="467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ea typeface="+mn-ea"/>
                <a:cs typeface="+mn-cs"/>
              </a:rPr>
              <a:t>Hold final synthesis workshop to present and discuss preliminary findings and their implications on programming with the program team and client.</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ea typeface="+mn-ea"/>
                <a:cs typeface="+mn-cs"/>
              </a:rPr>
              <a:t>Draft and disseminate findings, implications, and recommendations in the agreed upon format:</a:t>
            </a:r>
          </a:p>
          <a:p>
            <a:pPr marL="796925"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Final report.</a:t>
            </a:r>
          </a:p>
          <a:p>
            <a:pPr marL="796925"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Action-oriented memo(s).</a:t>
            </a:r>
          </a:p>
          <a:p>
            <a:pPr marL="796925"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lumMod val="95000"/>
                    <a:lumOff val="5000"/>
                  </a:schemeClr>
                </a:solidFill>
                <a:effectLst/>
                <a:uLnTx/>
                <a:uFillTx/>
                <a:ea typeface="+mn-ea"/>
                <a:cs typeface="+mn-cs"/>
              </a:rPr>
              <a:t>PowerPoint presentation(s).</a:t>
            </a:r>
          </a:p>
          <a:p>
            <a:pPr marL="796925"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2000">
                <a:solidFill>
                  <a:schemeClr val="tx1">
                    <a:lumMod val="95000"/>
                    <a:lumOff val="5000"/>
                  </a:schemeClr>
                </a:solidFill>
              </a:rPr>
              <a:t>Public version of the final report.</a:t>
            </a:r>
          </a:p>
          <a:p>
            <a:pPr marL="796925"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2000">
                <a:solidFill>
                  <a:schemeClr val="tx1">
                    <a:lumMod val="95000"/>
                    <a:lumOff val="5000"/>
                  </a:schemeClr>
                </a:solidFill>
              </a:rPr>
              <a:t>Public workshop to validate and/or disseminate findings.</a:t>
            </a:r>
            <a:endParaRPr kumimoji="0" lang="en-US" sz="2000" b="0" i="0" u="none" strike="noStrike" kern="1200" cap="none" spc="0" normalizeH="0" baseline="0" noProof="0">
              <a:ln>
                <a:noFill/>
              </a:ln>
              <a:solidFill>
                <a:schemeClr val="tx1">
                  <a:lumMod val="95000"/>
                  <a:lumOff val="5000"/>
                </a:schemeClr>
              </a:solidFill>
              <a:effectLst/>
              <a:uLnTx/>
              <a:uFillTx/>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ea typeface="+mn-ea"/>
                <a:cs typeface="+mn-cs"/>
              </a:rPr>
              <a:t>Discuss next steps for pivoting to “everyday PEA” and applying research findings.</a:t>
            </a:r>
          </a:p>
          <a:p>
            <a:pPr marL="796925"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70AD47">
                  <a:lumMod val="50000"/>
                </a:srgbClr>
              </a:solidFill>
              <a:effectLst/>
              <a:uLnTx/>
              <a:uFillTx/>
              <a:latin typeface="Garamond" panose="02020404030301010803"/>
              <a:ea typeface="+mn-ea"/>
              <a:cs typeface="+mn-cs"/>
            </a:endParaRPr>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1057175" y="488339"/>
            <a:ext cx="10515600" cy="1325563"/>
          </a:xfrm>
        </p:spPr>
        <p:txBody>
          <a:bodyPr>
            <a:normAutofit/>
          </a:bodyPr>
          <a:lstStyle/>
          <a:p>
            <a:r>
              <a:rPr lang="en-US">
                <a:solidFill>
                  <a:srgbClr val="009BA7"/>
                </a:solidFill>
                <a:latin typeface="Calibri"/>
                <a:ea typeface="Calibri"/>
                <a:cs typeface="Calibri"/>
              </a:rPr>
              <a:t>Baseline PEA: Dissemination Steps</a:t>
            </a:r>
          </a:p>
        </p:txBody>
      </p:sp>
      <p:pic>
        <p:nvPicPr>
          <p:cNvPr id="2" name="Picture 1">
            <a:extLst>
              <a:ext uri="{FF2B5EF4-FFF2-40B4-BE49-F238E27FC236}">
                <a16:creationId xmlns:a16="http://schemas.microsoft.com/office/drawing/2014/main" id="{E6E2D8D3-70CD-AC6E-4159-B7E17FC68F35}"/>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6CC31512-48B9-3C55-0B8F-BABEEA7456C8}"/>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BB5D12BB-A7D7-07FC-7F4E-4CC3A8B46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055975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838200" y="365125"/>
            <a:ext cx="9524337" cy="1183403"/>
          </a:xfrm>
        </p:spPr>
        <p:txBody>
          <a:bodyPr>
            <a:normAutofit/>
          </a:bodyPr>
          <a:lstStyle/>
          <a:p>
            <a:r>
              <a:rPr lang="en-US">
                <a:solidFill>
                  <a:srgbClr val="009BA7"/>
                </a:solidFill>
                <a:latin typeface="Calibri"/>
                <a:ea typeface="Calibri"/>
                <a:cs typeface="Calibri"/>
              </a:rPr>
              <a:t>Determining Implications</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753706"/>
            <a:ext cx="10515600" cy="4667250"/>
          </a:xfrm>
        </p:spPr>
        <p:txBody>
          <a:bodyPr>
            <a:normAutofit lnSpcReduction="10000"/>
          </a:bodyPr>
          <a:lstStyle/>
          <a:p>
            <a:pPr marL="0" marR="0" lvl="0" indent="0" algn="l" defTabSz="914400" rtl="0" eaLnBrk="1" fontAlgn="auto" latinLnBrk="0" hangingPunct="1">
              <a:lnSpc>
                <a:spcPct val="90000"/>
              </a:lnSpc>
              <a:spcBef>
                <a:spcPts val="1000"/>
              </a:spcBef>
              <a:spcAft>
                <a:spcPts val="1000"/>
              </a:spcAft>
              <a:buClrTx/>
              <a:buSzTx/>
              <a:buNone/>
              <a:tabLst/>
              <a:defRPr/>
            </a:pPr>
            <a:r>
              <a:rPr kumimoji="0" lang="en-US" b="1" u="none" strike="noStrike" kern="1200" cap="none" spc="0" normalizeH="0" baseline="0" noProof="0">
                <a:ln>
                  <a:noFill/>
                </a:ln>
                <a:solidFill>
                  <a:schemeClr val="tx1">
                    <a:lumMod val="95000"/>
                    <a:lumOff val="5000"/>
                  </a:schemeClr>
                </a:solidFill>
                <a:effectLst/>
                <a:uLnTx/>
                <a:uFillTx/>
                <a:latin typeface="+mn-lt"/>
                <a:ea typeface="+mn-ea"/>
                <a:cs typeface="+mn-cs"/>
              </a:rPr>
              <a:t>What should we consider when determining the implications of political economy dynamics on programming?</a:t>
            </a:r>
            <a:endParaRPr lang="en-US" b="1">
              <a:solidFill>
                <a:schemeClr val="tx1">
                  <a:lumMod val="95000"/>
                  <a:lumOff val="5000"/>
                </a:schemeClr>
              </a:solidFill>
              <a:latin typeface="+mn-lt"/>
            </a:endParaRPr>
          </a:p>
          <a:p>
            <a:pPr marL="395288" marR="0" lvl="0" indent="-395288" algn="l" defTabSz="914400" rtl="0" eaLnBrk="1" fontAlgn="auto" latinLnBrk="0" hangingPunct="1">
              <a:lnSpc>
                <a:spcPct val="90000"/>
              </a:lnSpc>
              <a:spcBef>
                <a:spcPts val="0"/>
              </a:spcBef>
              <a:spcAft>
                <a:spcPts val="0"/>
              </a:spcAft>
              <a:buClrTx/>
              <a:buSzTx/>
              <a:buFont typeface="Wingdings" panose="05000000000000000000" pitchFamily="2" charset="2"/>
              <a:buChar char="v"/>
              <a:tabLst/>
              <a:defRPr/>
            </a:pPr>
            <a:r>
              <a:rPr lang="en-US" sz="2400" i="1">
                <a:solidFill>
                  <a:schemeClr val="tx1">
                    <a:lumMod val="95000"/>
                    <a:lumOff val="5000"/>
                  </a:schemeClr>
                </a:solidFill>
                <a:latin typeface="+mn-lt"/>
              </a:rPr>
              <a:t>Time</a:t>
            </a:r>
            <a:r>
              <a:rPr lang="en-US" sz="2400">
                <a:solidFill>
                  <a:schemeClr val="tx1">
                    <a:lumMod val="95000"/>
                    <a:lumOff val="5000"/>
                  </a:schemeClr>
                </a:solidFill>
                <a:latin typeface="+mn-lt"/>
              </a:rPr>
              <a:t>: How long will it take to realize change? What can realistically be achieved within the period of performance of the program?</a:t>
            </a:r>
            <a:endParaRPr kumimoji="0" lang="en-US" sz="2400" b="0" i="0" u="none" strike="noStrike" kern="1200" cap="none" spc="0" normalizeH="0" baseline="0" noProof="0">
              <a:ln>
                <a:noFill/>
              </a:ln>
              <a:solidFill>
                <a:schemeClr val="tx1">
                  <a:lumMod val="95000"/>
                  <a:lumOff val="5000"/>
                </a:schemeClr>
              </a:solidFill>
              <a:effectLst/>
              <a:uLnTx/>
              <a:uFillTx/>
              <a:latin typeface="+mn-lt"/>
              <a:ea typeface="+mn-ea"/>
              <a:cs typeface="+mn-cs"/>
            </a:endParaRPr>
          </a:p>
          <a:p>
            <a:pPr marL="395288" marR="0" lvl="0" indent="-395288" algn="l" defTabSz="914400" rtl="0" eaLnBrk="1" fontAlgn="auto" latinLnBrk="0" hangingPunct="1">
              <a:lnSpc>
                <a:spcPct val="90000"/>
              </a:lnSpc>
              <a:spcAft>
                <a:spcPts val="0"/>
              </a:spcAft>
              <a:buClrTx/>
              <a:buSzTx/>
              <a:buFont typeface="Wingdings" panose="05000000000000000000" pitchFamily="2" charset="2"/>
              <a:buChar char="v"/>
              <a:tabLst/>
              <a:defRPr/>
            </a:pPr>
            <a:r>
              <a:rPr kumimoji="0" lang="en-US" sz="2400" b="0" i="1" u="none" strike="noStrike" kern="1200" cap="none" spc="0" normalizeH="0" baseline="0" noProof="0">
                <a:ln>
                  <a:noFill/>
                </a:ln>
                <a:solidFill>
                  <a:schemeClr val="tx1">
                    <a:lumMod val="95000"/>
                    <a:lumOff val="5000"/>
                  </a:schemeClr>
                </a:solidFill>
                <a:effectLst/>
                <a:uLnTx/>
                <a:uFillTx/>
                <a:latin typeface="+mn-lt"/>
                <a:ea typeface="+mn-ea"/>
                <a:cs typeface="+mn-cs"/>
              </a:rPr>
              <a:t>Work Plan/Strategy</a:t>
            </a:r>
            <a:r>
              <a:rPr kumimoji="0" lang="en-US" sz="2400" b="0" u="none" strike="noStrike" kern="1200" cap="none" spc="0" normalizeH="0" baseline="0" noProof="0">
                <a:ln>
                  <a:noFill/>
                </a:ln>
                <a:solidFill>
                  <a:schemeClr val="tx1">
                    <a:lumMod val="95000"/>
                    <a:lumOff val="5000"/>
                  </a:schemeClr>
                </a:solidFill>
                <a:effectLst/>
                <a:uLnTx/>
                <a:uFillTx/>
                <a:latin typeface="+mn-lt"/>
                <a:ea typeface="+mn-ea"/>
                <a:cs typeface="+mn-cs"/>
              </a:rPr>
              <a:t>: How do the </a:t>
            </a:r>
            <a:r>
              <a:rPr lang="en-US" sz="2400">
                <a:solidFill>
                  <a:schemeClr val="tx1">
                    <a:lumMod val="95000"/>
                    <a:lumOff val="5000"/>
                  </a:schemeClr>
                </a:solidFill>
                <a:latin typeface="+mn-lt"/>
              </a:rPr>
              <a:t>dynamics impact the current design of the program (e.g., program objectives, theories of change, work plan targets)? Do they validate or contradict current strategy? What modifications, if any, are feasible?</a:t>
            </a:r>
            <a:endParaRPr kumimoji="0" lang="en-US" sz="2400" b="0" i="0" u="none" strike="noStrike" kern="1200" cap="none" spc="0" normalizeH="0" baseline="0" noProof="0">
              <a:ln>
                <a:noFill/>
              </a:ln>
              <a:solidFill>
                <a:schemeClr val="tx1">
                  <a:lumMod val="95000"/>
                  <a:lumOff val="5000"/>
                </a:schemeClr>
              </a:solidFill>
              <a:effectLst/>
              <a:uLnTx/>
              <a:uFillTx/>
              <a:latin typeface="+mn-lt"/>
              <a:ea typeface="+mn-ea"/>
              <a:cs typeface="+mn-cs"/>
            </a:endParaRPr>
          </a:p>
          <a:p>
            <a:pPr marL="395288" marR="0" lvl="0" indent="-395288" algn="l" defTabSz="914400" rtl="0" eaLnBrk="1" fontAlgn="auto" latinLnBrk="0" hangingPunct="1">
              <a:lnSpc>
                <a:spcPct val="90000"/>
              </a:lnSpc>
              <a:spcAft>
                <a:spcPts val="0"/>
              </a:spcAft>
              <a:buClrTx/>
              <a:buSzTx/>
              <a:buFont typeface="Wingdings" panose="05000000000000000000" pitchFamily="2" charset="2"/>
              <a:buChar char="v"/>
              <a:tabLst/>
              <a:defRPr/>
            </a:pPr>
            <a:r>
              <a:rPr kumimoji="0" lang="en-US" sz="2400" b="0" i="1" u="none" strike="noStrike" kern="1200" cap="none" spc="0" normalizeH="0" baseline="0" noProof="0">
                <a:ln>
                  <a:noFill/>
                </a:ln>
                <a:solidFill>
                  <a:schemeClr val="tx1">
                    <a:lumMod val="95000"/>
                    <a:lumOff val="5000"/>
                  </a:schemeClr>
                </a:solidFill>
                <a:effectLst/>
                <a:uLnTx/>
                <a:uFillTx/>
                <a:latin typeface="+mn-lt"/>
                <a:ea typeface="+mn-ea"/>
                <a:cs typeface="+mn-cs"/>
              </a:rPr>
              <a:t>Modalities</a:t>
            </a:r>
            <a:r>
              <a:rPr kumimoji="0" lang="en-US" sz="2400" b="0" u="none" strike="noStrike" kern="1200" cap="none" spc="0" normalizeH="0" baseline="0" noProof="0">
                <a:ln>
                  <a:noFill/>
                </a:ln>
                <a:solidFill>
                  <a:schemeClr val="tx1">
                    <a:lumMod val="95000"/>
                    <a:lumOff val="5000"/>
                  </a:schemeClr>
                </a:solidFill>
                <a:effectLst/>
                <a:uLnTx/>
                <a:uFillTx/>
                <a:latin typeface="+mn-lt"/>
                <a:ea typeface="+mn-ea"/>
                <a:cs typeface="+mn-cs"/>
              </a:rPr>
              <a:t>: What tools/mechanisms</a:t>
            </a:r>
            <a:r>
              <a:rPr lang="en-US" sz="2400">
                <a:solidFill>
                  <a:schemeClr val="tx1">
                    <a:lumMod val="95000"/>
                    <a:lumOff val="5000"/>
                  </a:schemeClr>
                </a:solidFill>
                <a:latin typeface="+mn-lt"/>
              </a:rPr>
              <a:t> (e.g., grants, technical assistance, in-kind procurements), budgetary flexibility, and staff and partner capacity are available to implement activities that respond to the dynamics?</a:t>
            </a:r>
            <a:endParaRPr kumimoji="0" lang="en-US" sz="2400" b="0" i="0" u="none" strike="noStrike" kern="1200" cap="none" spc="0" normalizeH="0" baseline="0" noProof="0">
              <a:ln>
                <a:noFill/>
              </a:ln>
              <a:solidFill>
                <a:schemeClr val="tx1">
                  <a:lumMod val="95000"/>
                  <a:lumOff val="5000"/>
                </a:schemeClr>
              </a:solidFill>
              <a:effectLst/>
              <a:uLnTx/>
              <a:uFillTx/>
              <a:latin typeface="+mn-lt"/>
              <a:ea typeface="+mn-ea"/>
              <a:cs typeface="+mn-cs"/>
            </a:endParaRPr>
          </a:p>
          <a:p>
            <a:pPr marL="395288" marR="0" lvl="0" indent="-395288" algn="l" defTabSz="914400" rtl="0" eaLnBrk="1" fontAlgn="auto" latinLnBrk="0" hangingPunct="1">
              <a:lnSpc>
                <a:spcPct val="90000"/>
              </a:lnSpc>
              <a:spcAft>
                <a:spcPts val="0"/>
              </a:spcAft>
              <a:buClrTx/>
              <a:buSzTx/>
              <a:buFont typeface="Wingdings" panose="05000000000000000000" pitchFamily="2" charset="2"/>
              <a:buChar char="v"/>
              <a:tabLst/>
              <a:defRPr/>
            </a:pPr>
            <a:r>
              <a:rPr lang="en-US" sz="2400" i="1">
                <a:solidFill>
                  <a:schemeClr val="tx1">
                    <a:lumMod val="95000"/>
                    <a:lumOff val="5000"/>
                  </a:schemeClr>
                </a:solidFill>
                <a:latin typeface="+mn-lt"/>
              </a:rPr>
              <a:t>Partnerships</a:t>
            </a:r>
            <a:r>
              <a:rPr lang="en-US" sz="2400">
                <a:solidFill>
                  <a:schemeClr val="tx1">
                    <a:lumMod val="95000"/>
                    <a:lumOff val="5000"/>
                  </a:schemeClr>
                </a:solidFill>
                <a:latin typeface="+mn-lt"/>
              </a:rPr>
              <a:t>: Are there other players (e.g., other donor projects) who are better placed to support activities that fall beyond the program’s scope and capacity?</a:t>
            </a:r>
            <a:r>
              <a:rPr kumimoji="0" lang="en-US" sz="2400" b="0" i="0" u="none" strike="noStrike" kern="1200" cap="none" spc="0" normalizeH="0" baseline="0" noProof="0">
                <a:ln>
                  <a:noFill/>
                </a:ln>
                <a:solidFill>
                  <a:schemeClr val="tx1">
                    <a:lumMod val="95000"/>
                    <a:lumOff val="5000"/>
                  </a:schemeClr>
                </a:solidFill>
                <a:effectLst/>
                <a:uLnTx/>
                <a:uFillTx/>
                <a:latin typeface="+mn-lt"/>
                <a:ea typeface="+mn-ea"/>
                <a:cs typeface="+mn-cs"/>
              </a:rPr>
              <a:t> </a:t>
            </a:r>
          </a:p>
        </p:txBody>
      </p:sp>
      <p:pic>
        <p:nvPicPr>
          <p:cNvPr id="2" name="Picture 1">
            <a:extLst>
              <a:ext uri="{FF2B5EF4-FFF2-40B4-BE49-F238E27FC236}">
                <a16:creationId xmlns:a16="http://schemas.microsoft.com/office/drawing/2014/main" id="{EB2FA879-5C04-6014-A374-EFCC225D9BB1}"/>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CCD50861-387C-A923-E109-B907D631FF97}"/>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3FBC9B93-72B5-1EBE-6227-D734829820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609536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959435" y="401477"/>
            <a:ext cx="9524337" cy="1183403"/>
          </a:xfrm>
        </p:spPr>
        <p:txBody>
          <a:bodyPr>
            <a:normAutofit/>
          </a:bodyPr>
          <a:lstStyle/>
          <a:p>
            <a:r>
              <a:rPr lang="en-US">
                <a:solidFill>
                  <a:srgbClr val="009BA7"/>
                </a:solidFill>
                <a:latin typeface="Calibri"/>
                <a:ea typeface="Calibri"/>
                <a:cs typeface="Calibri"/>
              </a:rPr>
              <a:t>Making Recommendations</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825625"/>
            <a:ext cx="10515600" cy="4667250"/>
          </a:xfrm>
        </p:spPr>
        <p:txBody>
          <a:bodyPr>
            <a:normAutofit/>
          </a:bodyPr>
          <a:lstStyle/>
          <a:p>
            <a:pPr marL="395288" marR="0" lvl="0" indent="-395288" algn="l" defTabSz="914400" rtl="0" eaLnBrk="1" fontAlgn="auto" latinLnBrk="0" hangingPunct="1">
              <a:lnSpc>
                <a:spcPct val="90000"/>
              </a:lnSpc>
              <a:spcAft>
                <a:spcPts val="0"/>
              </a:spcAft>
              <a:buClrTx/>
              <a:buSzTx/>
              <a:buFont typeface="Wingdings" panose="05000000000000000000" pitchFamily="2" charset="2"/>
              <a:buChar char="v"/>
              <a:tabLst/>
              <a:defRPr/>
            </a:pPr>
            <a:r>
              <a:rPr kumimoji="0" lang="en-US" sz="2400" b="0" i="1" u="none" strike="noStrike" kern="1200" cap="none" spc="0" normalizeH="0" baseline="0" noProof="0">
                <a:ln>
                  <a:noFill/>
                </a:ln>
                <a:solidFill>
                  <a:schemeClr val="tx1">
                    <a:lumMod val="95000"/>
                    <a:lumOff val="5000"/>
                  </a:schemeClr>
                </a:solidFill>
                <a:effectLst/>
                <a:uLnTx/>
                <a:uFillTx/>
                <a:latin typeface="+mn-lt"/>
                <a:ea typeface="+mn-ea"/>
                <a:cs typeface="+mn-cs"/>
              </a:rPr>
              <a:t>Recommendations</a:t>
            </a:r>
            <a:r>
              <a:rPr kumimoji="0" lang="en-US" sz="2400" b="0" u="none" strike="noStrike" kern="1200" cap="none" spc="0" normalizeH="0" baseline="0" noProof="0">
                <a:ln>
                  <a:noFill/>
                </a:ln>
                <a:solidFill>
                  <a:schemeClr val="tx1">
                    <a:lumMod val="95000"/>
                    <a:lumOff val="5000"/>
                  </a:schemeClr>
                </a:solidFill>
                <a:effectLst/>
                <a:uLnTx/>
                <a:uFillTx/>
                <a:latin typeface="+mn-lt"/>
                <a:ea typeface="+mn-ea"/>
                <a:cs typeface="+mn-cs"/>
              </a:rPr>
              <a:t> are provided in the </a:t>
            </a:r>
            <a:r>
              <a:rPr lang="en-US" sz="2400">
                <a:solidFill>
                  <a:schemeClr val="tx1">
                    <a:lumMod val="95000"/>
                    <a:lumOff val="5000"/>
                  </a:schemeClr>
                </a:solidFill>
                <a:latin typeface="+mn-lt"/>
              </a:rPr>
              <a:t>baseline </a:t>
            </a:r>
            <a:r>
              <a:rPr kumimoji="0" lang="en-US" sz="2400" b="0" u="none" strike="noStrike" kern="1200" cap="none" spc="0" normalizeH="0" baseline="0" noProof="0">
                <a:ln>
                  <a:noFill/>
                </a:ln>
                <a:solidFill>
                  <a:schemeClr val="tx1">
                    <a:lumMod val="95000"/>
                    <a:lumOff val="5000"/>
                  </a:schemeClr>
                </a:solidFill>
                <a:effectLst/>
                <a:uLnTx/>
                <a:uFillTx/>
                <a:latin typeface="+mn-lt"/>
                <a:ea typeface="+mn-ea"/>
                <a:cs typeface="+mn-cs"/>
              </a:rPr>
              <a:t>PEA report after carefully considering the implications the dynamics across each pillar of analysis will have</a:t>
            </a:r>
            <a:r>
              <a:rPr lang="en-US" sz="2400">
                <a:solidFill>
                  <a:schemeClr val="tx1">
                    <a:lumMod val="95000"/>
                    <a:lumOff val="5000"/>
                  </a:schemeClr>
                </a:solidFill>
                <a:latin typeface="+mn-lt"/>
              </a:rPr>
              <a:t> </a:t>
            </a:r>
            <a:r>
              <a:rPr kumimoji="0" lang="en-US" sz="2400" b="0" u="none" strike="noStrike" kern="1200" cap="none" spc="0" normalizeH="0" baseline="0" noProof="0">
                <a:ln>
                  <a:noFill/>
                </a:ln>
                <a:solidFill>
                  <a:schemeClr val="tx1">
                    <a:lumMod val="95000"/>
                    <a:lumOff val="5000"/>
                  </a:schemeClr>
                </a:solidFill>
                <a:effectLst/>
                <a:uLnTx/>
                <a:uFillTx/>
                <a:latin typeface="+mn-lt"/>
                <a:ea typeface="+mn-ea"/>
                <a:cs typeface="+mn-cs"/>
              </a:rPr>
              <a:t>on activities.</a:t>
            </a:r>
          </a:p>
          <a:p>
            <a:pPr marL="395288" marR="0" lvl="0" indent="-395288" algn="l" defTabSz="914400" rtl="0" eaLnBrk="1" fontAlgn="auto" latinLnBrk="0" hangingPunct="1">
              <a:lnSpc>
                <a:spcPct val="90000"/>
              </a:lnSpc>
              <a:spcAft>
                <a:spcPts val="0"/>
              </a:spcAft>
              <a:buClrTx/>
              <a:buSzTx/>
              <a:buFont typeface="Wingdings" panose="05000000000000000000" pitchFamily="2" charset="2"/>
              <a:buChar char="v"/>
              <a:tabLst/>
              <a:defRPr/>
            </a:pPr>
            <a:r>
              <a:rPr kumimoji="0" lang="en-US" sz="2400" b="0" u="none" strike="noStrike" kern="1200" cap="none" spc="0" normalizeH="0" baseline="0" noProof="0">
                <a:ln>
                  <a:noFill/>
                </a:ln>
                <a:solidFill>
                  <a:schemeClr val="tx1">
                    <a:lumMod val="95000"/>
                    <a:lumOff val="5000"/>
                  </a:schemeClr>
                </a:solidFill>
                <a:effectLst/>
                <a:uLnTx/>
                <a:uFillTx/>
                <a:latin typeface="+mn-lt"/>
                <a:ea typeface="+mn-ea"/>
                <a:cs typeface="+mn-cs"/>
              </a:rPr>
              <a:t>Recommendations </a:t>
            </a:r>
            <a:r>
              <a:rPr lang="en-US" sz="2400">
                <a:solidFill>
                  <a:schemeClr val="tx1">
                    <a:lumMod val="95000"/>
                    <a:lumOff val="5000"/>
                  </a:schemeClr>
                </a:solidFill>
                <a:latin typeface="+mn-lt"/>
              </a:rPr>
              <a:t>emanating from a baseline PEA can be used to develop or modify an annual work plan.</a:t>
            </a:r>
            <a:endParaRPr kumimoji="0" lang="en-US" sz="2400" b="0" u="none" strike="noStrike" kern="1200" cap="none" spc="0" normalizeH="0" baseline="0" noProof="0">
              <a:ln>
                <a:noFill/>
              </a:ln>
              <a:solidFill>
                <a:schemeClr val="tx1">
                  <a:lumMod val="95000"/>
                  <a:lumOff val="5000"/>
                </a:schemeClr>
              </a:solidFill>
              <a:effectLst/>
              <a:uLnTx/>
              <a:uFillTx/>
              <a:latin typeface="+mn-lt"/>
              <a:ea typeface="+mn-ea"/>
              <a:cs typeface="+mn-cs"/>
            </a:endParaRPr>
          </a:p>
          <a:p>
            <a:pPr marL="395288" marR="0" lvl="0" indent="-395288" algn="l" defTabSz="914400" rtl="0" eaLnBrk="1" fontAlgn="auto" latinLnBrk="0" hangingPunct="1">
              <a:lnSpc>
                <a:spcPct val="90000"/>
              </a:lnSpc>
              <a:spcAft>
                <a:spcPts val="0"/>
              </a:spcAft>
              <a:buClrTx/>
              <a:buSzTx/>
              <a:buFont typeface="Wingdings" panose="05000000000000000000" pitchFamily="2" charset="2"/>
              <a:buChar char="v"/>
              <a:tabLst/>
              <a:defRPr/>
            </a:pPr>
            <a:r>
              <a:rPr lang="en-US" sz="2400">
                <a:solidFill>
                  <a:schemeClr val="tx1">
                    <a:lumMod val="95000"/>
                    <a:lumOff val="5000"/>
                  </a:schemeClr>
                </a:solidFill>
                <a:latin typeface="+mn-lt"/>
              </a:rPr>
              <a:t>The baseline recommendations must be actionable as they kickstart the </a:t>
            </a:r>
            <a:r>
              <a:rPr lang="en-US" sz="2400" i="1">
                <a:solidFill>
                  <a:schemeClr val="tx1">
                    <a:lumMod val="95000"/>
                    <a:lumOff val="5000"/>
                  </a:schemeClr>
                </a:solidFill>
                <a:latin typeface="+mn-lt"/>
              </a:rPr>
              <a:t>working politically</a:t>
            </a:r>
            <a:r>
              <a:rPr lang="en-US" sz="2400">
                <a:solidFill>
                  <a:schemeClr val="tx1">
                    <a:lumMod val="95000"/>
                    <a:lumOff val="5000"/>
                  </a:schemeClr>
                </a:solidFill>
                <a:latin typeface="+mn-lt"/>
              </a:rPr>
              <a:t> phase of the applied PEA process.</a:t>
            </a:r>
          </a:p>
          <a:p>
            <a:pPr marL="395288" marR="0" lvl="0" indent="-395288" algn="l" defTabSz="914400" rtl="0" eaLnBrk="1" fontAlgn="auto" latinLnBrk="0" hangingPunct="1">
              <a:lnSpc>
                <a:spcPct val="90000"/>
              </a:lnSpc>
              <a:spcAft>
                <a:spcPts val="0"/>
              </a:spcAft>
              <a:buClrTx/>
              <a:buSzTx/>
              <a:buFont typeface="Wingdings" panose="05000000000000000000" pitchFamily="2" charset="2"/>
              <a:buChar char="v"/>
              <a:tabLst/>
              <a:defRPr/>
            </a:pPr>
            <a:r>
              <a:rPr lang="en-US" sz="2400">
                <a:solidFill>
                  <a:schemeClr val="tx1">
                    <a:lumMod val="95000"/>
                    <a:lumOff val="5000"/>
                  </a:schemeClr>
                </a:solidFill>
                <a:latin typeface="+mn-lt"/>
              </a:rPr>
              <a:t>The recommendations are a starting point for “everyday” PEA, not a silver bullet. The TWP/PEA mindset emphasizes continuous analysis, refinement, and adaptation to changing dynamics on the ground.</a:t>
            </a:r>
            <a:endParaRPr kumimoji="0" lang="en-US" sz="2400" b="1"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pic>
        <p:nvPicPr>
          <p:cNvPr id="2" name="Picture 1">
            <a:extLst>
              <a:ext uri="{FF2B5EF4-FFF2-40B4-BE49-F238E27FC236}">
                <a16:creationId xmlns:a16="http://schemas.microsoft.com/office/drawing/2014/main" id="{6DC65B11-4406-3E6F-7670-A5CB66A40042}"/>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D98B3433-0739-906A-5A42-ABE3EF909EF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B5552345-0655-6889-EE73-4D61EA29A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913271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4224D-16FE-4980-A7FF-B97CDE306895}"/>
              </a:ext>
            </a:extLst>
          </p:cNvPr>
          <p:cNvSpPr>
            <a:spLocks noGrp="1"/>
          </p:cNvSpPr>
          <p:nvPr>
            <p:ph type="title"/>
          </p:nvPr>
        </p:nvSpPr>
        <p:spPr>
          <a:xfrm>
            <a:off x="1333831" y="102474"/>
            <a:ext cx="9524337" cy="1183403"/>
          </a:xfrm>
        </p:spPr>
        <p:txBody>
          <a:bodyPr>
            <a:normAutofit/>
          </a:bodyPr>
          <a:lstStyle/>
          <a:p>
            <a:r>
              <a:rPr lang="en-US">
                <a:solidFill>
                  <a:srgbClr val="009BA7"/>
                </a:solidFill>
                <a:latin typeface="Calibri"/>
                <a:ea typeface="Calibri"/>
                <a:cs typeface="Calibri"/>
              </a:rPr>
              <a:t>Typical Structure of a PEA Report</a:t>
            </a:r>
          </a:p>
        </p:txBody>
      </p:sp>
      <p:sp>
        <p:nvSpPr>
          <p:cNvPr id="9" name="Content Placeholder 4">
            <a:extLst>
              <a:ext uri="{FF2B5EF4-FFF2-40B4-BE49-F238E27FC236}">
                <a16:creationId xmlns:a16="http://schemas.microsoft.com/office/drawing/2014/main" id="{47BAB0B5-1398-4510-AD6E-1FF4E36AFFA7}"/>
              </a:ext>
            </a:extLst>
          </p:cNvPr>
          <p:cNvSpPr>
            <a:spLocks noGrp="1"/>
          </p:cNvSpPr>
          <p:nvPr>
            <p:ph sz="half" idx="1"/>
          </p:nvPr>
        </p:nvSpPr>
        <p:spPr>
          <a:xfrm>
            <a:off x="838200" y="1373561"/>
            <a:ext cx="10515600" cy="4945046"/>
          </a:xfrm>
        </p:spPr>
        <p:txBody>
          <a:bodyPr>
            <a:noAutofit/>
          </a:bodyPr>
          <a:lstStyle/>
          <a:p>
            <a:pPr marL="0" indent="0">
              <a:buNone/>
            </a:pPr>
            <a:r>
              <a:rPr lang="en-US" sz="1800" b="1">
                <a:latin typeface="+mn-lt"/>
              </a:rPr>
              <a:t>Executive Summary</a:t>
            </a:r>
          </a:p>
          <a:p>
            <a:pPr marL="0" indent="0">
              <a:buNone/>
            </a:pPr>
            <a:r>
              <a:rPr lang="en-US" sz="1800" b="1">
                <a:latin typeface="+mn-lt"/>
              </a:rPr>
              <a:t>Introduction &amp; Purpose</a:t>
            </a:r>
            <a:endParaRPr lang="en-US" sz="1800">
              <a:latin typeface="+mn-lt"/>
            </a:endParaRPr>
          </a:p>
          <a:p>
            <a:pPr marL="0" indent="0">
              <a:buNone/>
            </a:pPr>
            <a:r>
              <a:rPr lang="en-US" sz="1800" b="1">
                <a:latin typeface="+mn-lt"/>
              </a:rPr>
              <a:t>Methodology &amp; Approach (</a:t>
            </a:r>
            <a:r>
              <a:rPr lang="en-US" sz="1800" b="1" i="1">
                <a:latin typeface="+mn-lt"/>
              </a:rPr>
              <a:t>can be moved to an annex</a:t>
            </a:r>
            <a:r>
              <a:rPr lang="en-US" sz="1800" b="1">
                <a:latin typeface="+mn-lt"/>
              </a:rPr>
              <a:t>)</a:t>
            </a:r>
          </a:p>
          <a:p>
            <a:pPr marL="0" indent="0">
              <a:buNone/>
            </a:pPr>
            <a:r>
              <a:rPr lang="en-US" sz="1800" b="1">
                <a:latin typeface="+mn-lt"/>
              </a:rPr>
              <a:t>Core Questions</a:t>
            </a:r>
          </a:p>
          <a:p>
            <a:pPr marL="457200" lvl="1" indent="0">
              <a:buNone/>
            </a:pPr>
            <a:r>
              <a:rPr lang="en-US">
                <a:latin typeface="+mn-lt"/>
              </a:rPr>
              <a:t>Knowledge Question</a:t>
            </a:r>
          </a:p>
          <a:p>
            <a:pPr marL="457200" lvl="1" indent="0">
              <a:buNone/>
            </a:pPr>
            <a:r>
              <a:rPr lang="en-US">
                <a:latin typeface="+mn-lt"/>
              </a:rPr>
              <a:t>Operational Question</a:t>
            </a:r>
          </a:p>
          <a:p>
            <a:pPr marL="0" indent="0">
              <a:buNone/>
            </a:pPr>
            <a:r>
              <a:rPr lang="en-US" sz="1800" b="1">
                <a:latin typeface="+mn-lt"/>
              </a:rPr>
              <a:t>Findings</a:t>
            </a:r>
          </a:p>
          <a:p>
            <a:pPr marL="457200" lvl="1" indent="0">
              <a:buNone/>
            </a:pPr>
            <a:r>
              <a:rPr lang="en-US">
                <a:latin typeface="+mn-lt"/>
              </a:rPr>
              <a:t>Foundational Factors</a:t>
            </a:r>
          </a:p>
          <a:p>
            <a:pPr marL="457200" lvl="1" indent="0">
              <a:buNone/>
            </a:pPr>
            <a:r>
              <a:rPr lang="en-US">
                <a:latin typeface="+mn-lt"/>
              </a:rPr>
              <a:t>Rules of the Game</a:t>
            </a:r>
          </a:p>
          <a:p>
            <a:pPr marL="457200" lvl="1" indent="0">
              <a:buNone/>
            </a:pPr>
            <a:r>
              <a:rPr lang="en-US">
                <a:latin typeface="+mn-lt"/>
              </a:rPr>
              <a:t>Here &amp; Now</a:t>
            </a:r>
          </a:p>
          <a:p>
            <a:pPr marL="457200" lvl="1" indent="0">
              <a:buNone/>
            </a:pPr>
            <a:r>
              <a:rPr lang="en-US">
                <a:latin typeface="+mn-lt"/>
              </a:rPr>
              <a:t>Dynamics (including Stakeholder Power Analysis)</a:t>
            </a:r>
          </a:p>
          <a:p>
            <a:pPr marL="0" indent="0">
              <a:buNone/>
            </a:pPr>
            <a:r>
              <a:rPr lang="en-US" sz="1800" b="1">
                <a:latin typeface="+mn-lt"/>
              </a:rPr>
              <a:t>Implications (Recommendations) for Programming:</a:t>
            </a:r>
            <a:r>
              <a:rPr lang="en-US" sz="1800">
                <a:latin typeface="+mn-lt"/>
              </a:rPr>
              <a:t> Sets the stage for the </a:t>
            </a:r>
            <a:r>
              <a:rPr lang="en-US" sz="1800" i="1">
                <a:latin typeface="+mn-lt"/>
              </a:rPr>
              <a:t>working politically</a:t>
            </a:r>
            <a:r>
              <a:rPr lang="en-US" sz="1800">
                <a:latin typeface="+mn-lt"/>
              </a:rPr>
              <a:t> phase of the Applied PEA process.</a:t>
            </a:r>
          </a:p>
          <a:p>
            <a:pPr marL="0" indent="0">
              <a:buNone/>
            </a:pPr>
            <a:r>
              <a:rPr lang="en-US" sz="1800" b="1">
                <a:latin typeface="+mn-lt"/>
              </a:rPr>
              <a:t>Annexes: </a:t>
            </a:r>
            <a:r>
              <a:rPr lang="en-US" sz="1800">
                <a:latin typeface="+mn-lt"/>
              </a:rPr>
              <a:t>At a minimum, includes the desk/literature review and interview schedule describing the key informants. The names of individuals interviewed are omitted due to the sensitivity of the subject matter. Other supporting information too lengthy for the report can also be included as an annex.</a:t>
            </a:r>
          </a:p>
        </p:txBody>
      </p:sp>
      <p:pic>
        <p:nvPicPr>
          <p:cNvPr id="2" name="Picture 1">
            <a:extLst>
              <a:ext uri="{FF2B5EF4-FFF2-40B4-BE49-F238E27FC236}">
                <a16:creationId xmlns:a16="http://schemas.microsoft.com/office/drawing/2014/main" id="{7784F97B-3F3B-F5FB-8EB0-ED96455BA9FE}"/>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0F5A5C5C-5BBC-492A-E089-E5B6B5A600D7}"/>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AAB717FE-33E1-0D7B-0751-CCB1FF311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650159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812CCDB-3076-47E9-B127-7C3E9A81325A}"/>
              </a:ext>
            </a:extLst>
          </p:cNvPr>
          <p:cNvSpPr>
            <a:spLocks noGrp="1"/>
          </p:cNvSpPr>
          <p:nvPr>
            <p:ph idx="1"/>
          </p:nvPr>
        </p:nvSpPr>
        <p:spPr>
          <a:xfrm>
            <a:off x="745733" y="1498152"/>
            <a:ext cx="10515600" cy="2528261"/>
          </a:xfrm>
        </p:spPr>
        <p:txBody>
          <a:bodyPr vert="horz" lIns="91440" tIns="45720" rIns="91440" bIns="45720" rtlCol="0" anchor="t">
            <a:normAutofit fontScale="85000" lnSpcReduction="10000"/>
          </a:bodyPr>
          <a:lstStyle/>
          <a:p>
            <a:pPr marL="0" indent="0" algn="ctr">
              <a:buNone/>
            </a:pPr>
            <a:endParaRPr lang="en-US" sz="3600" b="1"/>
          </a:p>
          <a:p>
            <a:pPr marL="0" indent="0" algn="ctr">
              <a:buNone/>
            </a:pPr>
            <a:endParaRPr lang="en-US" sz="3600" b="1"/>
          </a:p>
          <a:p>
            <a:pPr marL="0" indent="0" algn="ctr">
              <a:spcBef>
                <a:spcPts val="0"/>
              </a:spcBef>
              <a:buNone/>
            </a:pPr>
            <a:r>
              <a:rPr lang="en-US" sz="6600" b="1">
                <a:solidFill>
                  <a:srgbClr val="009BA7"/>
                </a:solidFill>
                <a:latin typeface="Calibri"/>
                <a:ea typeface="Calibri"/>
                <a:cs typeface="Calibri"/>
              </a:rPr>
              <a:t>Stakeholder Power Analysis (SPA)</a:t>
            </a:r>
          </a:p>
          <a:p>
            <a:pPr marL="0" indent="0" algn="ctr">
              <a:spcBef>
                <a:spcPts val="0"/>
              </a:spcBef>
              <a:buNone/>
            </a:pPr>
            <a:r>
              <a:rPr lang="en-US" sz="3200">
                <a:latin typeface="Avenir LT Std 55 Roman"/>
              </a:rPr>
              <a:t>A Supplemental Tool for PEA</a:t>
            </a:r>
          </a:p>
        </p:txBody>
      </p:sp>
      <p:pic>
        <p:nvPicPr>
          <p:cNvPr id="2" name="Picture 1">
            <a:extLst>
              <a:ext uri="{FF2B5EF4-FFF2-40B4-BE49-F238E27FC236}">
                <a16:creationId xmlns:a16="http://schemas.microsoft.com/office/drawing/2014/main" id="{A31E4A80-3B96-03D5-1490-187935832F5C}"/>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39930E80-1BB4-1A0B-D01D-9476EE3F4EB9}"/>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8E9E33FC-F053-3BC5-5C83-3D3A78B089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86838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1109538" y="252648"/>
            <a:ext cx="9154887" cy="1325563"/>
          </a:xfrm>
        </p:spPr>
        <p:txBody>
          <a:bodyPr>
            <a:normAutofit/>
          </a:bodyPr>
          <a:lstStyle/>
          <a:p>
            <a:r>
              <a:rPr lang="en-US">
                <a:solidFill>
                  <a:srgbClr val="009BA7"/>
                </a:solidFill>
                <a:latin typeface="Calibri"/>
                <a:ea typeface="Calibri"/>
                <a:cs typeface="Calibri"/>
              </a:rPr>
              <a:t>Stakeholder Power Analysis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575175"/>
          </a:xfrm>
        </p:spPr>
        <p:txBody>
          <a:bodyPr>
            <a:normAutofit fontScale="92500" lnSpcReduction="10000"/>
          </a:bodyPr>
          <a:lstStyle/>
          <a:p>
            <a:pPr marL="0" indent="0">
              <a:spcAft>
                <a:spcPts val="1200"/>
              </a:spcAft>
              <a:buNone/>
            </a:pPr>
            <a:r>
              <a:rPr lang="en-US"/>
              <a:t>In the context of applied PEA, stakeholder power analysis is a tool used during and beyond the baseline period to help program teams:</a:t>
            </a:r>
          </a:p>
          <a:p>
            <a:pPr marL="395288" indent="-395288">
              <a:spcAft>
                <a:spcPts val="1200"/>
              </a:spcAft>
              <a:buFont typeface="Wingdings" panose="05000000000000000000" pitchFamily="2" charset="2"/>
              <a:buChar char="v"/>
            </a:pPr>
            <a:r>
              <a:rPr lang="en-US" sz="2400"/>
              <a:t>Identify/brainstorm key informants/focus group participants to interview.</a:t>
            </a:r>
          </a:p>
          <a:p>
            <a:pPr marL="395288" indent="-395288">
              <a:spcAft>
                <a:spcPts val="1200"/>
              </a:spcAft>
              <a:buFont typeface="Wingdings" panose="05000000000000000000" pitchFamily="2" charset="2"/>
              <a:buChar char="v"/>
            </a:pPr>
            <a:r>
              <a:rPr lang="en-US" sz="2400"/>
              <a:t>Map and analyze how the behaviors and incentives of key actors influence the core questions and change over time.</a:t>
            </a:r>
          </a:p>
          <a:p>
            <a:pPr marL="395288" indent="-395288">
              <a:spcAft>
                <a:spcPts val="1200"/>
              </a:spcAft>
              <a:buFont typeface="Wingdings" panose="05000000000000000000" pitchFamily="2" charset="2"/>
              <a:buChar char="v"/>
            </a:pPr>
            <a:r>
              <a:rPr lang="en-US" sz="2400"/>
              <a:t>Determine which key actors are champions or spoilers of the program’s intended development outcomes. This helps ensure that the right actors are engaged at the right time and engaged with the right messaging/strategy.</a:t>
            </a:r>
          </a:p>
          <a:p>
            <a:pPr marL="395288" indent="-395288">
              <a:buFont typeface="Wingdings" panose="05000000000000000000" pitchFamily="2" charset="2"/>
              <a:buChar char="v"/>
            </a:pPr>
            <a:r>
              <a:rPr lang="en-US" sz="2400"/>
              <a:t>Identify where incentives of key actors align or conflict. This provides valuable insights into the degree to which interventions and activities can succeed at influencing the behaviors of each key actor.</a:t>
            </a:r>
          </a:p>
        </p:txBody>
      </p:sp>
      <p:pic>
        <p:nvPicPr>
          <p:cNvPr id="2" name="Picture 1">
            <a:extLst>
              <a:ext uri="{FF2B5EF4-FFF2-40B4-BE49-F238E27FC236}">
                <a16:creationId xmlns:a16="http://schemas.microsoft.com/office/drawing/2014/main" id="{A2FAA44D-3EC4-D03C-314C-C566F07CFC97}"/>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3A0844A1-6962-E375-C622-61645E586887}"/>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6826358F-F528-2482-829A-10C3BF0D79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03706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a:cs typeface="Calibri"/>
              </a:rPr>
              <a:t>Learning Objectives for Module 1</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428419"/>
          </a:xfrm>
        </p:spPr>
        <p:txBody>
          <a:bodyPr>
            <a:normAutofit/>
          </a:bodyPr>
          <a:lstStyle/>
          <a:p>
            <a:pPr marL="457200" indent="-457200">
              <a:buFont typeface="+mj-lt"/>
              <a:buAutoNum type="arabicPeriod"/>
            </a:pPr>
            <a:r>
              <a:rPr lang="en-US" sz="2400"/>
              <a:t>Understand the importance of (and difference between) </a:t>
            </a:r>
            <a:r>
              <a:rPr lang="en-US" sz="2400" i="1"/>
              <a:t>thinking</a:t>
            </a:r>
            <a:r>
              <a:rPr lang="en-US" sz="2400"/>
              <a:t> and </a:t>
            </a:r>
            <a:r>
              <a:rPr lang="en-US" sz="2400" i="1"/>
              <a:t>working </a:t>
            </a:r>
            <a:r>
              <a:rPr lang="en-US" sz="2400"/>
              <a:t>politically (TWP) through applied political economy analysis (PEA).</a:t>
            </a:r>
          </a:p>
          <a:p>
            <a:pPr marL="457200" indent="-457200">
              <a:buFont typeface="+mj-lt"/>
              <a:buAutoNum type="arabicPeriod"/>
            </a:pPr>
            <a:r>
              <a:rPr lang="en-US" sz="2400"/>
              <a:t>Identify how applied PEA benefits market systems programming.</a:t>
            </a:r>
          </a:p>
          <a:p>
            <a:pPr marL="457200" indent="-457200">
              <a:buFont typeface="+mj-lt"/>
              <a:buAutoNum type="arabicPeriod"/>
            </a:pPr>
            <a:r>
              <a:rPr lang="en-US" sz="2400"/>
              <a:t>Define key political economy terms and concepts.</a:t>
            </a:r>
          </a:p>
          <a:p>
            <a:pPr marL="457200" indent="-457200">
              <a:buFont typeface="+mj-lt"/>
              <a:buAutoNum type="arabicPeriod"/>
            </a:pPr>
            <a:r>
              <a:rPr lang="en-US" sz="2400"/>
              <a:t>Introduce the Applied PEA Framework.</a:t>
            </a:r>
          </a:p>
        </p:txBody>
      </p:sp>
      <p:pic>
        <p:nvPicPr>
          <p:cNvPr id="2" name="Picture 1">
            <a:extLst>
              <a:ext uri="{FF2B5EF4-FFF2-40B4-BE49-F238E27FC236}">
                <a16:creationId xmlns:a16="http://schemas.microsoft.com/office/drawing/2014/main" id="{5D7C6643-E00D-C8C3-3F87-5FD0967189C9}"/>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7E906EB0-8988-8E87-1EB1-CB5FC5FF3754}"/>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59551141-E45F-FA6B-31DC-164A1F4EC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815787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1109538" y="252648"/>
            <a:ext cx="9154887" cy="1325563"/>
          </a:xfrm>
        </p:spPr>
        <p:txBody>
          <a:bodyPr>
            <a:normAutofit/>
          </a:bodyPr>
          <a:lstStyle/>
          <a:p>
            <a:r>
              <a:rPr lang="en-US">
                <a:solidFill>
                  <a:srgbClr val="009BA7"/>
                </a:solidFill>
                <a:latin typeface="Calibri"/>
                <a:ea typeface="Calibri"/>
                <a:cs typeface="Calibri"/>
              </a:rPr>
              <a:t>Stakeholder Table through a PEA Lens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3262488"/>
            <a:ext cx="10515600" cy="3138311"/>
          </a:xfrm>
        </p:spPr>
        <p:txBody>
          <a:bodyPr>
            <a:normAutofit/>
          </a:bodyPr>
          <a:lstStyle/>
          <a:p>
            <a:pPr marL="0" indent="0">
              <a:buNone/>
            </a:pPr>
            <a:r>
              <a:rPr lang="en-US" sz="2400"/>
              <a:t>A key actor </a:t>
            </a:r>
            <a:r>
              <a:rPr lang="en-US" sz="2400" b="1"/>
              <a:t>(1)</a:t>
            </a:r>
            <a:r>
              <a:rPr lang="en-US" sz="2400"/>
              <a:t> can be an individual, group, ministry, department, etc. Stakeholder power analysis is more nuanced and actionable when it focuses on individuals.</a:t>
            </a:r>
          </a:p>
          <a:p>
            <a:pPr marL="0" indent="0">
              <a:buNone/>
            </a:pPr>
            <a:r>
              <a:rPr lang="en-US" sz="2400"/>
              <a:t>Each key actor’s level of influence </a:t>
            </a:r>
            <a:r>
              <a:rPr lang="en-US" sz="2400" b="1"/>
              <a:t>(2)</a:t>
            </a:r>
            <a:r>
              <a:rPr lang="en-US" sz="2400"/>
              <a:t> and degree of stake </a:t>
            </a:r>
            <a:r>
              <a:rPr lang="en-US" sz="2400" b="1"/>
              <a:t>(3)</a:t>
            </a:r>
            <a:r>
              <a:rPr lang="en-US" sz="2400"/>
              <a:t> in relation to the development problem is ranked on a scale of high, medium, or low.</a:t>
            </a:r>
          </a:p>
          <a:p>
            <a:pPr marL="0" indent="0">
              <a:spcAft>
                <a:spcPts val="1200"/>
              </a:spcAft>
              <a:buNone/>
            </a:pPr>
            <a:r>
              <a:rPr lang="en-US" sz="2400"/>
              <a:t>Lastly, the assumed incentives </a:t>
            </a:r>
            <a:r>
              <a:rPr lang="en-US" sz="2400" b="1"/>
              <a:t>(4) </a:t>
            </a:r>
            <a:r>
              <a:rPr lang="en-US" sz="2400"/>
              <a:t>and disincentives </a:t>
            </a:r>
            <a:r>
              <a:rPr lang="en-US" sz="2400" b="1"/>
              <a:t>(5) </a:t>
            </a:r>
            <a:r>
              <a:rPr lang="en-US" sz="2400"/>
              <a:t>of each actor to support or resist efforts to address the development problem are listed and analyzed.</a:t>
            </a:r>
          </a:p>
          <a:p>
            <a:pPr marL="0" indent="0">
              <a:buNone/>
            </a:pPr>
            <a:r>
              <a:rPr lang="en-US" sz="2400" b="1"/>
              <a:t>Validate and refine the stakeholder table throughout the applied PEA process.  </a:t>
            </a:r>
          </a:p>
        </p:txBody>
      </p:sp>
      <p:graphicFrame>
        <p:nvGraphicFramePr>
          <p:cNvPr id="2" name="Table 2">
            <a:extLst>
              <a:ext uri="{FF2B5EF4-FFF2-40B4-BE49-F238E27FC236}">
                <a16:creationId xmlns:a16="http://schemas.microsoft.com/office/drawing/2014/main" id="{2AF43FAC-3173-484B-9E65-529822978954}"/>
              </a:ext>
            </a:extLst>
          </p:cNvPr>
          <p:cNvGraphicFramePr>
            <a:graphicFrameLocks noGrp="1"/>
          </p:cNvGraphicFramePr>
          <p:nvPr>
            <p:extLst>
              <p:ext uri="{D42A27DB-BD31-4B8C-83A1-F6EECF244321}">
                <p14:modId xmlns:p14="http://schemas.microsoft.com/office/powerpoint/2010/main" val="565196331"/>
              </p:ext>
            </p:extLst>
          </p:nvPr>
        </p:nvGraphicFramePr>
        <p:xfrm>
          <a:off x="838199" y="1916289"/>
          <a:ext cx="10515600" cy="781756"/>
        </p:xfrm>
        <a:graphic>
          <a:graphicData uri="http://schemas.openxmlformats.org/drawingml/2006/table">
            <a:tbl>
              <a:tblPr firstRow="1" bandRow="1"/>
              <a:tblGrid>
                <a:gridCol w="1720066">
                  <a:extLst>
                    <a:ext uri="{9D8B030D-6E8A-4147-A177-3AD203B41FA5}">
                      <a16:colId xmlns:a16="http://schemas.microsoft.com/office/drawing/2014/main" val="728593194"/>
                    </a:ext>
                  </a:extLst>
                </a:gridCol>
                <a:gridCol w="2229492">
                  <a:extLst>
                    <a:ext uri="{9D8B030D-6E8A-4147-A177-3AD203B41FA5}">
                      <a16:colId xmlns:a16="http://schemas.microsoft.com/office/drawing/2014/main" val="3786791055"/>
                    </a:ext>
                  </a:extLst>
                </a:gridCol>
                <a:gridCol w="2219218">
                  <a:extLst>
                    <a:ext uri="{9D8B030D-6E8A-4147-A177-3AD203B41FA5}">
                      <a16:colId xmlns:a16="http://schemas.microsoft.com/office/drawing/2014/main" val="4206641485"/>
                    </a:ext>
                  </a:extLst>
                </a:gridCol>
                <a:gridCol w="2270589">
                  <a:extLst>
                    <a:ext uri="{9D8B030D-6E8A-4147-A177-3AD203B41FA5}">
                      <a16:colId xmlns:a16="http://schemas.microsoft.com/office/drawing/2014/main" val="2341857081"/>
                    </a:ext>
                  </a:extLst>
                </a:gridCol>
                <a:gridCol w="2076235">
                  <a:extLst>
                    <a:ext uri="{9D8B030D-6E8A-4147-A177-3AD203B41FA5}">
                      <a16:colId xmlns:a16="http://schemas.microsoft.com/office/drawing/2014/main" val="783597665"/>
                    </a:ext>
                  </a:extLst>
                </a:gridCol>
              </a:tblGrid>
              <a:tr h="410916">
                <a:tc>
                  <a:txBody>
                    <a:bodyPr/>
                    <a:lstStyle/>
                    <a:p>
                      <a:r>
                        <a:rPr lang="en-US" sz="1800"/>
                        <a:t>Key Actor</a:t>
                      </a:r>
                    </a:p>
                  </a:txBody>
                  <a:tcPr anchor="ctr">
                    <a:solidFill>
                      <a:srgbClr val="009BA7"/>
                    </a:solidFill>
                  </a:tcPr>
                </a:tc>
                <a:tc>
                  <a:txBody>
                    <a:bodyPr/>
                    <a:lstStyle/>
                    <a:p>
                      <a:pPr algn="ctr"/>
                      <a:r>
                        <a:rPr lang="en-US" sz="1800"/>
                        <a:t>Level of Influence</a:t>
                      </a:r>
                    </a:p>
                  </a:txBody>
                  <a:tcPr anchor="ctr">
                    <a:solidFill>
                      <a:srgbClr val="009BA7"/>
                    </a:solidFill>
                  </a:tcPr>
                </a:tc>
                <a:tc>
                  <a:txBody>
                    <a:bodyPr/>
                    <a:lstStyle/>
                    <a:p>
                      <a:pPr algn="ctr"/>
                      <a:r>
                        <a:rPr lang="en-US" sz="1800"/>
                        <a:t>Degree of Stake</a:t>
                      </a:r>
                    </a:p>
                  </a:txBody>
                  <a:tcPr anchor="ctr">
                    <a:solidFill>
                      <a:srgbClr val="009BA7"/>
                    </a:solidFill>
                  </a:tcPr>
                </a:tc>
                <a:tc>
                  <a:txBody>
                    <a:bodyPr/>
                    <a:lstStyle/>
                    <a:p>
                      <a:pPr algn="ctr"/>
                      <a:r>
                        <a:rPr lang="en-US" sz="1800"/>
                        <a:t>Incentives</a:t>
                      </a:r>
                    </a:p>
                  </a:txBody>
                  <a:tcPr anchor="ctr">
                    <a:solidFill>
                      <a:srgbClr val="009BA7"/>
                    </a:solidFill>
                  </a:tcPr>
                </a:tc>
                <a:tc>
                  <a:txBody>
                    <a:bodyPr/>
                    <a:lstStyle/>
                    <a:p>
                      <a:pPr algn="ctr"/>
                      <a:r>
                        <a:rPr lang="en-US" sz="1800"/>
                        <a:t>Disincentives</a:t>
                      </a:r>
                    </a:p>
                  </a:txBody>
                  <a:tcPr anchor="ctr">
                    <a:solidFill>
                      <a:srgbClr val="009BA7"/>
                    </a:solidFill>
                  </a:tcPr>
                </a:tc>
                <a:extLst>
                  <a:ext uri="{0D108BD9-81ED-4DB2-BD59-A6C34878D82A}">
                    <a16:rowId xmlns:a16="http://schemas.microsoft.com/office/drawing/2014/main" val="2999557488"/>
                  </a:ext>
                </a:extLst>
              </a:tr>
              <a:tr h="370840">
                <a:tc>
                  <a:txBody>
                    <a:bodyPr/>
                    <a:lstStyle/>
                    <a:p>
                      <a:pPr algn="ctr"/>
                      <a:r>
                        <a:rPr lang="en-US" sz="1800"/>
                        <a:t>1</a:t>
                      </a:r>
                    </a:p>
                  </a:txBody>
                  <a:tcPr/>
                </a:tc>
                <a:tc>
                  <a:txBody>
                    <a:bodyPr/>
                    <a:lstStyle/>
                    <a:p>
                      <a:pPr algn="ctr"/>
                      <a:r>
                        <a:rPr lang="en-US" sz="1800"/>
                        <a:t>2</a:t>
                      </a:r>
                    </a:p>
                  </a:txBody>
                  <a:tcPr/>
                </a:tc>
                <a:tc>
                  <a:txBody>
                    <a:bodyPr/>
                    <a:lstStyle/>
                    <a:p>
                      <a:pPr algn="ctr"/>
                      <a:r>
                        <a:rPr lang="en-US" sz="1800"/>
                        <a:t>3</a:t>
                      </a:r>
                    </a:p>
                  </a:txBody>
                  <a:tcPr/>
                </a:tc>
                <a:tc>
                  <a:txBody>
                    <a:bodyPr/>
                    <a:lstStyle/>
                    <a:p>
                      <a:pPr algn="ctr"/>
                      <a:r>
                        <a:rPr lang="en-US" sz="1800"/>
                        <a:t>4</a:t>
                      </a:r>
                    </a:p>
                  </a:txBody>
                  <a:tcPr/>
                </a:tc>
                <a:tc>
                  <a:txBody>
                    <a:bodyPr/>
                    <a:lstStyle/>
                    <a:p>
                      <a:pPr algn="ctr"/>
                      <a:r>
                        <a:rPr lang="en-US" sz="1800"/>
                        <a:t>5</a:t>
                      </a:r>
                    </a:p>
                  </a:txBody>
                  <a:tcPr/>
                </a:tc>
                <a:extLst>
                  <a:ext uri="{0D108BD9-81ED-4DB2-BD59-A6C34878D82A}">
                    <a16:rowId xmlns:a16="http://schemas.microsoft.com/office/drawing/2014/main" val="317811304"/>
                  </a:ext>
                </a:extLst>
              </a:tr>
            </a:tbl>
          </a:graphicData>
        </a:graphic>
      </p:graphicFrame>
      <p:pic>
        <p:nvPicPr>
          <p:cNvPr id="3" name="Picture 2">
            <a:extLst>
              <a:ext uri="{FF2B5EF4-FFF2-40B4-BE49-F238E27FC236}">
                <a16:creationId xmlns:a16="http://schemas.microsoft.com/office/drawing/2014/main" id="{05249B8A-0284-1995-A3E2-62F7DC72BA00}"/>
              </a:ext>
            </a:extLst>
          </p:cNvPr>
          <p:cNvPicPr>
            <a:picLocks noChangeAspect="1"/>
          </p:cNvPicPr>
          <p:nvPr/>
        </p:nvPicPr>
        <p:blipFill>
          <a:blip r:embed="rId3"/>
          <a:stretch>
            <a:fillRect/>
          </a:stretch>
        </p:blipFill>
        <p:spPr>
          <a:xfrm>
            <a:off x="188540" y="0"/>
            <a:ext cx="781159" cy="990738"/>
          </a:xfrm>
          <a:prstGeom prst="rect">
            <a:avLst/>
          </a:prstGeom>
        </p:spPr>
      </p:pic>
      <p:sp>
        <p:nvSpPr>
          <p:cNvPr id="6" name="Rectangle 5">
            <a:extLst>
              <a:ext uri="{FF2B5EF4-FFF2-40B4-BE49-F238E27FC236}">
                <a16:creationId xmlns:a16="http://schemas.microsoft.com/office/drawing/2014/main" id="{9E49FBA0-4DC2-8269-7A01-ECA5C4EE0FFC}"/>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 name="Picture 6">
            <a:extLst>
              <a:ext uri="{FF2B5EF4-FFF2-40B4-BE49-F238E27FC236}">
                <a16:creationId xmlns:a16="http://schemas.microsoft.com/office/drawing/2014/main" id="{6E6A700C-912D-8EA9-58B6-5D43E67603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772082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1118825" y="218077"/>
            <a:ext cx="9154887" cy="1325563"/>
          </a:xfrm>
        </p:spPr>
        <p:txBody>
          <a:bodyPr>
            <a:normAutofit/>
          </a:bodyPr>
          <a:lstStyle/>
          <a:p>
            <a:r>
              <a:rPr lang="en-US">
                <a:solidFill>
                  <a:srgbClr val="009BA7"/>
                </a:solidFill>
                <a:latin typeface="Calibri"/>
                <a:ea typeface="Calibri"/>
                <a:cs typeface="Calibri"/>
              </a:rPr>
              <a:t>Stakeholder Power Matrix</a:t>
            </a:r>
          </a:p>
        </p:txBody>
      </p:sp>
      <p:sp>
        <p:nvSpPr>
          <p:cNvPr id="15" name="Content Placeholder 4">
            <a:extLst>
              <a:ext uri="{FF2B5EF4-FFF2-40B4-BE49-F238E27FC236}">
                <a16:creationId xmlns:a16="http://schemas.microsoft.com/office/drawing/2014/main" id="{018F5489-F09C-4E26-9619-B18AE5A0C581}"/>
              </a:ext>
            </a:extLst>
          </p:cNvPr>
          <p:cNvSpPr>
            <a:spLocks noGrp="1"/>
          </p:cNvSpPr>
          <p:nvPr>
            <p:ph idx="1"/>
          </p:nvPr>
        </p:nvSpPr>
        <p:spPr>
          <a:xfrm>
            <a:off x="838199" y="2051342"/>
            <a:ext cx="4670779" cy="3925799"/>
          </a:xfrm>
        </p:spPr>
        <p:txBody>
          <a:bodyPr>
            <a:normAutofit fontScale="92500" lnSpcReduction="10000"/>
          </a:bodyPr>
          <a:lstStyle/>
          <a:p>
            <a:pPr marL="0" indent="0">
              <a:spcAft>
                <a:spcPts val="1200"/>
              </a:spcAft>
              <a:buNone/>
            </a:pPr>
            <a:r>
              <a:rPr lang="en-US">
                <a:latin typeface="+mn-lt"/>
              </a:rPr>
              <a:t>After identifying incentives and disincentives, a power matrix can help map, with more accuracy, the degree to which key actors are champions, spoilers, or fence sitters in efforts to address the development problem.</a:t>
            </a:r>
          </a:p>
          <a:p>
            <a:pPr marL="0" indent="0">
              <a:spcAft>
                <a:spcPts val="1200"/>
              </a:spcAft>
              <a:buNone/>
            </a:pPr>
            <a:r>
              <a:rPr lang="en-US">
                <a:latin typeface="+mn-lt"/>
              </a:rPr>
              <a:t>This can inform strategies for steering key actors toward more enabling pathways for change. </a:t>
            </a:r>
          </a:p>
        </p:txBody>
      </p:sp>
      <p:graphicFrame>
        <p:nvGraphicFramePr>
          <p:cNvPr id="14" name="Table 13">
            <a:extLst>
              <a:ext uri="{FF2B5EF4-FFF2-40B4-BE49-F238E27FC236}">
                <a16:creationId xmlns:a16="http://schemas.microsoft.com/office/drawing/2014/main" id="{A58775F8-D8E0-4F9A-A71C-0DEF953FC38B}"/>
              </a:ext>
            </a:extLst>
          </p:cNvPr>
          <p:cNvGraphicFramePr>
            <a:graphicFrameLocks noGrp="1"/>
          </p:cNvGraphicFramePr>
          <p:nvPr/>
        </p:nvGraphicFramePr>
        <p:xfrm>
          <a:off x="5696269" y="2170202"/>
          <a:ext cx="5657532" cy="3688080"/>
        </p:xfrm>
        <a:graphic>
          <a:graphicData uri="http://schemas.openxmlformats.org/drawingml/2006/table">
            <a:tbl>
              <a:tblPr/>
              <a:tblGrid>
                <a:gridCol w="332796">
                  <a:extLst>
                    <a:ext uri="{9D8B030D-6E8A-4147-A177-3AD203B41FA5}">
                      <a16:colId xmlns:a16="http://schemas.microsoft.com/office/drawing/2014/main" val="1951381165"/>
                    </a:ext>
                  </a:extLst>
                </a:gridCol>
                <a:gridCol w="332796">
                  <a:extLst>
                    <a:ext uri="{9D8B030D-6E8A-4147-A177-3AD203B41FA5}">
                      <a16:colId xmlns:a16="http://schemas.microsoft.com/office/drawing/2014/main" val="2845797521"/>
                    </a:ext>
                  </a:extLst>
                </a:gridCol>
                <a:gridCol w="332796">
                  <a:extLst>
                    <a:ext uri="{9D8B030D-6E8A-4147-A177-3AD203B41FA5}">
                      <a16:colId xmlns:a16="http://schemas.microsoft.com/office/drawing/2014/main" val="241841531"/>
                    </a:ext>
                  </a:extLst>
                </a:gridCol>
                <a:gridCol w="332796">
                  <a:extLst>
                    <a:ext uri="{9D8B030D-6E8A-4147-A177-3AD203B41FA5}">
                      <a16:colId xmlns:a16="http://schemas.microsoft.com/office/drawing/2014/main" val="3044315011"/>
                    </a:ext>
                  </a:extLst>
                </a:gridCol>
                <a:gridCol w="332796">
                  <a:extLst>
                    <a:ext uri="{9D8B030D-6E8A-4147-A177-3AD203B41FA5}">
                      <a16:colId xmlns:a16="http://schemas.microsoft.com/office/drawing/2014/main" val="1387525541"/>
                    </a:ext>
                  </a:extLst>
                </a:gridCol>
                <a:gridCol w="332796">
                  <a:extLst>
                    <a:ext uri="{9D8B030D-6E8A-4147-A177-3AD203B41FA5}">
                      <a16:colId xmlns:a16="http://schemas.microsoft.com/office/drawing/2014/main" val="3097470881"/>
                    </a:ext>
                  </a:extLst>
                </a:gridCol>
                <a:gridCol w="332796">
                  <a:extLst>
                    <a:ext uri="{9D8B030D-6E8A-4147-A177-3AD203B41FA5}">
                      <a16:colId xmlns:a16="http://schemas.microsoft.com/office/drawing/2014/main" val="3937527369"/>
                    </a:ext>
                  </a:extLst>
                </a:gridCol>
                <a:gridCol w="332796">
                  <a:extLst>
                    <a:ext uri="{9D8B030D-6E8A-4147-A177-3AD203B41FA5}">
                      <a16:colId xmlns:a16="http://schemas.microsoft.com/office/drawing/2014/main" val="2775039986"/>
                    </a:ext>
                  </a:extLst>
                </a:gridCol>
                <a:gridCol w="332796">
                  <a:extLst>
                    <a:ext uri="{9D8B030D-6E8A-4147-A177-3AD203B41FA5}">
                      <a16:colId xmlns:a16="http://schemas.microsoft.com/office/drawing/2014/main" val="4024859600"/>
                    </a:ext>
                  </a:extLst>
                </a:gridCol>
                <a:gridCol w="332796">
                  <a:extLst>
                    <a:ext uri="{9D8B030D-6E8A-4147-A177-3AD203B41FA5}">
                      <a16:colId xmlns:a16="http://schemas.microsoft.com/office/drawing/2014/main" val="3912762910"/>
                    </a:ext>
                  </a:extLst>
                </a:gridCol>
                <a:gridCol w="332796">
                  <a:extLst>
                    <a:ext uri="{9D8B030D-6E8A-4147-A177-3AD203B41FA5}">
                      <a16:colId xmlns:a16="http://schemas.microsoft.com/office/drawing/2014/main" val="2802461567"/>
                    </a:ext>
                  </a:extLst>
                </a:gridCol>
                <a:gridCol w="332796">
                  <a:extLst>
                    <a:ext uri="{9D8B030D-6E8A-4147-A177-3AD203B41FA5}">
                      <a16:colId xmlns:a16="http://schemas.microsoft.com/office/drawing/2014/main" val="3259914460"/>
                    </a:ext>
                  </a:extLst>
                </a:gridCol>
                <a:gridCol w="332796">
                  <a:extLst>
                    <a:ext uri="{9D8B030D-6E8A-4147-A177-3AD203B41FA5}">
                      <a16:colId xmlns:a16="http://schemas.microsoft.com/office/drawing/2014/main" val="747439716"/>
                    </a:ext>
                  </a:extLst>
                </a:gridCol>
                <a:gridCol w="332796">
                  <a:extLst>
                    <a:ext uri="{9D8B030D-6E8A-4147-A177-3AD203B41FA5}">
                      <a16:colId xmlns:a16="http://schemas.microsoft.com/office/drawing/2014/main" val="3592046175"/>
                    </a:ext>
                  </a:extLst>
                </a:gridCol>
                <a:gridCol w="332796">
                  <a:extLst>
                    <a:ext uri="{9D8B030D-6E8A-4147-A177-3AD203B41FA5}">
                      <a16:colId xmlns:a16="http://schemas.microsoft.com/office/drawing/2014/main" val="4051248827"/>
                    </a:ext>
                  </a:extLst>
                </a:gridCol>
                <a:gridCol w="332796">
                  <a:extLst>
                    <a:ext uri="{9D8B030D-6E8A-4147-A177-3AD203B41FA5}">
                      <a16:colId xmlns:a16="http://schemas.microsoft.com/office/drawing/2014/main" val="2716995162"/>
                    </a:ext>
                  </a:extLst>
                </a:gridCol>
                <a:gridCol w="332796">
                  <a:extLst>
                    <a:ext uri="{9D8B030D-6E8A-4147-A177-3AD203B41FA5}">
                      <a16:colId xmlns:a16="http://schemas.microsoft.com/office/drawing/2014/main" val="2559677363"/>
                    </a:ext>
                  </a:extLst>
                </a:gridCol>
              </a:tblGrid>
              <a:tr h="296590">
                <a:tc rowSpan="2">
                  <a:txBody>
                    <a:bodyPr/>
                    <a:lstStyle/>
                    <a:p>
                      <a:pPr algn="ctr"/>
                      <a:r>
                        <a:rPr lang="en-US" sz="1600"/>
                        <a:t>High</a:t>
                      </a:r>
                    </a:p>
                  </a:txBody>
                  <a:tcPr vert="vert270" anchor="ctr">
                    <a:lnL w="12700" cmpd="sng">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750376"/>
                  </a:ext>
                </a:extLst>
              </a:tr>
              <a:tr h="296590">
                <a:tc vMerge="1">
                  <a:txBody>
                    <a:bodyPr/>
                    <a:lstStyle/>
                    <a:p>
                      <a:pPr algn="ctr"/>
                      <a:endParaRPr lang="en-US" sz="160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3211241"/>
                  </a:ext>
                </a:extLst>
              </a:tr>
              <a:tr h="296590">
                <a:tc rowSpan="6">
                  <a:txBody>
                    <a:bodyPr/>
                    <a:lstStyle/>
                    <a:p>
                      <a:pPr algn="ctr"/>
                      <a:r>
                        <a:rPr lang="en-US" sz="1600" b="1"/>
                        <a:t>Perceived Stake</a:t>
                      </a:r>
                    </a:p>
                  </a:txBody>
                  <a:tcPr vert="vert270" anchor="ctr">
                    <a:lnL w="12700" cmpd="sng">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3760406"/>
                  </a:ext>
                </a:extLst>
              </a:tr>
              <a:tr h="296590">
                <a:tc vMerge="1">
                  <a:txBody>
                    <a:bodyPr/>
                    <a:lstStyle/>
                    <a:p>
                      <a:pPr algn="ctr"/>
                      <a:endParaRPr lang="en-US" sz="160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495311"/>
                  </a:ext>
                </a:extLst>
              </a:tr>
              <a:tr h="296590">
                <a:tc vMerge="1">
                  <a:txBody>
                    <a:bodyPr/>
                    <a:lstStyle/>
                    <a:p>
                      <a:pPr algn="ctr"/>
                      <a:endParaRPr lang="en-US" sz="160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861002"/>
                  </a:ext>
                </a:extLst>
              </a:tr>
              <a:tr h="296590">
                <a:tc vMerge="1">
                  <a:txBody>
                    <a:bodyPr/>
                    <a:lstStyle/>
                    <a:p>
                      <a:pPr algn="ctr"/>
                      <a:endParaRPr lang="en-US" sz="160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0610177"/>
                  </a:ext>
                </a:extLst>
              </a:tr>
              <a:tr h="296590">
                <a:tc vMerge="1">
                  <a:txBody>
                    <a:bodyPr/>
                    <a:lstStyle/>
                    <a:p>
                      <a:pPr algn="ctr"/>
                      <a:endParaRPr lang="en-US" sz="160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9006987"/>
                  </a:ext>
                </a:extLst>
              </a:tr>
              <a:tr h="296590">
                <a:tc vMerge="1">
                  <a:txBody>
                    <a:bodyPr/>
                    <a:lstStyle/>
                    <a:p>
                      <a:pPr algn="ctr"/>
                      <a:endParaRPr lang="en-US" sz="160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791634"/>
                  </a:ext>
                </a:extLst>
              </a:tr>
              <a:tr h="296590">
                <a:tc rowSpan="2">
                  <a:txBody>
                    <a:bodyPr/>
                    <a:lstStyle/>
                    <a:p>
                      <a:pPr algn="ctr"/>
                      <a:r>
                        <a:rPr lang="en-US" sz="1600"/>
                        <a:t>Low</a:t>
                      </a:r>
                    </a:p>
                  </a:txBody>
                  <a:tcPr vert="vert270" anchor="ctr">
                    <a:lnL w="12700" cmpd="sng">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6762772"/>
                  </a:ext>
                </a:extLst>
              </a:tr>
              <a:tr h="296590">
                <a:tc vMerge="1">
                  <a:txBody>
                    <a:bodyPr/>
                    <a:lstStyle/>
                    <a:p>
                      <a:pPr algn="ctr"/>
                      <a:endParaRPr lang="en-US" sz="160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ln>
                          <a:solidFill>
                            <a:schemeClr val="accent1"/>
                          </a:solidFill>
                        </a:l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6995641"/>
                  </a:ext>
                </a:extLst>
              </a:tr>
              <a:tr h="296590">
                <a:tc>
                  <a:txBody>
                    <a:bodyPr/>
                    <a:lstStyle/>
                    <a:p>
                      <a:pPr algn="ctr"/>
                      <a:endParaRPr lang="en-US" sz="1600"/>
                    </a:p>
                  </a:txBody>
                  <a:tcPr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2">
                  <a:txBody>
                    <a:bodyPr/>
                    <a:lstStyle/>
                    <a:p>
                      <a:pPr algn="ctr"/>
                      <a:r>
                        <a:rPr lang="en-US" sz="1600"/>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gridSpan="12">
                  <a:txBody>
                    <a:bodyPr/>
                    <a:lstStyle/>
                    <a:p>
                      <a:pPr algn="ctr"/>
                      <a:r>
                        <a:rPr lang="en-US" sz="1600" b="1"/>
                        <a:t>Perceived Influence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pPr algn="ctr"/>
                      <a:endParaRPr lang="en-US" sz="16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gridSpan="2">
                  <a:txBody>
                    <a:bodyPr/>
                    <a:lstStyle/>
                    <a:p>
                      <a:pPr algn="ctr"/>
                      <a:r>
                        <a:rPr lang="en-US" sz="1600"/>
                        <a:t>High</a:t>
                      </a:r>
                    </a:p>
                  </a:txBody>
                  <a:tcPr anchor="ctr">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gn="ctr"/>
                      <a:endParaRPr lang="en-US" sz="160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extLst>
                  <a:ext uri="{0D108BD9-81ED-4DB2-BD59-A6C34878D82A}">
                    <a16:rowId xmlns:a16="http://schemas.microsoft.com/office/drawing/2014/main" val="3524217650"/>
                  </a:ext>
                </a:extLst>
              </a:tr>
            </a:tbl>
          </a:graphicData>
        </a:graphic>
      </p:graphicFrame>
      <p:pic>
        <p:nvPicPr>
          <p:cNvPr id="2" name="Picture 1">
            <a:extLst>
              <a:ext uri="{FF2B5EF4-FFF2-40B4-BE49-F238E27FC236}">
                <a16:creationId xmlns:a16="http://schemas.microsoft.com/office/drawing/2014/main" id="{FF3D1AB8-8B15-A703-04AC-FFDD1A15C3AA}"/>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8862031B-17BD-19DC-96B2-C5AB1E330A16}"/>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D5E12E5A-69D8-9081-5C22-9B13C305B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512744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1109538" y="126451"/>
            <a:ext cx="9154887" cy="1325563"/>
          </a:xfrm>
        </p:spPr>
        <p:txBody>
          <a:bodyPr>
            <a:normAutofit/>
          </a:bodyPr>
          <a:lstStyle/>
          <a:p>
            <a:r>
              <a:rPr lang="en-US">
                <a:solidFill>
                  <a:srgbClr val="009BA7"/>
                </a:solidFill>
                <a:latin typeface="Calibri"/>
                <a:ea typeface="Calibri"/>
                <a:cs typeface="Calibri"/>
              </a:rPr>
              <a:t>Sample Stakeholder Power Matrix</a:t>
            </a:r>
          </a:p>
        </p:txBody>
      </p:sp>
      <p:pic>
        <p:nvPicPr>
          <p:cNvPr id="8" name="Picture 7">
            <a:extLst>
              <a:ext uri="{FF2B5EF4-FFF2-40B4-BE49-F238E27FC236}">
                <a16:creationId xmlns:a16="http://schemas.microsoft.com/office/drawing/2014/main" id="{366CF140-2E05-270C-444E-6EB1DA287F25}"/>
              </a:ext>
            </a:extLst>
          </p:cNvPr>
          <p:cNvPicPr>
            <a:picLocks noChangeAspect="1"/>
          </p:cNvPicPr>
          <p:nvPr/>
        </p:nvPicPr>
        <p:blipFill>
          <a:blip r:embed="rId3"/>
          <a:stretch>
            <a:fillRect/>
          </a:stretch>
        </p:blipFill>
        <p:spPr>
          <a:xfrm>
            <a:off x="2198914" y="1452014"/>
            <a:ext cx="7186246" cy="4807181"/>
          </a:xfrm>
          <a:prstGeom prst="rect">
            <a:avLst/>
          </a:prstGeom>
        </p:spPr>
      </p:pic>
      <p:pic>
        <p:nvPicPr>
          <p:cNvPr id="2" name="Picture 1">
            <a:extLst>
              <a:ext uri="{FF2B5EF4-FFF2-40B4-BE49-F238E27FC236}">
                <a16:creationId xmlns:a16="http://schemas.microsoft.com/office/drawing/2014/main" id="{DF7F5655-A1CB-A907-7D07-75A044F8C2A1}"/>
              </a:ext>
            </a:extLst>
          </p:cNvPr>
          <p:cNvPicPr>
            <a:picLocks noChangeAspect="1"/>
          </p:cNvPicPr>
          <p:nvPr/>
        </p:nvPicPr>
        <p:blipFill>
          <a:blip r:embed="rId4"/>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20E45D32-3136-1BB6-D0B9-3220CE70B293}"/>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20AA1027-CBD1-8A38-2235-C0B68ABAB8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642621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812CCDB-3076-47E9-B127-7C3E9A81325A}"/>
              </a:ext>
            </a:extLst>
          </p:cNvPr>
          <p:cNvSpPr>
            <a:spLocks noGrp="1"/>
          </p:cNvSpPr>
          <p:nvPr>
            <p:ph idx="1"/>
          </p:nvPr>
        </p:nvSpPr>
        <p:spPr>
          <a:xfrm>
            <a:off x="645160" y="1331710"/>
            <a:ext cx="10515600" cy="2528261"/>
          </a:xfrm>
        </p:spPr>
        <p:txBody>
          <a:bodyPr vert="horz" lIns="91440" tIns="45720" rIns="91440" bIns="45720" rtlCol="0" anchor="t">
            <a:normAutofit lnSpcReduction="10000"/>
          </a:bodyPr>
          <a:lstStyle/>
          <a:p>
            <a:pPr marL="0" indent="0" algn="ctr">
              <a:buNone/>
            </a:pPr>
            <a:endParaRPr lang="en-US" sz="3600" b="1"/>
          </a:p>
          <a:p>
            <a:pPr marL="0" indent="0" algn="ctr">
              <a:buNone/>
            </a:pPr>
            <a:endParaRPr lang="en-US" sz="3600" b="1"/>
          </a:p>
          <a:p>
            <a:pPr marL="0" indent="0" algn="ctr">
              <a:spcBef>
                <a:spcPts val="0"/>
              </a:spcBef>
              <a:buNone/>
            </a:pPr>
            <a:r>
              <a:rPr lang="en-US" sz="6600" b="1">
                <a:solidFill>
                  <a:srgbClr val="009BA7"/>
                </a:solidFill>
                <a:latin typeface="Calibri"/>
                <a:ea typeface="Calibri"/>
                <a:cs typeface="Calibri"/>
              </a:rPr>
              <a:t>Practice Activity 2</a:t>
            </a:r>
          </a:p>
          <a:p>
            <a:pPr marL="0" indent="0" algn="ctr">
              <a:spcBef>
                <a:spcPts val="0"/>
              </a:spcBef>
              <a:buNone/>
            </a:pPr>
            <a:r>
              <a:rPr lang="en-US" sz="3200" i="1">
                <a:latin typeface="Avenir LT Std 55 Roman"/>
              </a:rPr>
              <a:t>Using SPA to Analyze &amp; Map Stakeholder Incentives</a:t>
            </a:r>
          </a:p>
        </p:txBody>
      </p:sp>
      <p:pic>
        <p:nvPicPr>
          <p:cNvPr id="2" name="Picture 1">
            <a:extLst>
              <a:ext uri="{FF2B5EF4-FFF2-40B4-BE49-F238E27FC236}">
                <a16:creationId xmlns:a16="http://schemas.microsoft.com/office/drawing/2014/main" id="{1EBF834E-A910-577A-6EBE-E3D035D3A244}"/>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8B2E7C25-270C-B78C-6E96-F76C9CE1D7C1}"/>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30EAE1EE-3353-545B-30CF-65FAB4F0C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544184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a:cs typeface="Calibri"/>
              </a:rPr>
              <a:t>Group Practice Activity #2</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642600" cy="4057016"/>
          </a:xfrm>
        </p:spPr>
        <p:txBody>
          <a:bodyPr>
            <a:normAutofit/>
          </a:bodyPr>
          <a:lstStyle/>
          <a:p>
            <a:pPr marL="0" indent="0">
              <a:buNone/>
            </a:pPr>
            <a:r>
              <a:rPr lang="en-US" sz="2400" b="1">
                <a:latin typeface="+mn-lt"/>
              </a:rPr>
              <a:t>Step 1:</a:t>
            </a:r>
            <a:r>
              <a:rPr lang="en-US" sz="2400">
                <a:latin typeface="+mn-lt"/>
              </a:rPr>
              <a:t> Refer to the development problem and related core knowledge and operational questions you defined in the first practice session.</a:t>
            </a:r>
          </a:p>
          <a:p>
            <a:pPr marL="0" indent="0">
              <a:buNone/>
            </a:pPr>
            <a:r>
              <a:rPr lang="en-US" sz="2400" b="1">
                <a:latin typeface="+mn-lt"/>
              </a:rPr>
              <a:t>Step 2: </a:t>
            </a:r>
            <a:r>
              <a:rPr lang="en-US" sz="2400">
                <a:latin typeface="+mn-lt"/>
              </a:rPr>
              <a:t>Identify 3 to 5 key stakeholders directly linked to the core questions.</a:t>
            </a:r>
            <a:endParaRPr lang="en-US" sz="2400" b="1">
              <a:latin typeface="+mn-lt"/>
            </a:endParaRPr>
          </a:p>
          <a:p>
            <a:pPr marL="0" indent="0">
              <a:buNone/>
            </a:pPr>
            <a:r>
              <a:rPr lang="en-US" sz="2400" b="1">
                <a:latin typeface="+mn-lt"/>
              </a:rPr>
              <a:t>Step 3: </a:t>
            </a:r>
            <a:r>
              <a:rPr lang="en-US" sz="2400">
                <a:latin typeface="+mn-lt"/>
              </a:rPr>
              <a:t>Define each stakeholder’s current levels of influence and stake (low, medium, or high) vis-à-vis the development problem analyzed by the core questions.</a:t>
            </a:r>
          </a:p>
          <a:p>
            <a:pPr marL="0" indent="0">
              <a:buNone/>
            </a:pPr>
            <a:r>
              <a:rPr lang="en-US" sz="2400" b="1">
                <a:latin typeface="+mn-lt"/>
              </a:rPr>
              <a:t>Step 4:</a:t>
            </a:r>
            <a:r>
              <a:rPr lang="en-US" sz="2400">
                <a:latin typeface="+mn-lt"/>
              </a:rPr>
              <a:t> Bullet point what you assume to be their current incentives and disincentives for addressing the development problem.</a:t>
            </a:r>
            <a:endParaRPr lang="en-US" sz="2400" b="1">
              <a:latin typeface="+mn-lt"/>
            </a:endParaRPr>
          </a:p>
          <a:p>
            <a:pPr marL="0" indent="0">
              <a:buNone/>
            </a:pPr>
            <a:r>
              <a:rPr lang="en-US" sz="2400" b="1">
                <a:latin typeface="+mn-lt"/>
              </a:rPr>
              <a:t>Step 5:</a:t>
            </a:r>
            <a:r>
              <a:rPr lang="en-US" sz="2400">
                <a:latin typeface="+mn-lt"/>
              </a:rPr>
              <a:t> Enter each stakeholder’s row number in a box in the power matrix. Discuss any trends you see among stakeholder groupings.</a:t>
            </a:r>
          </a:p>
        </p:txBody>
      </p:sp>
      <p:pic>
        <p:nvPicPr>
          <p:cNvPr id="2" name="Picture 1">
            <a:extLst>
              <a:ext uri="{FF2B5EF4-FFF2-40B4-BE49-F238E27FC236}">
                <a16:creationId xmlns:a16="http://schemas.microsoft.com/office/drawing/2014/main" id="{45E0CB34-A400-BB38-E986-A1A429304B5D}"/>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CC060A3B-74C3-5BF0-9E23-DA5F1EC40DC4}"/>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7ED38021-B549-9651-78D5-EAAEDBA09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632919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4AD7-0B06-4B9B-AA77-A7A84A02913A}"/>
              </a:ext>
            </a:extLst>
          </p:cNvPr>
          <p:cNvSpPr>
            <a:spLocks noGrp="1"/>
          </p:cNvSpPr>
          <p:nvPr>
            <p:ph type="title"/>
          </p:nvPr>
        </p:nvSpPr>
        <p:spPr>
          <a:xfrm>
            <a:off x="1027633" y="353459"/>
            <a:ext cx="10515600" cy="1325563"/>
          </a:xfrm>
        </p:spPr>
        <p:txBody>
          <a:bodyPr>
            <a:normAutofit/>
          </a:bodyPr>
          <a:lstStyle/>
          <a:p>
            <a:r>
              <a:rPr lang="en-US">
                <a:solidFill>
                  <a:srgbClr val="009BA7"/>
                </a:solidFill>
                <a:latin typeface="Calibri"/>
                <a:ea typeface="Calibri"/>
                <a:cs typeface="Calibri"/>
              </a:rPr>
              <a:t>ACDI/VOCA Resources</a:t>
            </a:r>
          </a:p>
        </p:txBody>
      </p:sp>
      <p:sp>
        <p:nvSpPr>
          <p:cNvPr id="12" name="Content Placeholder 4">
            <a:extLst>
              <a:ext uri="{FF2B5EF4-FFF2-40B4-BE49-F238E27FC236}">
                <a16:creationId xmlns:a16="http://schemas.microsoft.com/office/drawing/2014/main" id="{EF41255D-7B49-CBAC-9105-931BEAE7F9FE}"/>
              </a:ext>
            </a:extLst>
          </p:cNvPr>
          <p:cNvSpPr>
            <a:spLocks noGrp="1"/>
          </p:cNvSpPr>
          <p:nvPr>
            <p:ph idx="1"/>
          </p:nvPr>
        </p:nvSpPr>
        <p:spPr>
          <a:xfrm>
            <a:off x="838200" y="1825624"/>
            <a:ext cx="10515600" cy="4761787"/>
          </a:xfrm>
        </p:spPr>
        <p:txBody>
          <a:bodyPr>
            <a:normAutofit/>
          </a:bodyPr>
          <a:lstStyle/>
          <a:p>
            <a:pPr marL="0" indent="0" defTabSz="914400">
              <a:spcBef>
                <a:spcPts val="600"/>
              </a:spcBef>
              <a:spcAft>
                <a:spcPts val="600"/>
              </a:spcAft>
              <a:buNone/>
              <a:defRPr/>
            </a:pPr>
            <a:r>
              <a:rPr lang="en-US" sz="2000" b="1"/>
              <a:t>Thinking and Working Politically Toolkit</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 Stakeholder Power Analysis (Checklist &amp; Guidance with Worksheet for SPA)</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a:t>
            </a:r>
            <a:endParaRPr lang="en-US" sz="2000"/>
          </a:p>
        </p:txBody>
      </p:sp>
      <p:pic>
        <p:nvPicPr>
          <p:cNvPr id="3" name="Picture 2">
            <a:extLst>
              <a:ext uri="{FF2B5EF4-FFF2-40B4-BE49-F238E27FC236}">
                <a16:creationId xmlns:a16="http://schemas.microsoft.com/office/drawing/2014/main" id="{B1CFB9F6-D62F-44D8-6DA5-2FB625001A3A}"/>
              </a:ext>
            </a:extLst>
          </p:cNvPr>
          <p:cNvPicPr>
            <a:picLocks noChangeAspect="1"/>
          </p:cNvPicPr>
          <p:nvPr/>
        </p:nvPicPr>
        <p:blipFill>
          <a:blip r:embed="rId3"/>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ED1093F0-E5D1-8231-6234-B667A572B55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1" name="Picture 10">
            <a:extLst>
              <a:ext uri="{FF2B5EF4-FFF2-40B4-BE49-F238E27FC236}">
                <a16:creationId xmlns:a16="http://schemas.microsoft.com/office/drawing/2014/main" id="{48F79958-4E2B-8813-A2AD-2CAB5ED93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578305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812CCDB-3076-47E9-B127-7C3E9A81325A}"/>
              </a:ext>
            </a:extLst>
          </p:cNvPr>
          <p:cNvSpPr>
            <a:spLocks noGrp="1"/>
          </p:cNvSpPr>
          <p:nvPr>
            <p:ph idx="1"/>
          </p:nvPr>
        </p:nvSpPr>
        <p:spPr>
          <a:xfrm>
            <a:off x="695960" y="1067550"/>
            <a:ext cx="10515600" cy="2528261"/>
          </a:xfrm>
        </p:spPr>
        <p:txBody>
          <a:bodyPr vert="horz" lIns="91440" tIns="45720" rIns="91440" bIns="45720" rtlCol="0" anchor="t">
            <a:normAutofit lnSpcReduction="10000"/>
          </a:bodyPr>
          <a:lstStyle/>
          <a:p>
            <a:pPr marL="0" indent="0" algn="ctr">
              <a:buNone/>
            </a:pPr>
            <a:endParaRPr lang="en-US" sz="3600" b="1"/>
          </a:p>
          <a:p>
            <a:pPr marL="0" indent="0" algn="ctr">
              <a:buNone/>
            </a:pPr>
            <a:endParaRPr lang="en-US" sz="3600" b="1"/>
          </a:p>
          <a:p>
            <a:pPr marL="0" indent="0" algn="ctr">
              <a:spcBef>
                <a:spcPts val="0"/>
              </a:spcBef>
              <a:buNone/>
            </a:pPr>
            <a:r>
              <a:rPr lang="en-US" sz="6600" b="1">
                <a:solidFill>
                  <a:srgbClr val="009BA7"/>
                </a:solidFill>
                <a:latin typeface="Calibri"/>
                <a:ea typeface="Calibri"/>
                <a:cs typeface="Calibri"/>
              </a:rPr>
              <a:t>Follow-Up PEAs </a:t>
            </a:r>
          </a:p>
          <a:p>
            <a:pPr marL="0" indent="0" algn="ctr">
              <a:spcBef>
                <a:spcPts val="0"/>
              </a:spcBef>
              <a:buNone/>
            </a:pPr>
            <a:r>
              <a:rPr lang="en-US" sz="3200" i="1">
                <a:latin typeface="Avenir LT Std 55 Roman"/>
              </a:rPr>
              <a:t>A Supplemental Tool for Thinking Politically</a:t>
            </a:r>
          </a:p>
        </p:txBody>
      </p:sp>
      <p:pic>
        <p:nvPicPr>
          <p:cNvPr id="2" name="Picture 1">
            <a:extLst>
              <a:ext uri="{FF2B5EF4-FFF2-40B4-BE49-F238E27FC236}">
                <a16:creationId xmlns:a16="http://schemas.microsoft.com/office/drawing/2014/main" id="{49724028-DCB6-2C4F-9EE9-ABEF49BF7EBE}"/>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C40FC71E-2D59-5416-E031-1C0E6B5D9270}"/>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CE985827-5BF9-AD85-34CF-A28A4273D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4230340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a:cs typeface="Calibri"/>
              </a:rPr>
              <a:t>Follow-Up/Supplemental PEAs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665479" y="1690688"/>
            <a:ext cx="10688321" cy="4575175"/>
          </a:xfrm>
        </p:spPr>
        <p:txBody>
          <a:bodyPr>
            <a:noAutofit/>
          </a:bodyPr>
          <a:lstStyle/>
          <a:p>
            <a:pPr marL="395288" indent="-395288">
              <a:lnSpc>
                <a:spcPct val="100000"/>
              </a:lnSpc>
              <a:spcAft>
                <a:spcPts val="1200"/>
              </a:spcAft>
              <a:buFont typeface="Wingdings" panose="05000000000000000000" pitchFamily="2" charset="2"/>
              <a:buChar char="v"/>
            </a:pPr>
            <a:r>
              <a:rPr lang="en-US" sz="2400">
                <a:latin typeface="+mn-lt"/>
              </a:rPr>
              <a:t>Explore new lines of inquiry that emerge in the operating environment beyond the baseline period (e.g., at a certain point where a market system breaks down).</a:t>
            </a:r>
          </a:p>
          <a:p>
            <a:pPr marL="395288" indent="-395288">
              <a:lnSpc>
                <a:spcPct val="100000"/>
              </a:lnSpc>
              <a:spcAft>
                <a:spcPts val="1200"/>
              </a:spcAft>
              <a:buFont typeface="Wingdings" panose="05000000000000000000" pitchFamily="2" charset="2"/>
              <a:buChar char="v"/>
            </a:pPr>
            <a:r>
              <a:rPr lang="en-US" sz="2400">
                <a:latin typeface="+mn-lt"/>
              </a:rPr>
              <a:t>Follow the same process as baseline PEAs and triangulate data captured through secondary sources, KIIs/FGDs, and activities implemented to date.</a:t>
            </a:r>
          </a:p>
          <a:p>
            <a:pPr marL="395288" indent="-395288">
              <a:lnSpc>
                <a:spcPct val="100000"/>
              </a:lnSpc>
              <a:spcAft>
                <a:spcPts val="1200"/>
              </a:spcAft>
              <a:buFont typeface="Wingdings" panose="05000000000000000000" pitchFamily="2" charset="2"/>
              <a:buChar char="v"/>
            </a:pPr>
            <a:r>
              <a:rPr lang="en-US" sz="2400">
                <a:latin typeface="+mn-lt"/>
              </a:rPr>
              <a:t>More focused and build on findings/groundwork from the baseline period.</a:t>
            </a:r>
          </a:p>
          <a:p>
            <a:pPr marL="395288" indent="-395288">
              <a:spcAft>
                <a:spcPts val="1200"/>
              </a:spcAft>
              <a:buFont typeface="Wingdings" panose="05000000000000000000" pitchFamily="2" charset="2"/>
              <a:buChar char="v"/>
            </a:pPr>
            <a:r>
              <a:rPr lang="en-US" sz="2400">
                <a:latin typeface="+mn-lt"/>
              </a:rPr>
              <a:t>Can be combined with stakeholder power analysis and systems maps to analyze incentives of key actors directly related to a specific barrier/opportunity. </a:t>
            </a:r>
          </a:p>
          <a:p>
            <a:pPr marL="395288" indent="-395288">
              <a:spcAft>
                <a:spcPts val="1200"/>
              </a:spcAft>
              <a:buFont typeface="Wingdings" panose="05000000000000000000" pitchFamily="2" charset="2"/>
              <a:buChar char="v"/>
            </a:pPr>
            <a:r>
              <a:rPr lang="en-US" sz="2400">
                <a:latin typeface="+mn-lt"/>
              </a:rPr>
              <a:t>Findings and recommendations can be disseminated using streamlined formats (e.g., PowerPoint presentations, verbal debriefs, and/or action-oriented memos).</a:t>
            </a:r>
          </a:p>
        </p:txBody>
      </p:sp>
      <p:pic>
        <p:nvPicPr>
          <p:cNvPr id="2" name="Picture 1">
            <a:extLst>
              <a:ext uri="{FF2B5EF4-FFF2-40B4-BE49-F238E27FC236}">
                <a16:creationId xmlns:a16="http://schemas.microsoft.com/office/drawing/2014/main" id="{3A685577-B92E-607E-218A-EF1FCE2B7079}"/>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5DD8DBC0-A2C4-B436-8A10-58D25869106A}"/>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EDA6AF9E-79DB-CF18-6669-D81F31ADB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40939885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08CB0-87A0-4DB6-BCF5-F9ADAD2E743E}"/>
              </a:ext>
            </a:extLst>
          </p:cNvPr>
          <p:cNvSpPr>
            <a:spLocks noGrp="1"/>
          </p:cNvSpPr>
          <p:nvPr>
            <p:ph type="ctrTitle"/>
          </p:nvPr>
        </p:nvSpPr>
        <p:spPr>
          <a:xfrm>
            <a:off x="1125415" y="1593203"/>
            <a:ext cx="9941169" cy="2387600"/>
          </a:xfrm>
        </p:spPr>
        <p:txBody>
          <a:bodyPr>
            <a:normAutofit fontScale="90000"/>
          </a:bodyPr>
          <a:lstStyle/>
          <a:p>
            <a:r>
              <a:rPr lang="en-US" sz="6600" b="1">
                <a:solidFill>
                  <a:srgbClr val="009BA7"/>
                </a:solidFill>
                <a:latin typeface="Calibri"/>
                <a:ea typeface="Calibri"/>
                <a:cs typeface="Calibri"/>
              </a:rPr>
              <a:t>Strategize, Facilitate, </a:t>
            </a:r>
            <a:br>
              <a:rPr lang="en-US" sz="6600" b="1">
                <a:solidFill>
                  <a:srgbClr val="009BA7"/>
                </a:solidFill>
                <a:latin typeface="Calibri"/>
                <a:ea typeface="Calibri"/>
                <a:cs typeface="Calibri"/>
              </a:rPr>
            </a:br>
            <a:r>
              <a:rPr lang="en-US" sz="6600" b="1">
                <a:solidFill>
                  <a:srgbClr val="009BA7"/>
                </a:solidFill>
                <a:latin typeface="Calibri"/>
                <a:ea typeface="Calibri"/>
                <a:cs typeface="Calibri"/>
              </a:rPr>
              <a:t>Learn &amp; Adapt</a:t>
            </a:r>
            <a:br>
              <a:rPr lang="en-US" sz="4800" b="1"/>
            </a:br>
            <a:r>
              <a:rPr lang="en-US" sz="3600" i="1">
                <a:solidFill>
                  <a:srgbClr val="009BA7"/>
                </a:solidFill>
                <a:latin typeface="Avenir LT Std 55 Roman"/>
              </a:rPr>
              <a:t>Working Politically </a:t>
            </a:r>
            <a:r>
              <a:rPr lang="en-US" sz="3600" i="1">
                <a:latin typeface="Avenir LT Std 55 Roman"/>
              </a:rPr>
              <a:t>to Help ACDI/VOCA Strategize, Implement, Learn &amp; Adapting</a:t>
            </a:r>
          </a:p>
        </p:txBody>
      </p:sp>
      <p:pic>
        <p:nvPicPr>
          <p:cNvPr id="2" name="Picture 1">
            <a:extLst>
              <a:ext uri="{FF2B5EF4-FFF2-40B4-BE49-F238E27FC236}">
                <a16:creationId xmlns:a16="http://schemas.microsoft.com/office/drawing/2014/main" id="{B661ADFF-4DE0-7354-6285-31B02B5B423D}"/>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76535CDA-30B7-F16D-D37D-CB80DFFED1D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C75AEFFC-198E-55DF-031D-EF08D6B08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088225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969699" y="72709"/>
            <a:ext cx="9154887" cy="1325563"/>
          </a:xfrm>
        </p:spPr>
        <p:txBody>
          <a:bodyPr>
            <a:normAutofit/>
          </a:bodyPr>
          <a:lstStyle/>
          <a:p>
            <a:r>
              <a:rPr lang="en-US">
                <a:solidFill>
                  <a:srgbClr val="009BA7"/>
                </a:solidFill>
                <a:latin typeface="Calibri"/>
                <a:ea typeface="Calibri"/>
                <a:cs typeface="Calibri"/>
              </a:rPr>
              <a:t>Learning Objectives</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11742" y="1145612"/>
            <a:ext cx="10515600" cy="4428419"/>
          </a:xfrm>
        </p:spPr>
        <p:txBody>
          <a:bodyPr>
            <a:normAutofit/>
          </a:bodyPr>
          <a:lstStyle/>
          <a:p>
            <a:pPr marL="457200" indent="-457200">
              <a:buFont typeface="Wingdings" panose="05000000000000000000" pitchFamily="2" charset="2"/>
              <a:buChar char="v"/>
            </a:pPr>
            <a:r>
              <a:rPr lang="en-US" sz="2400"/>
              <a:t>Explain the benefits of an integrated TWP and MSD approach.</a:t>
            </a:r>
          </a:p>
          <a:p>
            <a:pPr marL="457200" indent="-457200">
              <a:buFont typeface="Wingdings" panose="05000000000000000000" pitchFamily="2" charset="2"/>
              <a:buChar char="v"/>
            </a:pPr>
            <a:r>
              <a:rPr lang="en-US" sz="2400"/>
              <a:t>Explain how TWP/PEA tools can be integrated at each stage of ACDI/VOCA’s market systems approach.</a:t>
            </a:r>
          </a:p>
        </p:txBody>
      </p:sp>
      <p:sp>
        <p:nvSpPr>
          <p:cNvPr id="3" name="Rectangle 2">
            <a:extLst>
              <a:ext uri="{FF2B5EF4-FFF2-40B4-BE49-F238E27FC236}">
                <a16:creationId xmlns:a16="http://schemas.microsoft.com/office/drawing/2014/main" id="{919C2287-7304-DA39-EE9A-FB042173A4A3}"/>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B3D770AD-618D-039A-BFD6-AC642C466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pic>
        <p:nvPicPr>
          <p:cNvPr id="7" name="Picture 6">
            <a:extLst>
              <a:ext uri="{FF2B5EF4-FFF2-40B4-BE49-F238E27FC236}">
                <a16:creationId xmlns:a16="http://schemas.microsoft.com/office/drawing/2014/main" id="{41E7011E-39B7-F81E-59B7-B1A4B69BF2E1}"/>
              </a:ext>
            </a:extLst>
          </p:cNvPr>
          <p:cNvPicPr>
            <a:picLocks noChangeAspect="1"/>
          </p:cNvPicPr>
          <p:nvPr/>
        </p:nvPicPr>
        <p:blipFill>
          <a:blip r:embed="rId4"/>
          <a:stretch>
            <a:fillRect/>
          </a:stretch>
        </p:blipFill>
        <p:spPr>
          <a:xfrm>
            <a:off x="188540" y="0"/>
            <a:ext cx="781159" cy="990738"/>
          </a:xfrm>
          <a:prstGeom prst="rect">
            <a:avLst/>
          </a:prstGeom>
        </p:spPr>
      </p:pic>
      <p:grpSp>
        <p:nvGrpSpPr>
          <p:cNvPr id="88" name="Group 87">
            <a:extLst>
              <a:ext uri="{FF2B5EF4-FFF2-40B4-BE49-F238E27FC236}">
                <a16:creationId xmlns:a16="http://schemas.microsoft.com/office/drawing/2014/main" id="{99BA796F-B028-5DEE-B5AB-85413644EE78}"/>
              </a:ext>
            </a:extLst>
          </p:cNvPr>
          <p:cNvGrpSpPr/>
          <p:nvPr/>
        </p:nvGrpSpPr>
        <p:grpSpPr>
          <a:xfrm>
            <a:off x="603328" y="2720017"/>
            <a:ext cx="11066833" cy="3273542"/>
            <a:chOff x="450931" y="3177209"/>
            <a:chExt cx="11066834" cy="3273542"/>
          </a:xfrm>
        </p:grpSpPr>
        <p:sp>
          <p:nvSpPr>
            <p:cNvPr id="2" name="Rectangle 1">
              <a:extLst>
                <a:ext uri="{FF2B5EF4-FFF2-40B4-BE49-F238E27FC236}">
                  <a16:creationId xmlns:a16="http://schemas.microsoft.com/office/drawing/2014/main" id="{23713DB6-E02C-8DCF-C2CB-C6F041F6ECA9}"/>
                </a:ext>
              </a:extLst>
            </p:cNvPr>
            <p:cNvSpPr/>
            <p:nvPr/>
          </p:nvSpPr>
          <p:spPr>
            <a:xfrm>
              <a:off x="5547501" y="4983713"/>
              <a:ext cx="5970264" cy="1035168"/>
            </a:xfrm>
            <a:prstGeom prst="rect">
              <a:avLst/>
            </a:prstGeom>
            <a:solidFill>
              <a:srgbClr val="C6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FA43C6-29D1-3F45-B51F-094145E268BC}"/>
                </a:ext>
              </a:extLst>
            </p:cNvPr>
            <p:cNvSpPr/>
            <p:nvPr/>
          </p:nvSpPr>
          <p:spPr>
            <a:xfrm>
              <a:off x="3676172" y="4983713"/>
              <a:ext cx="1854672" cy="10351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0680774-9266-43BA-A9FF-E1AF02521521}"/>
                </a:ext>
              </a:extLst>
            </p:cNvPr>
            <p:cNvGrpSpPr/>
            <p:nvPr/>
          </p:nvGrpSpPr>
          <p:grpSpPr>
            <a:xfrm>
              <a:off x="450931" y="3312973"/>
              <a:ext cx="3081736" cy="3137778"/>
              <a:chOff x="2846128" y="692634"/>
              <a:chExt cx="5546954" cy="5490052"/>
            </a:xfrm>
          </p:grpSpPr>
          <p:sp>
            <p:nvSpPr>
              <p:cNvPr id="20" name="Freeform: Shape 54">
                <a:extLst>
                  <a:ext uri="{FF2B5EF4-FFF2-40B4-BE49-F238E27FC236}">
                    <a16:creationId xmlns:a16="http://schemas.microsoft.com/office/drawing/2014/main" id="{A31DC439-BED4-58BD-9698-64CB339A90EE}"/>
                  </a:ext>
                </a:extLst>
              </p:cNvPr>
              <p:cNvSpPr/>
              <p:nvPr/>
            </p:nvSpPr>
            <p:spPr>
              <a:xfrm>
                <a:off x="3360221" y="977538"/>
                <a:ext cx="4743514" cy="4743514"/>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966250" rIns="478571"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1" name="Freeform: Shape 55">
                <a:extLst>
                  <a:ext uri="{FF2B5EF4-FFF2-40B4-BE49-F238E27FC236}">
                    <a16:creationId xmlns:a16="http://schemas.microsoft.com/office/drawing/2014/main" id="{2B57FAEA-2676-E24D-36D2-F2142514D020}"/>
                  </a:ext>
                </a:extLst>
              </p:cNvPr>
              <p:cNvSpPr/>
              <p:nvPr/>
            </p:nvSpPr>
            <p:spPr>
              <a:xfrm>
                <a:off x="3316507" y="1145526"/>
                <a:ext cx="4743514" cy="4743514"/>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2384857" rIns="478571"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2" name="Freeform: Shape 56">
                <a:extLst>
                  <a:ext uri="{FF2B5EF4-FFF2-40B4-BE49-F238E27FC236}">
                    <a16:creationId xmlns:a16="http://schemas.microsoft.com/office/drawing/2014/main" id="{2D1AAF88-D376-5E0E-4145-876760AFB1AE}"/>
                  </a:ext>
                </a:extLst>
              </p:cNvPr>
              <p:cNvSpPr/>
              <p:nvPr/>
            </p:nvSpPr>
            <p:spPr>
              <a:xfrm>
                <a:off x="3131032" y="1136784"/>
                <a:ext cx="4743514" cy="4743514"/>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2384857" rIns="2439044"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3" name="Freeform: Shape 57">
                <a:extLst>
                  <a:ext uri="{FF2B5EF4-FFF2-40B4-BE49-F238E27FC236}">
                    <a16:creationId xmlns:a16="http://schemas.microsoft.com/office/drawing/2014/main" id="{9DD95D45-4577-F2C9-D3C8-2BBE939F2791}"/>
                  </a:ext>
                </a:extLst>
              </p:cNvPr>
              <p:cNvSpPr/>
              <p:nvPr/>
            </p:nvSpPr>
            <p:spPr>
              <a:xfrm>
                <a:off x="3157260" y="986280"/>
                <a:ext cx="4743514" cy="4743514"/>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966250" rIns="2439044"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4" name="Arrow: Circular 58">
                <a:extLst>
                  <a:ext uri="{FF2B5EF4-FFF2-40B4-BE49-F238E27FC236}">
                    <a16:creationId xmlns:a16="http://schemas.microsoft.com/office/drawing/2014/main" id="{0A8AC778-15CF-DDE8-D20B-50F300936B82}"/>
                  </a:ext>
                </a:extLst>
              </p:cNvPr>
              <p:cNvSpPr/>
              <p:nvPr/>
            </p:nvSpPr>
            <p:spPr>
              <a:xfrm>
                <a:off x="3062276" y="696421"/>
                <a:ext cx="5330806" cy="5330806"/>
              </a:xfrm>
              <a:prstGeom prst="circularArrow">
                <a:avLst>
                  <a:gd name="adj1" fmla="val 5085"/>
                  <a:gd name="adj2" fmla="val 327528"/>
                  <a:gd name="adj3" fmla="val 21272472"/>
                  <a:gd name="adj4" fmla="val 16200000"/>
                  <a:gd name="adj5" fmla="val 5932"/>
                </a:avLst>
              </a:prstGeom>
              <a:solidFill>
                <a:srgbClr val="D1D1D1"/>
              </a:solidFill>
              <a:ln w="1270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Circular 59">
                <a:extLst>
                  <a:ext uri="{FF2B5EF4-FFF2-40B4-BE49-F238E27FC236}">
                    <a16:creationId xmlns:a16="http://schemas.microsoft.com/office/drawing/2014/main" id="{3559FDAA-C27F-D59A-CC82-B547086E50E2}"/>
                  </a:ext>
                </a:extLst>
              </p:cNvPr>
              <p:cNvSpPr/>
              <p:nvPr/>
            </p:nvSpPr>
            <p:spPr>
              <a:xfrm>
                <a:off x="2996633" y="851880"/>
                <a:ext cx="5330806" cy="5330806"/>
              </a:xfrm>
              <a:prstGeom prst="circularArrow">
                <a:avLst>
                  <a:gd name="adj1" fmla="val 5085"/>
                  <a:gd name="adj2" fmla="val 327528"/>
                  <a:gd name="adj3" fmla="val 5072472"/>
                  <a:gd name="adj4" fmla="val 0"/>
                  <a:gd name="adj5" fmla="val 5932"/>
                </a:avLst>
              </a:prstGeom>
              <a:solidFill>
                <a:srgbClr val="D1D1D1"/>
              </a:solidFill>
              <a:ln w="635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Circular 60">
                <a:extLst>
                  <a:ext uri="{FF2B5EF4-FFF2-40B4-BE49-F238E27FC236}">
                    <a16:creationId xmlns:a16="http://schemas.microsoft.com/office/drawing/2014/main" id="{E7C2E902-ADBD-E227-7519-6617EC5CADDF}"/>
                  </a:ext>
                </a:extLst>
              </p:cNvPr>
              <p:cNvSpPr/>
              <p:nvPr/>
            </p:nvSpPr>
            <p:spPr>
              <a:xfrm>
                <a:off x="2846128" y="799424"/>
                <a:ext cx="5330806" cy="5330806"/>
              </a:xfrm>
              <a:prstGeom prst="circularArrow">
                <a:avLst>
                  <a:gd name="adj1" fmla="val 5085"/>
                  <a:gd name="adj2" fmla="val 327528"/>
                  <a:gd name="adj3" fmla="val 10472472"/>
                  <a:gd name="adj4" fmla="val 5400000"/>
                  <a:gd name="adj5" fmla="val 5932"/>
                </a:avLst>
              </a:prstGeom>
              <a:solidFill>
                <a:srgbClr val="D1D1D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Circular 61">
                <a:extLst>
                  <a:ext uri="{FF2B5EF4-FFF2-40B4-BE49-F238E27FC236}">
                    <a16:creationId xmlns:a16="http://schemas.microsoft.com/office/drawing/2014/main" id="{F7BA35FD-BBF4-B8EE-5AD0-AEF6D5011426}"/>
                  </a:ext>
                </a:extLst>
              </p:cNvPr>
              <p:cNvSpPr/>
              <p:nvPr/>
            </p:nvSpPr>
            <p:spPr>
              <a:xfrm>
                <a:off x="2872356" y="692634"/>
                <a:ext cx="5330806" cy="5330806"/>
              </a:xfrm>
              <a:prstGeom prst="circularArrow">
                <a:avLst>
                  <a:gd name="adj1" fmla="val 5085"/>
                  <a:gd name="adj2" fmla="val 327528"/>
                  <a:gd name="adj3" fmla="val 15872472"/>
                  <a:gd name="adj4" fmla="val 10800000"/>
                  <a:gd name="adj5" fmla="val 5932"/>
                </a:avLst>
              </a:prstGeom>
              <a:solidFill>
                <a:srgbClr val="D1D1D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D64CBB7-1296-9066-787C-83460BF928A8}"/>
                  </a:ext>
                </a:extLst>
              </p:cNvPr>
              <p:cNvSpPr txBox="1"/>
              <p:nvPr/>
            </p:nvSpPr>
            <p:spPr>
              <a:xfrm>
                <a:off x="5517379" y="2945328"/>
                <a:ext cx="1551280"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Analyze</a:t>
                </a:r>
              </a:p>
            </p:txBody>
          </p:sp>
          <p:sp>
            <p:nvSpPr>
              <p:cNvPr id="29" name="TextBox 28">
                <a:extLst>
                  <a:ext uri="{FF2B5EF4-FFF2-40B4-BE49-F238E27FC236}">
                    <a16:creationId xmlns:a16="http://schemas.microsoft.com/office/drawing/2014/main" id="{4E7364D9-B6C2-844D-725C-72CACF75590E}"/>
                  </a:ext>
                </a:extLst>
              </p:cNvPr>
              <p:cNvSpPr txBox="1"/>
              <p:nvPr/>
            </p:nvSpPr>
            <p:spPr>
              <a:xfrm>
                <a:off x="3587161" y="3615865"/>
                <a:ext cx="1912632"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Collaborate &amp; Facilitate</a:t>
                </a:r>
              </a:p>
            </p:txBody>
          </p:sp>
          <p:grpSp>
            <p:nvGrpSpPr>
              <p:cNvPr id="30" name="Group 29">
                <a:extLst>
                  <a:ext uri="{FF2B5EF4-FFF2-40B4-BE49-F238E27FC236}">
                    <a16:creationId xmlns:a16="http://schemas.microsoft.com/office/drawing/2014/main" id="{AC4C2855-F6DC-A927-93E9-91F36AAF369C}"/>
                  </a:ext>
                </a:extLst>
              </p:cNvPr>
              <p:cNvGrpSpPr/>
              <p:nvPr/>
            </p:nvGrpSpPr>
            <p:grpSpPr>
              <a:xfrm>
                <a:off x="4458613" y="4375975"/>
                <a:ext cx="881060" cy="904586"/>
                <a:chOff x="5975546" y="4670615"/>
                <a:chExt cx="845429" cy="868003"/>
              </a:xfrm>
              <a:effectLst>
                <a:outerShdw blurRad="50800" dist="38100" dir="2700000" algn="tl" rotWithShape="0">
                  <a:prstClr val="black">
                    <a:alpha val="40000"/>
                  </a:prstClr>
                </a:outerShdw>
              </a:effectLst>
            </p:grpSpPr>
            <p:sp>
              <p:nvSpPr>
                <p:cNvPr id="57" name="Freeform: Shape 92">
                  <a:extLst>
                    <a:ext uri="{FF2B5EF4-FFF2-40B4-BE49-F238E27FC236}">
                      <a16:creationId xmlns:a16="http://schemas.microsoft.com/office/drawing/2014/main" id="{F7E6120D-3144-1E0E-5983-C767590E8505}"/>
                    </a:ext>
                  </a:extLst>
                </p:cNvPr>
                <p:cNvSpPr/>
                <p:nvPr/>
              </p:nvSpPr>
              <p:spPr>
                <a:xfrm>
                  <a:off x="6329918" y="5003684"/>
                  <a:ext cx="137488" cy="34925"/>
                </a:xfrm>
                <a:custGeom>
                  <a:avLst/>
                  <a:gdLst>
                    <a:gd name="connsiteX0" fmla="*/ 120026 w 137488"/>
                    <a:gd name="connsiteY0" fmla="*/ 0 h 34925"/>
                    <a:gd name="connsiteX1" fmla="*/ 17463 w 137488"/>
                    <a:gd name="connsiteY1" fmla="*/ 0 h 34925"/>
                    <a:gd name="connsiteX2" fmla="*/ 0 w 137488"/>
                    <a:gd name="connsiteY2" fmla="*/ 17463 h 34925"/>
                    <a:gd name="connsiteX3" fmla="*/ 17463 w 137488"/>
                    <a:gd name="connsiteY3" fmla="*/ 34925 h 34925"/>
                    <a:gd name="connsiteX4" fmla="*/ 120026 w 137488"/>
                    <a:gd name="connsiteY4" fmla="*/ 34925 h 34925"/>
                    <a:gd name="connsiteX5" fmla="*/ 137488 w 137488"/>
                    <a:gd name="connsiteY5" fmla="*/ 17463 h 34925"/>
                    <a:gd name="connsiteX6" fmla="*/ 120026 w 137488"/>
                    <a:gd name="connsiteY6" fmla="*/ 0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8" h="34925">
                      <a:moveTo>
                        <a:pt x="120026" y="0"/>
                      </a:moveTo>
                      <a:lnTo>
                        <a:pt x="17463" y="0"/>
                      </a:lnTo>
                      <a:cubicBezTo>
                        <a:pt x="7819" y="0"/>
                        <a:pt x="0" y="7819"/>
                        <a:pt x="0" y="17463"/>
                      </a:cubicBezTo>
                      <a:cubicBezTo>
                        <a:pt x="0" y="27106"/>
                        <a:pt x="7819" y="34925"/>
                        <a:pt x="17463" y="34925"/>
                      </a:cubicBezTo>
                      <a:lnTo>
                        <a:pt x="120026" y="34925"/>
                      </a:lnTo>
                      <a:cubicBezTo>
                        <a:pt x="129670" y="34925"/>
                        <a:pt x="137488" y="27106"/>
                        <a:pt x="137488" y="17463"/>
                      </a:cubicBezTo>
                      <a:cubicBezTo>
                        <a:pt x="137488" y="7819"/>
                        <a:pt x="129670" y="0"/>
                        <a:pt x="120026" y="0"/>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93">
                  <a:extLst>
                    <a:ext uri="{FF2B5EF4-FFF2-40B4-BE49-F238E27FC236}">
                      <a16:creationId xmlns:a16="http://schemas.microsoft.com/office/drawing/2014/main" id="{A539B21F-C370-A303-9AC9-E3DE92A51D24}"/>
                    </a:ext>
                  </a:extLst>
                </p:cNvPr>
                <p:cNvSpPr/>
                <p:nvPr/>
              </p:nvSpPr>
              <p:spPr>
                <a:xfrm>
                  <a:off x="6361467" y="5061310"/>
                  <a:ext cx="74390" cy="34925"/>
                </a:xfrm>
                <a:custGeom>
                  <a:avLst/>
                  <a:gdLst>
                    <a:gd name="connsiteX0" fmla="*/ 37137 w 74390"/>
                    <a:gd name="connsiteY0" fmla="*/ 34925 h 34925"/>
                    <a:gd name="connsiteX1" fmla="*/ 74390 w 74390"/>
                    <a:gd name="connsiteY1" fmla="*/ 0 h 34925"/>
                    <a:gd name="connsiteX2" fmla="*/ 0 w 74390"/>
                    <a:gd name="connsiteY2" fmla="*/ 0 h 34925"/>
                    <a:gd name="connsiteX3" fmla="*/ 37137 w 74390"/>
                    <a:gd name="connsiteY3" fmla="*/ 34925 h 34925"/>
                  </a:gdLst>
                  <a:ahLst/>
                  <a:cxnLst>
                    <a:cxn ang="0">
                      <a:pos x="connsiteX0" y="connsiteY0"/>
                    </a:cxn>
                    <a:cxn ang="0">
                      <a:pos x="connsiteX1" y="connsiteY1"/>
                    </a:cxn>
                    <a:cxn ang="0">
                      <a:pos x="connsiteX2" y="connsiteY2"/>
                    </a:cxn>
                    <a:cxn ang="0">
                      <a:pos x="connsiteX3" y="connsiteY3"/>
                    </a:cxn>
                  </a:cxnLst>
                  <a:rect l="l" t="t" r="r" b="b"/>
                  <a:pathLst>
                    <a:path w="74390" h="34925">
                      <a:moveTo>
                        <a:pt x="37137" y="34925"/>
                      </a:moveTo>
                      <a:cubicBezTo>
                        <a:pt x="56813" y="34906"/>
                        <a:pt x="73103" y="19634"/>
                        <a:pt x="74390" y="0"/>
                      </a:cubicBezTo>
                      <a:lnTo>
                        <a:pt x="0" y="0"/>
                      </a:lnTo>
                      <a:cubicBezTo>
                        <a:pt x="1228" y="19615"/>
                        <a:pt x="17483" y="34902"/>
                        <a:pt x="37137" y="34925"/>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94">
                  <a:extLst>
                    <a:ext uri="{FF2B5EF4-FFF2-40B4-BE49-F238E27FC236}">
                      <a16:creationId xmlns:a16="http://schemas.microsoft.com/office/drawing/2014/main" id="{39672C00-D300-2A8F-ED78-29F5A8D4E112}"/>
                    </a:ext>
                  </a:extLst>
                </p:cNvPr>
                <p:cNvSpPr/>
                <p:nvPr/>
              </p:nvSpPr>
              <p:spPr>
                <a:xfrm>
                  <a:off x="6249823" y="4670615"/>
                  <a:ext cx="297677" cy="309784"/>
                </a:xfrm>
                <a:custGeom>
                  <a:avLst/>
                  <a:gdLst>
                    <a:gd name="connsiteX0" fmla="*/ 148780 w 297677"/>
                    <a:gd name="connsiteY0" fmla="*/ 0 h 309784"/>
                    <a:gd name="connsiteX1" fmla="*/ 148780 w 297677"/>
                    <a:gd name="connsiteY1" fmla="*/ 0 h 309784"/>
                    <a:gd name="connsiteX2" fmla="*/ 0 w 297677"/>
                    <a:gd name="connsiteY2" fmla="*/ 147151 h 309784"/>
                    <a:gd name="connsiteX3" fmla="*/ 0 w 297677"/>
                    <a:gd name="connsiteY3" fmla="*/ 152273 h 309784"/>
                    <a:gd name="connsiteX4" fmla="*/ 10361 w 297677"/>
                    <a:gd name="connsiteY4" fmla="*/ 204428 h 309784"/>
                    <a:gd name="connsiteX5" fmla="*/ 36206 w 297677"/>
                    <a:gd name="connsiteY5" fmla="*/ 246803 h 309784"/>
                    <a:gd name="connsiteX6" fmla="*/ 71131 w 297677"/>
                    <a:gd name="connsiteY6" fmla="*/ 303382 h 309784"/>
                    <a:gd name="connsiteX7" fmla="*/ 81375 w 297677"/>
                    <a:gd name="connsiteY7" fmla="*/ 309785 h 309784"/>
                    <a:gd name="connsiteX8" fmla="*/ 216419 w 297677"/>
                    <a:gd name="connsiteY8" fmla="*/ 309785 h 309784"/>
                    <a:gd name="connsiteX9" fmla="*/ 226663 w 297677"/>
                    <a:gd name="connsiteY9" fmla="*/ 303382 h 309784"/>
                    <a:gd name="connsiteX10" fmla="*/ 261588 w 297677"/>
                    <a:gd name="connsiteY10" fmla="*/ 246803 h 309784"/>
                    <a:gd name="connsiteX11" fmla="*/ 287316 w 297677"/>
                    <a:gd name="connsiteY11" fmla="*/ 204428 h 309784"/>
                    <a:gd name="connsiteX12" fmla="*/ 297677 w 297677"/>
                    <a:gd name="connsiteY12" fmla="*/ 152855 h 309784"/>
                    <a:gd name="connsiteX13" fmla="*/ 297677 w 297677"/>
                    <a:gd name="connsiteY13" fmla="*/ 147733 h 309784"/>
                    <a:gd name="connsiteX14" fmla="*/ 148780 w 297677"/>
                    <a:gd name="connsiteY14" fmla="*/ 0 h 309784"/>
                    <a:gd name="connsiteX15" fmla="*/ 263335 w 297677"/>
                    <a:gd name="connsiteY15" fmla="*/ 151342 h 309784"/>
                    <a:gd name="connsiteX16" fmla="*/ 255185 w 297677"/>
                    <a:gd name="connsiteY16" fmla="*/ 191505 h 309784"/>
                    <a:gd name="connsiteX17" fmla="*/ 235744 w 297677"/>
                    <a:gd name="connsiteY17" fmla="*/ 222938 h 309784"/>
                    <a:gd name="connsiteX18" fmla="*/ 202332 w 297677"/>
                    <a:gd name="connsiteY18" fmla="*/ 274511 h 309784"/>
                    <a:gd name="connsiteX19" fmla="*/ 95345 w 297677"/>
                    <a:gd name="connsiteY19" fmla="*/ 274511 h 309784"/>
                    <a:gd name="connsiteX20" fmla="*/ 61817 w 297677"/>
                    <a:gd name="connsiteY20" fmla="*/ 222938 h 309784"/>
                    <a:gd name="connsiteX21" fmla="*/ 42492 w 297677"/>
                    <a:gd name="connsiteY21" fmla="*/ 191505 h 309784"/>
                    <a:gd name="connsiteX22" fmla="*/ 34343 w 297677"/>
                    <a:gd name="connsiteY22" fmla="*/ 151342 h 309784"/>
                    <a:gd name="connsiteX23" fmla="*/ 34343 w 297677"/>
                    <a:gd name="connsiteY23" fmla="*/ 147151 h 309784"/>
                    <a:gd name="connsiteX24" fmla="*/ 148780 w 297677"/>
                    <a:gd name="connsiteY24" fmla="*/ 33994 h 309784"/>
                    <a:gd name="connsiteX25" fmla="*/ 148780 w 297677"/>
                    <a:gd name="connsiteY25" fmla="*/ 33994 h 309784"/>
                    <a:gd name="connsiteX26" fmla="*/ 263335 w 297677"/>
                    <a:gd name="connsiteY26" fmla="*/ 147151 h 30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7677" h="309784">
                      <a:moveTo>
                        <a:pt x="148780" y="0"/>
                      </a:moveTo>
                      <a:lnTo>
                        <a:pt x="148780" y="0"/>
                      </a:lnTo>
                      <a:cubicBezTo>
                        <a:pt x="67475" y="555"/>
                        <a:pt x="1452" y="65856"/>
                        <a:pt x="0" y="147151"/>
                      </a:cubicBezTo>
                      <a:lnTo>
                        <a:pt x="0" y="152273"/>
                      </a:lnTo>
                      <a:cubicBezTo>
                        <a:pt x="395" y="170128"/>
                        <a:pt x="3901" y="187778"/>
                        <a:pt x="10361" y="204428"/>
                      </a:cubicBezTo>
                      <a:cubicBezTo>
                        <a:pt x="16377" y="219982"/>
                        <a:pt x="25131" y="234334"/>
                        <a:pt x="36206" y="246803"/>
                      </a:cubicBezTo>
                      <a:cubicBezTo>
                        <a:pt x="50011" y="264238"/>
                        <a:pt x="61732" y="283227"/>
                        <a:pt x="71131" y="303382"/>
                      </a:cubicBezTo>
                      <a:cubicBezTo>
                        <a:pt x="73084" y="307260"/>
                        <a:pt x="77034" y="309728"/>
                        <a:pt x="81375" y="309785"/>
                      </a:cubicBezTo>
                      <a:lnTo>
                        <a:pt x="216419" y="309785"/>
                      </a:lnTo>
                      <a:cubicBezTo>
                        <a:pt x="220760" y="309728"/>
                        <a:pt x="224710" y="307260"/>
                        <a:pt x="226663" y="303382"/>
                      </a:cubicBezTo>
                      <a:cubicBezTo>
                        <a:pt x="236070" y="283231"/>
                        <a:pt x="247791" y="264244"/>
                        <a:pt x="261588" y="246803"/>
                      </a:cubicBezTo>
                      <a:cubicBezTo>
                        <a:pt x="272592" y="234303"/>
                        <a:pt x="281302" y="219958"/>
                        <a:pt x="287316" y="204428"/>
                      </a:cubicBezTo>
                      <a:cubicBezTo>
                        <a:pt x="293601" y="187929"/>
                        <a:pt x="297102" y="170500"/>
                        <a:pt x="297677" y="152855"/>
                      </a:cubicBezTo>
                      <a:lnTo>
                        <a:pt x="297677" y="147733"/>
                      </a:lnTo>
                      <a:cubicBezTo>
                        <a:pt x="296476" y="66192"/>
                        <a:pt x="230328" y="561"/>
                        <a:pt x="148780" y="0"/>
                      </a:cubicBezTo>
                      <a:close/>
                      <a:moveTo>
                        <a:pt x="263335" y="151342"/>
                      </a:moveTo>
                      <a:cubicBezTo>
                        <a:pt x="262853" y="165087"/>
                        <a:pt x="260098" y="178659"/>
                        <a:pt x="255185" y="191505"/>
                      </a:cubicBezTo>
                      <a:cubicBezTo>
                        <a:pt x="250596" y="203041"/>
                        <a:pt x="244016" y="213680"/>
                        <a:pt x="235744" y="222938"/>
                      </a:cubicBezTo>
                      <a:cubicBezTo>
                        <a:pt x="222664" y="238789"/>
                        <a:pt x="211453" y="256095"/>
                        <a:pt x="202332" y="274511"/>
                      </a:cubicBezTo>
                      <a:lnTo>
                        <a:pt x="95345" y="274511"/>
                      </a:lnTo>
                      <a:cubicBezTo>
                        <a:pt x="86182" y="256092"/>
                        <a:pt x="74933" y="238787"/>
                        <a:pt x="61817" y="222938"/>
                      </a:cubicBezTo>
                      <a:cubicBezTo>
                        <a:pt x="53581" y="213676"/>
                        <a:pt x="47039" y="203037"/>
                        <a:pt x="42492" y="191505"/>
                      </a:cubicBezTo>
                      <a:cubicBezTo>
                        <a:pt x="37579" y="178659"/>
                        <a:pt x="34825" y="165087"/>
                        <a:pt x="34343" y="151342"/>
                      </a:cubicBezTo>
                      <a:lnTo>
                        <a:pt x="34343" y="147151"/>
                      </a:lnTo>
                      <a:cubicBezTo>
                        <a:pt x="35417" y="84608"/>
                        <a:pt x="86230" y="34364"/>
                        <a:pt x="148780" y="33994"/>
                      </a:cubicBezTo>
                      <a:lnTo>
                        <a:pt x="148780" y="33994"/>
                      </a:lnTo>
                      <a:cubicBezTo>
                        <a:pt x="211351" y="34363"/>
                        <a:pt x="262198" y="84590"/>
                        <a:pt x="263335" y="147151"/>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95">
                  <a:extLst>
                    <a:ext uri="{FF2B5EF4-FFF2-40B4-BE49-F238E27FC236}">
                      <a16:creationId xmlns:a16="http://schemas.microsoft.com/office/drawing/2014/main" id="{4A8DE470-FAD3-B91A-017A-451C19A21AAB}"/>
                    </a:ext>
                  </a:extLst>
                </p:cNvPr>
                <p:cNvSpPr/>
                <p:nvPr/>
              </p:nvSpPr>
              <p:spPr>
                <a:xfrm>
                  <a:off x="6342491" y="4735343"/>
                  <a:ext cx="125497" cy="174625"/>
                </a:xfrm>
                <a:custGeom>
                  <a:avLst/>
                  <a:gdLst>
                    <a:gd name="connsiteX0" fmla="*/ 0 w 125497"/>
                    <a:gd name="connsiteY0" fmla="*/ 120258 h 174625"/>
                    <a:gd name="connsiteX1" fmla="*/ 61584 w 125497"/>
                    <a:gd name="connsiteY1" fmla="*/ 0 h 174625"/>
                    <a:gd name="connsiteX2" fmla="*/ 61584 w 125497"/>
                    <a:gd name="connsiteY2" fmla="*/ 69617 h 174625"/>
                    <a:gd name="connsiteX3" fmla="*/ 125497 w 125497"/>
                    <a:gd name="connsiteY3" fmla="*/ 56928 h 174625"/>
                    <a:gd name="connsiteX4" fmla="*/ 61584 w 125497"/>
                    <a:gd name="connsiteY4" fmla="*/ 174625 h 174625"/>
                    <a:gd name="connsiteX5" fmla="*/ 61584 w 125497"/>
                    <a:gd name="connsiteY5" fmla="*/ 106288 h 174625"/>
                    <a:gd name="connsiteX6" fmla="*/ 0 w 125497"/>
                    <a:gd name="connsiteY6" fmla="*/ 120258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97" h="174625">
                      <a:moveTo>
                        <a:pt x="0" y="120258"/>
                      </a:moveTo>
                      <a:lnTo>
                        <a:pt x="61584" y="0"/>
                      </a:lnTo>
                      <a:lnTo>
                        <a:pt x="61584" y="69617"/>
                      </a:lnTo>
                      <a:lnTo>
                        <a:pt x="125497" y="56928"/>
                      </a:lnTo>
                      <a:lnTo>
                        <a:pt x="61584" y="174625"/>
                      </a:lnTo>
                      <a:lnTo>
                        <a:pt x="61584" y="106288"/>
                      </a:lnTo>
                      <a:lnTo>
                        <a:pt x="0" y="120258"/>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96">
                  <a:extLst>
                    <a:ext uri="{FF2B5EF4-FFF2-40B4-BE49-F238E27FC236}">
                      <a16:creationId xmlns:a16="http://schemas.microsoft.com/office/drawing/2014/main" id="{E43A9A2E-AA16-69BF-F413-D5DE70BE1583}"/>
                    </a:ext>
                  </a:extLst>
                </p:cNvPr>
                <p:cNvSpPr/>
                <p:nvPr/>
              </p:nvSpPr>
              <p:spPr>
                <a:xfrm>
                  <a:off x="6549247"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97">
                  <a:extLst>
                    <a:ext uri="{FF2B5EF4-FFF2-40B4-BE49-F238E27FC236}">
                      <a16:creationId xmlns:a16="http://schemas.microsoft.com/office/drawing/2014/main" id="{5E19EB3C-D671-2B84-3E9C-AC20F45E8E3D}"/>
                    </a:ext>
                  </a:extLst>
                </p:cNvPr>
                <p:cNvSpPr/>
                <p:nvPr/>
              </p:nvSpPr>
              <p:spPr>
                <a:xfrm>
                  <a:off x="6066118"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98">
                  <a:extLst>
                    <a:ext uri="{FF2B5EF4-FFF2-40B4-BE49-F238E27FC236}">
                      <a16:creationId xmlns:a16="http://schemas.microsoft.com/office/drawing/2014/main" id="{C5BE9F10-3883-75F5-96FB-F0D51224B3E1}"/>
                    </a:ext>
                  </a:extLst>
                </p:cNvPr>
                <p:cNvSpPr/>
                <p:nvPr/>
              </p:nvSpPr>
              <p:spPr>
                <a:xfrm>
                  <a:off x="6492668" y="5287390"/>
                  <a:ext cx="328307" cy="181377"/>
                </a:xfrm>
                <a:custGeom>
                  <a:avLst/>
                  <a:gdLst>
                    <a:gd name="connsiteX0" fmla="*/ 310134 w 328307"/>
                    <a:gd name="connsiteY0" fmla="*/ 53902 h 181377"/>
                    <a:gd name="connsiteX1" fmla="*/ 221657 w 328307"/>
                    <a:gd name="connsiteY1" fmla="*/ 11642 h 181377"/>
                    <a:gd name="connsiteX2" fmla="*/ 147151 w 328307"/>
                    <a:gd name="connsiteY2" fmla="*/ 1 h 181377"/>
                    <a:gd name="connsiteX3" fmla="*/ 72644 w 328307"/>
                    <a:gd name="connsiteY3" fmla="*/ 11642 h 181377"/>
                    <a:gd name="connsiteX4" fmla="*/ 4191 w 328307"/>
                    <a:gd name="connsiteY4" fmla="*/ 40979 h 181377"/>
                    <a:gd name="connsiteX5" fmla="*/ 0 w 328307"/>
                    <a:gd name="connsiteY5" fmla="*/ 45752 h 181377"/>
                    <a:gd name="connsiteX6" fmla="*/ 93133 w 328307"/>
                    <a:gd name="connsiteY6" fmla="*/ 92319 h 181377"/>
                    <a:gd name="connsiteX7" fmla="*/ 127243 w 328307"/>
                    <a:gd name="connsiteY7" fmla="*/ 160656 h 181377"/>
                    <a:gd name="connsiteX8" fmla="*/ 127243 w 328307"/>
                    <a:gd name="connsiteY8" fmla="*/ 181378 h 181377"/>
                    <a:gd name="connsiteX9" fmla="*/ 328295 w 328307"/>
                    <a:gd name="connsiteY9" fmla="*/ 181378 h 181377"/>
                    <a:gd name="connsiteX10" fmla="*/ 328295 w 328307"/>
                    <a:gd name="connsiteY10" fmla="*/ 90224 h 181377"/>
                    <a:gd name="connsiteX11" fmla="*/ 310134 w 328307"/>
                    <a:gd name="connsiteY11" fmla="*/ 53902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307" h="181377">
                      <a:moveTo>
                        <a:pt x="310134" y="53902"/>
                      </a:moveTo>
                      <a:cubicBezTo>
                        <a:pt x="284045" y="33582"/>
                        <a:pt x="253858" y="19165"/>
                        <a:pt x="221657" y="11642"/>
                      </a:cubicBezTo>
                      <a:cubicBezTo>
                        <a:pt x="197425" y="4573"/>
                        <a:pt x="172384" y="661"/>
                        <a:pt x="147151" y="1"/>
                      </a:cubicBezTo>
                      <a:cubicBezTo>
                        <a:pt x="121858" y="-55"/>
                        <a:pt x="96714" y="3874"/>
                        <a:pt x="72644" y="11642"/>
                      </a:cubicBezTo>
                      <a:cubicBezTo>
                        <a:pt x="48531" y="18068"/>
                        <a:pt x="25474" y="27950"/>
                        <a:pt x="4191" y="40979"/>
                      </a:cubicBezTo>
                      <a:cubicBezTo>
                        <a:pt x="2794" y="42609"/>
                        <a:pt x="1513" y="44239"/>
                        <a:pt x="0" y="45752"/>
                      </a:cubicBezTo>
                      <a:cubicBezTo>
                        <a:pt x="33856" y="54864"/>
                        <a:pt x="65530" y="70702"/>
                        <a:pt x="93133" y="92319"/>
                      </a:cubicBezTo>
                      <a:cubicBezTo>
                        <a:pt x="114915" y="108217"/>
                        <a:pt x="127631" y="133692"/>
                        <a:pt x="127243" y="160656"/>
                      </a:cubicBezTo>
                      <a:lnTo>
                        <a:pt x="127243" y="181378"/>
                      </a:lnTo>
                      <a:lnTo>
                        <a:pt x="328295" y="181378"/>
                      </a:lnTo>
                      <a:lnTo>
                        <a:pt x="328295" y="90224"/>
                      </a:lnTo>
                      <a:cubicBezTo>
                        <a:pt x="328645" y="75852"/>
                        <a:pt x="321841" y="62244"/>
                        <a:pt x="310134" y="5390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99">
                  <a:extLst>
                    <a:ext uri="{FF2B5EF4-FFF2-40B4-BE49-F238E27FC236}">
                      <a16:creationId xmlns:a16="http://schemas.microsoft.com/office/drawing/2014/main" id="{F561CB70-5EA3-C456-F911-EBDF7B298578}"/>
                    </a:ext>
                  </a:extLst>
                </p:cNvPr>
                <p:cNvSpPr/>
                <p:nvPr/>
              </p:nvSpPr>
              <p:spPr>
                <a:xfrm>
                  <a:off x="5975546" y="5287391"/>
                  <a:ext cx="328295" cy="181377"/>
                </a:xfrm>
                <a:custGeom>
                  <a:avLst/>
                  <a:gdLst>
                    <a:gd name="connsiteX0" fmla="*/ 201284 w 328295"/>
                    <a:gd name="connsiteY0" fmla="*/ 160655 h 181377"/>
                    <a:gd name="connsiteX1" fmla="*/ 233881 w 328295"/>
                    <a:gd name="connsiteY1" fmla="*/ 93483 h 181377"/>
                    <a:gd name="connsiteX2" fmla="*/ 235278 w 328295"/>
                    <a:gd name="connsiteY2" fmla="*/ 92319 h 181377"/>
                    <a:gd name="connsiteX3" fmla="*/ 236792 w 328295"/>
                    <a:gd name="connsiteY3" fmla="*/ 91271 h 181377"/>
                    <a:gd name="connsiteX4" fmla="*/ 328295 w 328295"/>
                    <a:gd name="connsiteY4" fmla="*/ 45869 h 181377"/>
                    <a:gd name="connsiteX5" fmla="*/ 321659 w 328295"/>
                    <a:gd name="connsiteY5" fmla="*/ 38302 h 181377"/>
                    <a:gd name="connsiteX6" fmla="*/ 256117 w 328295"/>
                    <a:gd name="connsiteY6" fmla="*/ 11642 h 181377"/>
                    <a:gd name="connsiteX7" fmla="*/ 181610 w 328295"/>
                    <a:gd name="connsiteY7" fmla="*/ 0 h 181377"/>
                    <a:gd name="connsiteX8" fmla="*/ 107103 w 328295"/>
                    <a:gd name="connsiteY8" fmla="*/ 11642 h 181377"/>
                    <a:gd name="connsiteX9" fmla="*/ 18627 w 328295"/>
                    <a:gd name="connsiteY9" fmla="*/ 53901 h 181377"/>
                    <a:gd name="connsiteX10" fmla="*/ 0 w 328295"/>
                    <a:gd name="connsiteY10" fmla="*/ 90223 h 181377"/>
                    <a:gd name="connsiteX11" fmla="*/ 0 w 328295"/>
                    <a:gd name="connsiteY11" fmla="*/ 181378 h 181377"/>
                    <a:gd name="connsiteX12" fmla="*/ 201284 w 328295"/>
                    <a:gd name="connsiteY12" fmla="*/ 181378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295" h="181377">
                      <a:moveTo>
                        <a:pt x="201284" y="160655"/>
                      </a:moveTo>
                      <a:cubicBezTo>
                        <a:pt x="201310" y="134459"/>
                        <a:pt x="213318" y="109714"/>
                        <a:pt x="233881" y="93483"/>
                      </a:cubicBezTo>
                      <a:lnTo>
                        <a:pt x="235278" y="92319"/>
                      </a:lnTo>
                      <a:lnTo>
                        <a:pt x="236792" y="91271"/>
                      </a:lnTo>
                      <a:cubicBezTo>
                        <a:pt x="264711" y="71410"/>
                        <a:pt x="295592" y="56088"/>
                        <a:pt x="328295" y="45869"/>
                      </a:cubicBezTo>
                      <a:cubicBezTo>
                        <a:pt x="325967" y="43424"/>
                        <a:pt x="323871" y="40863"/>
                        <a:pt x="321659" y="38302"/>
                      </a:cubicBezTo>
                      <a:cubicBezTo>
                        <a:pt x="301200" y="26325"/>
                        <a:pt x="279128" y="17347"/>
                        <a:pt x="256117" y="11642"/>
                      </a:cubicBezTo>
                      <a:cubicBezTo>
                        <a:pt x="231887" y="4564"/>
                        <a:pt x="206843" y="650"/>
                        <a:pt x="181610" y="0"/>
                      </a:cubicBezTo>
                      <a:cubicBezTo>
                        <a:pt x="156317" y="-47"/>
                        <a:pt x="131176" y="3882"/>
                        <a:pt x="107103" y="11642"/>
                      </a:cubicBezTo>
                      <a:cubicBezTo>
                        <a:pt x="75351" y="20402"/>
                        <a:pt x="45398" y="34710"/>
                        <a:pt x="18627" y="53901"/>
                      </a:cubicBezTo>
                      <a:cubicBezTo>
                        <a:pt x="7160" y="62498"/>
                        <a:pt x="289" y="75895"/>
                        <a:pt x="0" y="90223"/>
                      </a:cubicBezTo>
                      <a:lnTo>
                        <a:pt x="0" y="181378"/>
                      </a:lnTo>
                      <a:lnTo>
                        <a:pt x="201284" y="181378"/>
                      </a:ln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100">
                  <a:extLst>
                    <a:ext uri="{FF2B5EF4-FFF2-40B4-BE49-F238E27FC236}">
                      <a16:creationId xmlns:a16="http://schemas.microsoft.com/office/drawing/2014/main" id="{721C09E1-B9E3-87B3-6EE7-F4152A22CF65}"/>
                    </a:ext>
                  </a:extLst>
                </p:cNvPr>
                <p:cNvSpPr/>
                <p:nvPr/>
              </p:nvSpPr>
              <p:spPr>
                <a:xfrm>
                  <a:off x="6217110" y="5357938"/>
                  <a:ext cx="362303" cy="180680"/>
                </a:xfrm>
                <a:custGeom>
                  <a:avLst/>
                  <a:gdLst>
                    <a:gd name="connsiteX0" fmla="*/ 0 w 362303"/>
                    <a:gd name="connsiteY0" fmla="*/ 180681 h 180680"/>
                    <a:gd name="connsiteX1" fmla="*/ 0 w 362303"/>
                    <a:gd name="connsiteY1" fmla="*/ 90108 h 180680"/>
                    <a:gd name="connsiteX2" fmla="*/ 18161 w 362303"/>
                    <a:gd name="connsiteY2" fmla="*/ 53903 h 180680"/>
                    <a:gd name="connsiteX3" fmla="*/ 106638 w 362303"/>
                    <a:gd name="connsiteY3" fmla="*/ 11644 h 180680"/>
                    <a:gd name="connsiteX4" fmla="*/ 181144 w 362303"/>
                    <a:gd name="connsiteY4" fmla="*/ 2 h 180680"/>
                    <a:gd name="connsiteX5" fmla="*/ 255651 w 362303"/>
                    <a:gd name="connsiteY5" fmla="*/ 11644 h 180680"/>
                    <a:gd name="connsiteX6" fmla="*/ 344244 w 362303"/>
                    <a:gd name="connsiteY6" fmla="*/ 53903 h 180680"/>
                    <a:gd name="connsiteX7" fmla="*/ 362289 w 362303"/>
                    <a:gd name="connsiteY7" fmla="*/ 90108 h 180680"/>
                    <a:gd name="connsiteX8" fmla="*/ 362289 w 362303"/>
                    <a:gd name="connsiteY8" fmla="*/ 180681 h 1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180680">
                      <a:moveTo>
                        <a:pt x="0" y="180681"/>
                      </a:moveTo>
                      <a:lnTo>
                        <a:pt x="0" y="90108"/>
                      </a:lnTo>
                      <a:cubicBezTo>
                        <a:pt x="55" y="75863"/>
                        <a:pt x="6775" y="62464"/>
                        <a:pt x="18161" y="53903"/>
                      </a:cubicBezTo>
                      <a:cubicBezTo>
                        <a:pt x="44883" y="34630"/>
                        <a:pt x="74852" y="20315"/>
                        <a:pt x="106638" y="11644"/>
                      </a:cubicBezTo>
                      <a:cubicBezTo>
                        <a:pt x="130698" y="3830"/>
                        <a:pt x="155848" y="-101"/>
                        <a:pt x="181144" y="2"/>
                      </a:cubicBezTo>
                      <a:cubicBezTo>
                        <a:pt x="206383" y="594"/>
                        <a:pt x="231434" y="4510"/>
                        <a:pt x="255651" y="11644"/>
                      </a:cubicBezTo>
                      <a:cubicBezTo>
                        <a:pt x="287915" y="19090"/>
                        <a:pt x="318154" y="33515"/>
                        <a:pt x="344244" y="53903"/>
                      </a:cubicBezTo>
                      <a:cubicBezTo>
                        <a:pt x="355904" y="62221"/>
                        <a:pt x="362667" y="75790"/>
                        <a:pt x="362289" y="90108"/>
                      </a:cubicBezTo>
                      <a:lnTo>
                        <a:pt x="362289" y="180681"/>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101">
                  <a:extLst>
                    <a:ext uri="{FF2B5EF4-FFF2-40B4-BE49-F238E27FC236}">
                      <a16:creationId xmlns:a16="http://schemas.microsoft.com/office/drawing/2014/main" id="{177CB0F4-97CE-8E5C-687F-37622EC97C6A}"/>
                    </a:ext>
                  </a:extLst>
                </p:cNvPr>
                <p:cNvSpPr/>
                <p:nvPr/>
              </p:nvSpPr>
              <p:spPr>
                <a:xfrm>
                  <a:off x="6307682" y="5152115"/>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1" name="Graphic 30" descr="Tree With Roots">
                <a:extLst>
                  <a:ext uri="{FF2B5EF4-FFF2-40B4-BE49-F238E27FC236}">
                    <a16:creationId xmlns:a16="http://schemas.microsoft.com/office/drawing/2014/main" id="{4B759AEB-8DD5-F99B-F054-81149CA2D7BB}"/>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0409"/>
              <a:stretch/>
            </p:blipFill>
            <p:spPr>
              <a:xfrm>
                <a:off x="6114918" y="1299355"/>
                <a:ext cx="1287669" cy="1629645"/>
              </a:xfrm>
              <a:prstGeom prst="rect">
                <a:avLst/>
              </a:prstGeom>
              <a:effectLst>
                <a:outerShdw blurRad="50800" dist="38100" dir="2700000" algn="tl" rotWithShape="0">
                  <a:prstClr val="black">
                    <a:alpha val="40000"/>
                  </a:prstClr>
                </a:outerShdw>
              </a:effectLst>
            </p:spPr>
          </p:pic>
          <p:pic>
            <p:nvPicPr>
              <p:cNvPr id="32" name="Graphic 31" descr="Magnifying glass">
                <a:extLst>
                  <a:ext uri="{FF2B5EF4-FFF2-40B4-BE49-F238E27FC236}">
                    <a16:creationId xmlns:a16="http://schemas.microsoft.com/office/drawing/2014/main" id="{90FB19EF-83E4-40BE-71FD-125DDDADCD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9673" y="2237181"/>
                <a:ext cx="1082621" cy="1082621"/>
              </a:xfrm>
              <a:prstGeom prst="rect">
                <a:avLst/>
              </a:prstGeom>
              <a:effectLst>
                <a:outerShdw blurRad="50800" dist="38100" dir="2700000" algn="tl" rotWithShape="0">
                  <a:prstClr val="black">
                    <a:alpha val="40000"/>
                  </a:prstClr>
                </a:outerShdw>
              </a:effectLst>
            </p:spPr>
          </p:pic>
          <p:sp>
            <p:nvSpPr>
              <p:cNvPr id="33" name="Multiplication Sign 67">
                <a:extLst>
                  <a:ext uri="{FF2B5EF4-FFF2-40B4-BE49-F238E27FC236}">
                    <a16:creationId xmlns:a16="http://schemas.microsoft.com/office/drawing/2014/main" id="{253BC656-2AF7-0406-4F29-C46AB18F936F}"/>
                  </a:ext>
                </a:extLst>
              </p:cNvPr>
              <p:cNvSpPr/>
              <p:nvPr/>
            </p:nvSpPr>
            <p:spPr>
              <a:xfrm>
                <a:off x="6856722" y="2549725"/>
                <a:ext cx="297247" cy="271019"/>
              </a:xfrm>
              <a:prstGeom prst="mathMultiply">
                <a:avLst/>
              </a:prstGeom>
              <a:solidFill>
                <a:srgbClr val="009BA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A2458FB8-9BAF-8AD3-4AA1-A0F107147096}"/>
                  </a:ext>
                </a:extLst>
              </p:cNvPr>
              <p:cNvSpPr txBox="1"/>
              <p:nvPr/>
            </p:nvSpPr>
            <p:spPr>
              <a:xfrm>
                <a:off x="3780308" y="1662759"/>
                <a:ext cx="1982430"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Learn &amp; Adapt</a:t>
                </a:r>
              </a:p>
            </p:txBody>
          </p:sp>
          <p:grpSp>
            <p:nvGrpSpPr>
              <p:cNvPr id="35" name="Group 34">
                <a:extLst>
                  <a:ext uri="{FF2B5EF4-FFF2-40B4-BE49-F238E27FC236}">
                    <a16:creationId xmlns:a16="http://schemas.microsoft.com/office/drawing/2014/main" id="{4E503A13-A390-1531-44FB-F79B59736E21}"/>
                  </a:ext>
                </a:extLst>
              </p:cNvPr>
              <p:cNvGrpSpPr/>
              <p:nvPr/>
            </p:nvGrpSpPr>
            <p:grpSpPr>
              <a:xfrm>
                <a:off x="4086379" y="2420121"/>
                <a:ext cx="1262940" cy="748338"/>
                <a:chOff x="4012068" y="4725667"/>
                <a:chExt cx="1211865" cy="718074"/>
              </a:xfrm>
              <a:effectLst>
                <a:outerShdw blurRad="50800" dist="38100" dir="2700000" algn="tl" rotWithShape="0">
                  <a:prstClr val="black">
                    <a:alpha val="40000"/>
                  </a:prstClr>
                </a:outerShdw>
              </a:effectLst>
            </p:grpSpPr>
            <p:sp>
              <p:nvSpPr>
                <p:cNvPr id="53" name="Freeform: Shape 49">
                  <a:extLst>
                    <a:ext uri="{FF2B5EF4-FFF2-40B4-BE49-F238E27FC236}">
                      <a16:creationId xmlns:a16="http://schemas.microsoft.com/office/drawing/2014/main" id="{54C05A90-F7E9-2382-90F8-55A859B5F4C1}"/>
                    </a:ext>
                  </a:extLst>
                </p:cNvPr>
                <p:cNvSpPr/>
                <p:nvPr/>
              </p:nvSpPr>
              <p:spPr>
                <a:xfrm>
                  <a:off x="4012068" y="5094364"/>
                  <a:ext cx="605980" cy="349281"/>
                </a:xfrm>
                <a:custGeom>
                  <a:avLst/>
                  <a:gdLst>
                    <a:gd name="connsiteX0" fmla="*/ 513207 w 605980"/>
                    <a:gd name="connsiteY0" fmla="*/ 0 h 349281"/>
                    <a:gd name="connsiteX1" fmla="*/ 349377 w 605980"/>
                    <a:gd name="connsiteY1" fmla="*/ 163830 h 349281"/>
                    <a:gd name="connsiteX2" fmla="*/ 185547 w 605980"/>
                    <a:gd name="connsiteY2" fmla="*/ 0 h 349281"/>
                    <a:gd name="connsiteX3" fmla="*/ 0 w 605980"/>
                    <a:gd name="connsiteY3" fmla="*/ 0 h 349281"/>
                    <a:gd name="connsiteX4" fmla="*/ 349377 w 605980"/>
                    <a:gd name="connsiteY4" fmla="*/ 349282 h 349281"/>
                    <a:gd name="connsiteX5" fmla="*/ 605981 w 605980"/>
                    <a:gd name="connsiteY5" fmla="*/ 236696 h 349281"/>
                    <a:gd name="connsiteX6" fmla="*/ 513207 w 605980"/>
                    <a:gd name="connsiteY6" fmla="*/ 0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513207" y="0"/>
                      </a:moveTo>
                      <a:cubicBezTo>
                        <a:pt x="513207" y="90297"/>
                        <a:pt x="439674" y="163830"/>
                        <a:pt x="349377" y="163830"/>
                      </a:cubicBezTo>
                      <a:cubicBezTo>
                        <a:pt x="259080" y="163830"/>
                        <a:pt x="185547" y="90297"/>
                        <a:pt x="185547" y="0"/>
                      </a:cubicBezTo>
                      <a:lnTo>
                        <a:pt x="0" y="0"/>
                      </a:lnTo>
                      <a:cubicBezTo>
                        <a:pt x="0" y="192596"/>
                        <a:pt x="156686" y="349282"/>
                        <a:pt x="349377" y="349282"/>
                      </a:cubicBezTo>
                      <a:cubicBezTo>
                        <a:pt x="450723" y="349282"/>
                        <a:pt x="542163" y="305848"/>
                        <a:pt x="605981" y="236696"/>
                      </a:cubicBezTo>
                      <a:cubicBezTo>
                        <a:pt x="548354" y="174498"/>
                        <a:pt x="513207" y="91249"/>
                        <a:pt x="513207" y="0"/>
                      </a:cubicBezTo>
                      <a:close/>
                    </a:path>
                  </a:pathLst>
                </a:custGeom>
                <a:solidFill>
                  <a:schemeClr val="bg1"/>
                </a:solidFill>
                <a:ln w="19050" cap="flat">
                  <a:solidFill>
                    <a:srgbClr val="231F2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0">
                  <a:extLst>
                    <a:ext uri="{FF2B5EF4-FFF2-40B4-BE49-F238E27FC236}">
                      <a16:creationId xmlns:a16="http://schemas.microsoft.com/office/drawing/2014/main" id="{F542DEFF-1544-4DEC-44C2-0102CA3DB254}"/>
                    </a:ext>
                  </a:extLst>
                </p:cNvPr>
                <p:cNvSpPr/>
                <p:nvPr/>
              </p:nvSpPr>
              <p:spPr>
                <a:xfrm>
                  <a:off x="4012068" y="5094364"/>
                  <a:ext cx="605980" cy="349281"/>
                </a:xfrm>
                <a:custGeom>
                  <a:avLst/>
                  <a:gdLst>
                    <a:gd name="connsiteX0" fmla="*/ 605981 w 605980"/>
                    <a:gd name="connsiteY0" fmla="*/ 236696 h 349281"/>
                    <a:gd name="connsiteX1" fmla="*/ 349377 w 605980"/>
                    <a:gd name="connsiteY1" fmla="*/ 349282 h 349281"/>
                    <a:gd name="connsiteX2" fmla="*/ 0 w 605980"/>
                    <a:gd name="connsiteY2" fmla="*/ 0 h 349281"/>
                    <a:gd name="connsiteX3" fmla="*/ 185452 w 605980"/>
                    <a:gd name="connsiteY3" fmla="*/ 0 h 349281"/>
                    <a:gd name="connsiteX4" fmla="*/ 349282 w 605980"/>
                    <a:gd name="connsiteY4" fmla="*/ 163830 h 349281"/>
                    <a:gd name="connsiteX5" fmla="*/ 513112 w 605980"/>
                    <a:gd name="connsiteY5" fmla="*/ 0 h 349281"/>
                    <a:gd name="connsiteX6" fmla="*/ 605981 w 605980"/>
                    <a:gd name="connsiteY6" fmla="*/ 236696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605981" y="236696"/>
                      </a:moveTo>
                      <a:cubicBezTo>
                        <a:pt x="542163" y="305848"/>
                        <a:pt x="450723" y="349282"/>
                        <a:pt x="349377" y="349282"/>
                      </a:cubicBezTo>
                      <a:cubicBezTo>
                        <a:pt x="156686" y="349282"/>
                        <a:pt x="0" y="192596"/>
                        <a:pt x="0" y="0"/>
                      </a:cubicBezTo>
                      <a:lnTo>
                        <a:pt x="185452" y="0"/>
                      </a:lnTo>
                      <a:cubicBezTo>
                        <a:pt x="185452" y="90297"/>
                        <a:pt x="258985" y="163830"/>
                        <a:pt x="349282" y="163830"/>
                      </a:cubicBezTo>
                      <a:cubicBezTo>
                        <a:pt x="439579" y="163830"/>
                        <a:pt x="513112" y="90297"/>
                        <a:pt x="513112" y="0"/>
                      </a:cubicBezTo>
                      <a:cubicBezTo>
                        <a:pt x="513207" y="91249"/>
                        <a:pt x="548354" y="174498"/>
                        <a:pt x="605981" y="236696"/>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1">
                  <a:extLst>
                    <a:ext uri="{FF2B5EF4-FFF2-40B4-BE49-F238E27FC236}">
                      <a16:creationId xmlns:a16="http://schemas.microsoft.com/office/drawing/2014/main" id="{675289C3-4605-3112-8D0E-D9C4BB4D065A}"/>
                    </a:ext>
                  </a:extLst>
                </p:cNvPr>
                <p:cNvSpPr/>
                <p:nvPr/>
              </p:nvSpPr>
              <p:spPr>
                <a:xfrm>
                  <a:off x="4618046" y="4725667"/>
                  <a:ext cx="605885" cy="349377"/>
                </a:xfrm>
                <a:custGeom>
                  <a:avLst/>
                  <a:gdLst>
                    <a:gd name="connsiteX0" fmla="*/ 605885 w 605885"/>
                    <a:gd name="connsiteY0" fmla="*/ 349377 h 349377"/>
                    <a:gd name="connsiteX1" fmla="*/ 420434 w 605885"/>
                    <a:gd name="connsiteY1" fmla="*/ 349377 h 349377"/>
                    <a:gd name="connsiteX2" fmla="*/ 256603 w 605885"/>
                    <a:gd name="connsiteY2" fmla="*/ 185547 h 349377"/>
                    <a:gd name="connsiteX3" fmla="*/ 92773 w 605885"/>
                    <a:gd name="connsiteY3" fmla="*/ 349377 h 349377"/>
                    <a:gd name="connsiteX4" fmla="*/ 0 w 605885"/>
                    <a:gd name="connsiteY4" fmla="*/ 112586 h 349377"/>
                    <a:gd name="connsiteX5" fmla="*/ 256603 w 605885"/>
                    <a:gd name="connsiteY5" fmla="*/ 0 h 349377"/>
                    <a:gd name="connsiteX6" fmla="*/ 605885 w 605885"/>
                    <a:gd name="connsiteY6" fmla="*/ 349377 h 34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885" h="349377">
                      <a:moveTo>
                        <a:pt x="605885" y="349377"/>
                      </a:moveTo>
                      <a:lnTo>
                        <a:pt x="420434" y="349377"/>
                      </a:lnTo>
                      <a:cubicBezTo>
                        <a:pt x="420434" y="259080"/>
                        <a:pt x="346900" y="185547"/>
                        <a:pt x="256603" y="185547"/>
                      </a:cubicBezTo>
                      <a:cubicBezTo>
                        <a:pt x="166306" y="185547"/>
                        <a:pt x="92773" y="259080"/>
                        <a:pt x="92773" y="349377"/>
                      </a:cubicBezTo>
                      <a:cubicBezTo>
                        <a:pt x="92773" y="258128"/>
                        <a:pt x="57626" y="174879"/>
                        <a:pt x="0" y="112586"/>
                      </a:cubicBezTo>
                      <a:cubicBezTo>
                        <a:pt x="63722" y="43434"/>
                        <a:pt x="155162" y="0"/>
                        <a:pt x="256603" y="0"/>
                      </a:cubicBezTo>
                      <a:cubicBezTo>
                        <a:pt x="449199" y="0"/>
                        <a:pt x="605885" y="156781"/>
                        <a:pt x="605885" y="349377"/>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2">
                  <a:extLst>
                    <a:ext uri="{FF2B5EF4-FFF2-40B4-BE49-F238E27FC236}">
                      <a16:creationId xmlns:a16="http://schemas.microsoft.com/office/drawing/2014/main" id="{E00B99DD-9D33-8114-B3C8-40E5CFD4885E}"/>
                    </a:ext>
                  </a:extLst>
                </p:cNvPr>
                <p:cNvSpPr/>
                <p:nvPr/>
              </p:nvSpPr>
              <p:spPr>
                <a:xfrm>
                  <a:off x="4012068" y="4744987"/>
                  <a:ext cx="1211865" cy="698754"/>
                </a:xfrm>
                <a:custGeom>
                  <a:avLst/>
                  <a:gdLst>
                    <a:gd name="connsiteX0" fmla="*/ 1211866 w 1211865"/>
                    <a:gd name="connsiteY0" fmla="*/ 349377 h 698754"/>
                    <a:gd name="connsiteX1" fmla="*/ 862489 w 1211865"/>
                    <a:gd name="connsiteY1" fmla="*/ 698754 h 698754"/>
                    <a:gd name="connsiteX2" fmla="*/ 605885 w 1211865"/>
                    <a:gd name="connsiteY2" fmla="*/ 586169 h 698754"/>
                    <a:gd name="connsiteX3" fmla="*/ 513112 w 1211865"/>
                    <a:gd name="connsiteY3" fmla="*/ 349377 h 698754"/>
                    <a:gd name="connsiteX4" fmla="*/ 349282 w 1211865"/>
                    <a:gd name="connsiteY4" fmla="*/ 185547 h 698754"/>
                    <a:gd name="connsiteX5" fmla="*/ 185452 w 1211865"/>
                    <a:gd name="connsiteY5" fmla="*/ 349377 h 698754"/>
                    <a:gd name="connsiteX6" fmla="*/ 0 w 1211865"/>
                    <a:gd name="connsiteY6" fmla="*/ 349377 h 698754"/>
                    <a:gd name="connsiteX7" fmla="*/ 349377 w 1211865"/>
                    <a:gd name="connsiteY7" fmla="*/ 0 h 698754"/>
                    <a:gd name="connsiteX8" fmla="*/ 605981 w 1211865"/>
                    <a:gd name="connsiteY8" fmla="*/ 112586 h 698754"/>
                    <a:gd name="connsiteX9" fmla="*/ 698754 w 1211865"/>
                    <a:gd name="connsiteY9" fmla="*/ 349377 h 698754"/>
                    <a:gd name="connsiteX10" fmla="*/ 862584 w 1211865"/>
                    <a:gd name="connsiteY10" fmla="*/ 513207 h 698754"/>
                    <a:gd name="connsiteX11" fmla="*/ 1026414 w 1211865"/>
                    <a:gd name="connsiteY11" fmla="*/ 349377 h 698754"/>
                    <a:gd name="connsiteX12" fmla="*/ 1211866 w 1211865"/>
                    <a:gd name="connsiteY12" fmla="*/ 349377 h 69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865" h="698754">
                      <a:moveTo>
                        <a:pt x="1211866" y="349377"/>
                      </a:moveTo>
                      <a:cubicBezTo>
                        <a:pt x="1211866" y="541973"/>
                        <a:pt x="1055084" y="698754"/>
                        <a:pt x="862489" y="698754"/>
                      </a:cubicBezTo>
                      <a:cubicBezTo>
                        <a:pt x="761048" y="698754"/>
                        <a:pt x="669703" y="655320"/>
                        <a:pt x="605885" y="586169"/>
                      </a:cubicBezTo>
                      <a:cubicBezTo>
                        <a:pt x="548259" y="523875"/>
                        <a:pt x="513112" y="440722"/>
                        <a:pt x="513112" y="349377"/>
                      </a:cubicBezTo>
                      <a:cubicBezTo>
                        <a:pt x="513112" y="259080"/>
                        <a:pt x="439579" y="185547"/>
                        <a:pt x="349282" y="185547"/>
                      </a:cubicBezTo>
                      <a:cubicBezTo>
                        <a:pt x="258985" y="185547"/>
                        <a:pt x="185452" y="259080"/>
                        <a:pt x="185452" y="349377"/>
                      </a:cubicBezTo>
                      <a:lnTo>
                        <a:pt x="0" y="349377"/>
                      </a:lnTo>
                      <a:cubicBezTo>
                        <a:pt x="0" y="156781"/>
                        <a:pt x="156686" y="0"/>
                        <a:pt x="349377" y="0"/>
                      </a:cubicBezTo>
                      <a:cubicBezTo>
                        <a:pt x="450723" y="0"/>
                        <a:pt x="542163" y="43434"/>
                        <a:pt x="605981" y="112586"/>
                      </a:cubicBezTo>
                      <a:cubicBezTo>
                        <a:pt x="663512" y="174879"/>
                        <a:pt x="698754" y="258032"/>
                        <a:pt x="698754" y="349377"/>
                      </a:cubicBezTo>
                      <a:cubicBezTo>
                        <a:pt x="698754" y="439674"/>
                        <a:pt x="772287" y="513207"/>
                        <a:pt x="862584" y="513207"/>
                      </a:cubicBezTo>
                      <a:cubicBezTo>
                        <a:pt x="952881" y="513207"/>
                        <a:pt x="1026414" y="439674"/>
                        <a:pt x="1026414" y="349377"/>
                      </a:cubicBezTo>
                      <a:lnTo>
                        <a:pt x="1211866" y="349377"/>
                      </a:lnTo>
                      <a:close/>
                    </a:path>
                  </a:pathLst>
                </a:custGeom>
                <a:solidFill>
                  <a:schemeClr val="bg1"/>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CBD6357B-5EB0-8CAA-2241-080A2DA9983A}"/>
                  </a:ext>
                </a:extLst>
              </p:cNvPr>
              <p:cNvSpPr txBox="1"/>
              <p:nvPr/>
            </p:nvSpPr>
            <p:spPr>
              <a:xfrm>
                <a:off x="5584887" y="4904022"/>
                <a:ext cx="1784863"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Strategize</a:t>
                </a:r>
              </a:p>
            </p:txBody>
          </p:sp>
          <p:grpSp>
            <p:nvGrpSpPr>
              <p:cNvPr id="37" name="Group 36">
                <a:extLst>
                  <a:ext uri="{FF2B5EF4-FFF2-40B4-BE49-F238E27FC236}">
                    <a16:creationId xmlns:a16="http://schemas.microsoft.com/office/drawing/2014/main" id="{1D5C39D4-DCF6-35C0-6B89-3C87B6321778}"/>
                  </a:ext>
                </a:extLst>
              </p:cNvPr>
              <p:cNvGrpSpPr/>
              <p:nvPr/>
            </p:nvGrpSpPr>
            <p:grpSpPr>
              <a:xfrm>
                <a:off x="5850397" y="3673442"/>
                <a:ext cx="1313846" cy="1012237"/>
                <a:chOff x="5883623" y="2486625"/>
                <a:chExt cx="1260712" cy="971301"/>
              </a:xfrm>
              <a:effectLst>
                <a:outerShdw blurRad="50800" dist="38100" dir="2700000" algn="tl" rotWithShape="0">
                  <a:prstClr val="black">
                    <a:alpha val="40000"/>
                  </a:prstClr>
                </a:outerShdw>
              </a:effectLst>
            </p:grpSpPr>
            <p:grpSp>
              <p:nvGrpSpPr>
                <p:cNvPr id="38" name="Group 37">
                  <a:extLst>
                    <a:ext uri="{FF2B5EF4-FFF2-40B4-BE49-F238E27FC236}">
                      <a16:creationId xmlns:a16="http://schemas.microsoft.com/office/drawing/2014/main" id="{2D3C8B3F-473E-1281-AF4D-7426D2616CC5}"/>
                    </a:ext>
                  </a:extLst>
                </p:cNvPr>
                <p:cNvGrpSpPr/>
                <p:nvPr/>
              </p:nvGrpSpPr>
              <p:grpSpPr>
                <a:xfrm>
                  <a:off x="6611371" y="2912030"/>
                  <a:ext cx="532964" cy="545896"/>
                  <a:chOff x="6334535" y="2870085"/>
                  <a:chExt cx="532964" cy="545896"/>
                </a:xfrm>
              </p:grpSpPr>
              <p:sp>
                <p:nvSpPr>
                  <p:cNvPr id="47" name="Freeform: Shape 33">
                    <a:extLst>
                      <a:ext uri="{FF2B5EF4-FFF2-40B4-BE49-F238E27FC236}">
                        <a16:creationId xmlns:a16="http://schemas.microsoft.com/office/drawing/2014/main" id="{BED39B0B-6602-2EC0-EA3B-D86EA429F242}"/>
                      </a:ext>
                    </a:extLst>
                  </p:cNvPr>
                  <p:cNvSpPr/>
                  <p:nvPr/>
                </p:nvSpPr>
                <p:spPr>
                  <a:xfrm>
                    <a:off x="6702962" y="3259205"/>
                    <a:ext cx="156777" cy="156776"/>
                  </a:xfrm>
                  <a:custGeom>
                    <a:avLst/>
                    <a:gdLst>
                      <a:gd name="connsiteX0" fmla="*/ 156777 w 156777"/>
                      <a:gd name="connsiteY0" fmla="*/ 78388 h 156776"/>
                      <a:gd name="connsiteX1" fmla="*/ 78389 w 156777"/>
                      <a:gd name="connsiteY1" fmla="*/ 156777 h 156776"/>
                      <a:gd name="connsiteX2" fmla="*/ 0 w 156777"/>
                      <a:gd name="connsiteY2" fmla="*/ 78388 h 156776"/>
                      <a:gd name="connsiteX3" fmla="*/ 78389 w 156777"/>
                      <a:gd name="connsiteY3" fmla="*/ 0 h 156776"/>
                      <a:gd name="connsiteX4" fmla="*/ 156777 w 156777"/>
                      <a:gd name="connsiteY4" fmla="*/ 78388 h 15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7" h="156776">
                        <a:moveTo>
                          <a:pt x="156777" y="78388"/>
                        </a:moveTo>
                        <a:cubicBezTo>
                          <a:pt x="156777" y="121681"/>
                          <a:pt x="121681" y="156777"/>
                          <a:pt x="78389" y="156777"/>
                        </a:cubicBezTo>
                        <a:cubicBezTo>
                          <a:pt x="35096" y="156777"/>
                          <a:pt x="0" y="121681"/>
                          <a:pt x="0" y="78388"/>
                        </a:cubicBezTo>
                        <a:cubicBezTo>
                          <a:pt x="0" y="35096"/>
                          <a:pt x="35096" y="0"/>
                          <a:pt x="78389" y="0"/>
                        </a:cubicBezTo>
                        <a:cubicBezTo>
                          <a:pt x="121681" y="0"/>
                          <a:pt x="156777" y="35096"/>
                          <a:pt x="156777" y="78388"/>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34">
                    <a:extLst>
                      <a:ext uri="{FF2B5EF4-FFF2-40B4-BE49-F238E27FC236}">
                        <a16:creationId xmlns:a16="http://schemas.microsoft.com/office/drawing/2014/main" id="{8E33E69C-1425-86B2-3494-2DD9A30038DF}"/>
                      </a:ext>
                    </a:extLst>
                  </p:cNvPr>
                  <p:cNvSpPr/>
                  <p:nvPr/>
                </p:nvSpPr>
                <p:spPr>
                  <a:xfrm>
                    <a:off x="6695201" y="2870085"/>
                    <a:ext cx="172298" cy="169475"/>
                  </a:xfrm>
                  <a:custGeom>
                    <a:avLst/>
                    <a:gdLst>
                      <a:gd name="connsiteX0" fmla="*/ 86149 w 172298"/>
                      <a:gd name="connsiteY0" fmla="*/ 169476 h 169475"/>
                      <a:gd name="connsiteX1" fmla="*/ 0 w 172298"/>
                      <a:gd name="connsiteY1" fmla="*/ 83327 h 169475"/>
                      <a:gd name="connsiteX2" fmla="*/ 86149 w 172298"/>
                      <a:gd name="connsiteY2" fmla="*/ 0 h 169475"/>
                      <a:gd name="connsiteX3" fmla="*/ 172298 w 172298"/>
                      <a:gd name="connsiteY3" fmla="*/ 83327 h 169475"/>
                      <a:gd name="connsiteX4" fmla="*/ 86149 w 172298"/>
                      <a:gd name="connsiteY4" fmla="*/ 169476 h 16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8" h="169475">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35">
                    <a:extLst>
                      <a:ext uri="{FF2B5EF4-FFF2-40B4-BE49-F238E27FC236}">
                        <a16:creationId xmlns:a16="http://schemas.microsoft.com/office/drawing/2014/main" id="{603C9326-1B86-9B5F-A849-EDADBB120A54}"/>
                      </a:ext>
                    </a:extLst>
                  </p:cNvPr>
                  <p:cNvSpPr/>
                  <p:nvPr/>
                </p:nvSpPr>
                <p:spPr>
                  <a:xfrm>
                    <a:off x="6334535" y="3258735"/>
                    <a:ext cx="156777" cy="156776"/>
                  </a:xfrm>
                  <a:custGeom>
                    <a:avLst/>
                    <a:gdLst>
                      <a:gd name="connsiteX0" fmla="*/ 0 w 156777"/>
                      <a:gd name="connsiteY0" fmla="*/ 0 h 156776"/>
                      <a:gd name="connsiteX1" fmla="*/ 156777 w 156777"/>
                      <a:gd name="connsiteY1" fmla="*/ 0 h 156776"/>
                      <a:gd name="connsiteX2" fmla="*/ 156777 w 156777"/>
                      <a:gd name="connsiteY2" fmla="*/ 156777 h 156776"/>
                      <a:gd name="connsiteX3" fmla="*/ 0 w 156777"/>
                      <a:gd name="connsiteY3" fmla="*/ 156777 h 156776"/>
                    </a:gdLst>
                    <a:ahLst/>
                    <a:cxnLst>
                      <a:cxn ang="0">
                        <a:pos x="connsiteX0" y="connsiteY0"/>
                      </a:cxn>
                      <a:cxn ang="0">
                        <a:pos x="connsiteX1" y="connsiteY1"/>
                      </a:cxn>
                      <a:cxn ang="0">
                        <a:pos x="connsiteX2" y="connsiteY2"/>
                      </a:cxn>
                      <a:cxn ang="0">
                        <a:pos x="connsiteX3" y="connsiteY3"/>
                      </a:cxn>
                    </a:cxnLst>
                    <a:rect l="l" t="t" r="r" b="b"/>
                    <a:pathLst>
                      <a:path w="156777" h="156776">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36">
                    <a:extLst>
                      <a:ext uri="{FF2B5EF4-FFF2-40B4-BE49-F238E27FC236}">
                        <a16:creationId xmlns:a16="http://schemas.microsoft.com/office/drawing/2014/main" id="{D9689FD7-EAB5-C1D8-A6FC-58693F86DBB2}"/>
                      </a:ext>
                    </a:extLst>
                  </p:cNvPr>
                  <p:cNvSpPr/>
                  <p:nvPr/>
                </p:nvSpPr>
                <p:spPr>
                  <a:xfrm flipH="1">
                    <a:off x="6505109" y="3282772"/>
                    <a:ext cx="165478" cy="109788"/>
                  </a:xfrm>
                  <a:custGeom>
                    <a:avLst/>
                    <a:gdLst>
                      <a:gd name="connsiteX0" fmla="*/ 165478 w 165478"/>
                      <a:gd name="connsiteY0" fmla="*/ 39144 h 109788"/>
                      <a:gd name="connsiteX1" fmla="*/ 48914 w 165478"/>
                      <a:gd name="connsiteY1" fmla="*/ 39144 h 109788"/>
                      <a:gd name="connsiteX2" fmla="*/ 64592 w 165478"/>
                      <a:gd name="connsiteY2" fmla="*/ 23466 h 109788"/>
                      <a:gd name="connsiteX3" fmla="*/ 64592 w 165478"/>
                      <a:gd name="connsiteY3" fmla="*/ 4026 h 109788"/>
                      <a:gd name="connsiteX4" fmla="*/ 45152 w 165478"/>
                      <a:gd name="connsiteY4" fmla="*/ 4026 h 109788"/>
                      <a:gd name="connsiteX5" fmla="*/ 3998 w 165478"/>
                      <a:gd name="connsiteY5" fmla="*/ 45180 h 109788"/>
                      <a:gd name="connsiteX6" fmla="*/ 0 w 165478"/>
                      <a:gd name="connsiteY6" fmla="*/ 54900 h 109788"/>
                      <a:gd name="connsiteX7" fmla="*/ 3998 w 165478"/>
                      <a:gd name="connsiteY7" fmla="*/ 64620 h 109788"/>
                      <a:gd name="connsiteX8" fmla="*/ 45152 w 165478"/>
                      <a:gd name="connsiteY8" fmla="*/ 105774 h 109788"/>
                      <a:gd name="connsiteX9" fmla="*/ 64631 w 165478"/>
                      <a:gd name="connsiteY9" fmla="*/ 105735 h 109788"/>
                      <a:gd name="connsiteX10" fmla="*/ 64592 w 165478"/>
                      <a:gd name="connsiteY10" fmla="*/ 86255 h 109788"/>
                      <a:gd name="connsiteX11" fmla="*/ 48914 w 165478"/>
                      <a:gd name="connsiteY11" fmla="*/ 70578 h 109788"/>
                      <a:gd name="connsiteX12" fmla="*/ 165478 w 165478"/>
                      <a:gd name="connsiteY12" fmla="*/ 70578 h 10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8" h="109788">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5"/>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37">
                    <a:extLst>
                      <a:ext uri="{FF2B5EF4-FFF2-40B4-BE49-F238E27FC236}">
                        <a16:creationId xmlns:a16="http://schemas.microsoft.com/office/drawing/2014/main" id="{BE9B58F4-07CA-D5CD-7289-6C341BED01C7}"/>
                      </a:ext>
                    </a:extLst>
                  </p:cNvPr>
                  <p:cNvSpPr/>
                  <p:nvPr/>
                </p:nvSpPr>
                <p:spPr>
                  <a:xfrm flipH="1">
                    <a:off x="6522668" y="2898226"/>
                    <a:ext cx="157255" cy="109695"/>
                  </a:xfrm>
                  <a:custGeom>
                    <a:avLst/>
                    <a:gdLst>
                      <a:gd name="connsiteX0" fmla="*/ 153250 w 157255"/>
                      <a:gd name="connsiteY0" fmla="*/ 45152 h 109695"/>
                      <a:gd name="connsiteX1" fmla="*/ 112096 w 157255"/>
                      <a:gd name="connsiteY1" fmla="*/ 3999 h 109695"/>
                      <a:gd name="connsiteX2" fmla="*/ 92694 w 157255"/>
                      <a:gd name="connsiteY2" fmla="*/ 4038 h 109695"/>
                      <a:gd name="connsiteX3" fmla="*/ 92734 w 157255"/>
                      <a:gd name="connsiteY3" fmla="*/ 23439 h 109695"/>
                      <a:gd name="connsiteX4" fmla="*/ 108411 w 157255"/>
                      <a:gd name="connsiteY4" fmla="*/ 39117 h 109695"/>
                      <a:gd name="connsiteX5" fmla="*/ 0 w 157255"/>
                      <a:gd name="connsiteY5" fmla="*/ 39117 h 109695"/>
                      <a:gd name="connsiteX6" fmla="*/ 0 w 157255"/>
                      <a:gd name="connsiteY6" fmla="*/ 70472 h 109695"/>
                      <a:gd name="connsiteX7" fmla="*/ 108490 w 157255"/>
                      <a:gd name="connsiteY7" fmla="*/ 70472 h 109695"/>
                      <a:gd name="connsiteX8" fmla="*/ 92812 w 157255"/>
                      <a:gd name="connsiteY8" fmla="*/ 86150 h 109695"/>
                      <a:gd name="connsiteX9" fmla="*/ 92655 w 157255"/>
                      <a:gd name="connsiteY9" fmla="*/ 105590 h 109695"/>
                      <a:gd name="connsiteX10" fmla="*/ 112096 w 157255"/>
                      <a:gd name="connsiteY10" fmla="*/ 105747 h 109695"/>
                      <a:gd name="connsiteX11" fmla="*/ 153250 w 157255"/>
                      <a:gd name="connsiteY11" fmla="*/ 64593 h 109695"/>
                      <a:gd name="connsiteX12" fmla="*/ 153250 w 157255"/>
                      <a:gd name="connsiteY12" fmla="*/ 45152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5" h="109695">
                        <a:moveTo>
                          <a:pt x="153250" y="45152"/>
                        </a:moveTo>
                        <a:lnTo>
                          <a:pt x="112096" y="3999"/>
                        </a:lnTo>
                        <a:cubicBezTo>
                          <a:pt x="106728" y="-1348"/>
                          <a:pt x="98041" y="-1330"/>
                          <a:pt x="92694" y="4038"/>
                        </a:cubicBezTo>
                        <a:cubicBezTo>
                          <a:pt x="87348" y="9406"/>
                          <a:pt x="87366"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6" y="105747"/>
                        </a:cubicBezTo>
                        <a:lnTo>
                          <a:pt x="153250" y="64593"/>
                        </a:lnTo>
                        <a:cubicBezTo>
                          <a:pt x="158590" y="59213"/>
                          <a:pt x="158590" y="50532"/>
                          <a:pt x="153250" y="45152"/>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38">
                    <a:extLst>
                      <a:ext uri="{FF2B5EF4-FFF2-40B4-BE49-F238E27FC236}">
                        <a16:creationId xmlns:a16="http://schemas.microsoft.com/office/drawing/2014/main" id="{A845FCD4-CD4B-3E20-188A-41EF1D26D257}"/>
                      </a:ext>
                    </a:extLst>
                  </p:cNvPr>
                  <p:cNvSpPr/>
                  <p:nvPr/>
                </p:nvSpPr>
                <p:spPr>
                  <a:xfrm flipV="1">
                    <a:off x="6726595" y="3070602"/>
                    <a:ext cx="109870" cy="173402"/>
                  </a:xfrm>
                  <a:custGeom>
                    <a:avLst/>
                    <a:gdLst>
                      <a:gd name="connsiteX0" fmla="*/ 105864 w 109870"/>
                      <a:gd name="connsiteY0" fmla="*/ 108646 h 173402"/>
                      <a:gd name="connsiteX1" fmla="*/ 86424 w 109870"/>
                      <a:gd name="connsiteY1" fmla="*/ 108646 h 173402"/>
                      <a:gd name="connsiteX2" fmla="*/ 70746 w 109870"/>
                      <a:gd name="connsiteY2" fmla="*/ 124324 h 173402"/>
                      <a:gd name="connsiteX3" fmla="*/ 70746 w 109870"/>
                      <a:gd name="connsiteY3" fmla="*/ 0 h 173402"/>
                      <a:gd name="connsiteX4" fmla="*/ 39077 w 109870"/>
                      <a:gd name="connsiteY4" fmla="*/ 0 h 173402"/>
                      <a:gd name="connsiteX5" fmla="*/ 39077 w 109870"/>
                      <a:gd name="connsiteY5" fmla="*/ 124481 h 173402"/>
                      <a:gd name="connsiteX6" fmla="*/ 23400 w 109870"/>
                      <a:gd name="connsiteY6" fmla="*/ 108803 h 173402"/>
                      <a:gd name="connsiteX7" fmla="*/ 3999 w 109870"/>
                      <a:gd name="connsiteY7" fmla="*/ 108842 h 173402"/>
                      <a:gd name="connsiteX8" fmla="*/ 4038 w 109870"/>
                      <a:gd name="connsiteY8" fmla="*/ 128243 h 173402"/>
                      <a:gd name="connsiteX9" fmla="*/ 45113 w 109870"/>
                      <a:gd name="connsiteY9" fmla="*/ 169397 h 173402"/>
                      <a:gd name="connsiteX10" fmla="*/ 64554 w 109870"/>
                      <a:gd name="connsiteY10" fmla="*/ 169397 h 173402"/>
                      <a:gd name="connsiteX11" fmla="*/ 105708 w 109870"/>
                      <a:gd name="connsiteY11" fmla="*/ 128243 h 173402"/>
                      <a:gd name="connsiteX12" fmla="*/ 105951 w 109870"/>
                      <a:gd name="connsiteY12" fmla="*/ 108734 h 173402"/>
                      <a:gd name="connsiteX13" fmla="*/ 105864 w 109870"/>
                      <a:gd name="connsiteY13" fmla="*/ 108646 h 17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2">
                        <a:moveTo>
                          <a:pt x="105864" y="108646"/>
                        </a:moveTo>
                        <a:cubicBezTo>
                          <a:pt x="100485" y="103306"/>
                          <a:pt x="91804" y="103306"/>
                          <a:pt x="86424" y="108646"/>
                        </a:cubicBezTo>
                        <a:lnTo>
                          <a:pt x="70746" y="124324"/>
                        </a:lnTo>
                        <a:lnTo>
                          <a:pt x="70746" y="0"/>
                        </a:lnTo>
                        <a:lnTo>
                          <a:pt x="39077" y="0"/>
                        </a:lnTo>
                        <a:lnTo>
                          <a:pt x="39077" y="124481"/>
                        </a:lnTo>
                        <a:lnTo>
                          <a:pt x="23400" y="108803"/>
                        </a:lnTo>
                        <a:cubicBezTo>
                          <a:pt x="18032" y="103456"/>
                          <a:pt x="9345" y="103474"/>
                          <a:pt x="3999" y="108842"/>
                        </a:cubicBezTo>
                        <a:cubicBezTo>
                          <a:pt x="-1348" y="114210"/>
                          <a:pt x="-1330" y="122897"/>
                          <a:pt x="4038" y="128243"/>
                        </a:cubicBezTo>
                        <a:lnTo>
                          <a:pt x="45113" y="169397"/>
                        </a:lnTo>
                        <a:cubicBezTo>
                          <a:pt x="50493" y="174738"/>
                          <a:pt x="59174" y="174738"/>
                          <a:pt x="64554" y="169397"/>
                        </a:cubicBezTo>
                        <a:lnTo>
                          <a:pt x="105708" y="128243"/>
                        </a:lnTo>
                        <a:cubicBezTo>
                          <a:pt x="111162" y="122923"/>
                          <a:pt x="111271" y="114188"/>
                          <a:pt x="105951" y="108734"/>
                        </a:cubicBezTo>
                        <a:cubicBezTo>
                          <a:pt x="105922" y="108704"/>
                          <a:pt x="105893" y="108675"/>
                          <a:pt x="105864" y="108646"/>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C6414D85-A237-5C87-0344-1941CCFB2229}"/>
                    </a:ext>
                  </a:extLst>
                </p:cNvPr>
                <p:cNvGrpSpPr/>
                <p:nvPr/>
              </p:nvGrpSpPr>
              <p:grpSpPr>
                <a:xfrm>
                  <a:off x="5883623" y="2486625"/>
                  <a:ext cx="532963" cy="545898"/>
                  <a:chOff x="5959124" y="2495014"/>
                  <a:chExt cx="532963" cy="545898"/>
                </a:xfrm>
              </p:grpSpPr>
              <p:sp>
                <p:nvSpPr>
                  <p:cNvPr id="41" name="Freeform: Shape 27">
                    <a:extLst>
                      <a:ext uri="{FF2B5EF4-FFF2-40B4-BE49-F238E27FC236}">
                        <a16:creationId xmlns:a16="http://schemas.microsoft.com/office/drawing/2014/main" id="{0C6C7F55-3531-5CC0-7B3E-8E55137356F5}"/>
                      </a:ext>
                    </a:extLst>
                  </p:cNvPr>
                  <p:cNvSpPr/>
                  <p:nvPr/>
                </p:nvSpPr>
                <p:spPr>
                  <a:xfrm rot="10800000">
                    <a:off x="5966885" y="2495014"/>
                    <a:ext cx="156776" cy="156777"/>
                  </a:xfrm>
                  <a:custGeom>
                    <a:avLst/>
                    <a:gdLst>
                      <a:gd name="connsiteX0" fmla="*/ 156777 w 156776"/>
                      <a:gd name="connsiteY0" fmla="*/ 78389 h 156777"/>
                      <a:gd name="connsiteX1" fmla="*/ 78388 w 156776"/>
                      <a:gd name="connsiteY1" fmla="*/ 156777 h 156777"/>
                      <a:gd name="connsiteX2" fmla="*/ 0 w 156776"/>
                      <a:gd name="connsiteY2" fmla="*/ 78389 h 156777"/>
                      <a:gd name="connsiteX3" fmla="*/ 78388 w 156776"/>
                      <a:gd name="connsiteY3" fmla="*/ 0 h 156777"/>
                      <a:gd name="connsiteX4" fmla="*/ 156777 w 156776"/>
                      <a:gd name="connsiteY4" fmla="*/ 78389 h 15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6" h="156777">
                        <a:moveTo>
                          <a:pt x="156777" y="78389"/>
                        </a:moveTo>
                        <a:cubicBezTo>
                          <a:pt x="156777" y="121681"/>
                          <a:pt x="121681" y="156777"/>
                          <a:pt x="78388" y="156777"/>
                        </a:cubicBezTo>
                        <a:cubicBezTo>
                          <a:pt x="35096" y="156777"/>
                          <a:pt x="0" y="121681"/>
                          <a:pt x="0" y="78389"/>
                        </a:cubicBezTo>
                        <a:cubicBezTo>
                          <a:pt x="0" y="35096"/>
                          <a:pt x="35096" y="0"/>
                          <a:pt x="78388" y="0"/>
                        </a:cubicBezTo>
                        <a:cubicBezTo>
                          <a:pt x="121681" y="0"/>
                          <a:pt x="156777" y="35096"/>
                          <a:pt x="156777" y="78389"/>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28">
                    <a:extLst>
                      <a:ext uri="{FF2B5EF4-FFF2-40B4-BE49-F238E27FC236}">
                        <a16:creationId xmlns:a16="http://schemas.microsoft.com/office/drawing/2014/main" id="{ECF7E43F-B111-8D8D-6714-07F8914DB8BF}"/>
                      </a:ext>
                    </a:extLst>
                  </p:cNvPr>
                  <p:cNvSpPr/>
                  <p:nvPr/>
                </p:nvSpPr>
                <p:spPr>
                  <a:xfrm rot="10800000">
                    <a:off x="6335311" y="2495485"/>
                    <a:ext cx="156776" cy="156777"/>
                  </a:xfrm>
                  <a:custGeom>
                    <a:avLst/>
                    <a:gdLst>
                      <a:gd name="connsiteX0" fmla="*/ 0 w 156776"/>
                      <a:gd name="connsiteY0" fmla="*/ 0 h 156777"/>
                      <a:gd name="connsiteX1" fmla="*/ 156777 w 156776"/>
                      <a:gd name="connsiteY1" fmla="*/ 0 h 156777"/>
                      <a:gd name="connsiteX2" fmla="*/ 156777 w 156776"/>
                      <a:gd name="connsiteY2" fmla="*/ 156777 h 156777"/>
                      <a:gd name="connsiteX3" fmla="*/ 0 w 156776"/>
                      <a:gd name="connsiteY3" fmla="*/ 156777 h 156777"/>
                    </a:gdLst>
                    <a:ahLst/>
                    <a:cxnLst>
                      <a:cxn ang="0">
                        <a:pos x="connsiteX0" y="connsiteY0"/>
                      </a:cxn>
                      <a:cxn ang="0">
                        <a:pos x="connsiteX1" y="connsiteY1"/>
                      </a:cxn>
                      <a:cxn ang="0">
                        <a:pos x="connsiteX2" y="connsiteY2"/>
                      </a:cxn>
                      <a:cxn ang="0">
                        <a:pos x="connsiteX3" y="connsiteY3"/>
                      </a:cxn>
                    </a:cxnLst>
                    <a:rect l="l" t="t" r="r" b="b"/>
                    <a:pathLst>
                      <a:path w="156776" h="156777">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29">
                    <a:extLst>
                      <a:ext uri="{FF2B5EF4-FFF2-40B4-BE49-F238E27FC236}">
                        <a16:creationId xmlns:a16="http://schemas.microsoft.com/office/drawing/2014/main" id="{716CBCBC-6FA6-156A-2228-26B741D64AEC}"/>
                      </a:ext>
                    </a:extLst>
                  </p:cNvPr>
                  <p:cNvSpPr/>
                  <p:nvPr/>
                </p:nvSpPr>
                <p:spPr>
                  <a:xfrm rot="10800000" flipH="1">
                    <a:off x="6156036" y="2518436"/>
                    <a:ext cx="165477" cy="109789"/>
                  </a:xfrm>
                  <a:custGeom>
                    <a:avLst/>
                    <a:gdLst>
                      <a:gd name="connsiteX0" fmla="*/ 165478 w 165477"/>
                      <a:gd name="connsiteY0" fmla="*/ 39144 h 109789"/>
                      <a:gd name="connsiteX1" fmla="*/ 48914 w 165477"/>
                      <a:gd name="connsiteY1" fmla="*/ 39144 h 109789"/>
                      <a:gd name="connsiteX2" fmla="*/ 64592 w 165477"/>
                      <a:gd name="connsiteY2" fmla="*/ 23466 h 109789"/>
                      <a:gd name="connsiteX3" fmla="*/ 64592 w 165477"/>
                      <a:gd name="connsiteY3" fmla="*/ 4026 h 109789"/>
                      <a:gd name="connsiteX4" fmla="*/ 45152 w 165477"/>
                      <a:gd name="connsiteY4" fmla="*/ 4026 h 109789"/>
                      <a:gd name="connsiteX5" fmla="*/ 3998 w 165477"/>
                      <a:gd name="connsiteY5" fmla="*/ 45180 h 109789"/>
                      <a:gd name="connsiteX6" fmla="*/ 0 w 165477"/>
                      <a:gd name="connsiteY6" fmla="*/ 54900 h 109789"/>
                      <a:gd name="connsiteX7" fmla="*/ 3998 w 165477"/>
                      <a:gd name="connsiteY7" fmla="*/ 64620 h 109789"/>
                      <a:gd name="connsiteX8" fmla="*/ 45152 w 165477"/>
                      <a:gd name="connsiteY8" fmla="*/ 105774 h 109789"/>
                      <a:gd name="connsiteX9" fmla="*/ 64631 w 165477"/>
                      <a:gd name="connsiteY9" fmla="*/ 105735 h 109789"/>
                      <a:gd name="connsiteX10" fmla="*/ 64592 w 165477"/>
                      <a:gd name="connsiteY10" fmla="*/ 86256 h 109789"/>
                      <a:gd name="connsiteX11" fmla="*/ 48914 w 165477"/>
                      <a:gd name="connsiteY11" fmla="*/ 70578 h 109789"/>
                      <a:gd name="connsiteX12" fmla="*/ 165478 w 165477"/>
                      <a:gd name="connsiteY12" fmla="*/ 70578 h 10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7" h="109789">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6"/>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30">
                    <a:extLst>
                      <a:ext uri="{FF2B5EF4-FFF2-40B4-BE49-F238E27FC236}">
                        <a16:creationId xmlns:a16="http://schemas.microsoft.com/office/drawing/2014/main" id="{8BE3B1E8-BE1E-6813-8F86-A4AADE49979E}"/>
                      </a:ext>
                    </a:extLst>
                  </p:cNvPr>
                  <p:cNvSpPr/>
                  <p:nvPr/>
                </p:nvSpPr>
                <p:spPr>
                  <a:xfrm rot="10800000">
                    <a:off x="5959124" y="2871436"/>
                    <a:ext cx="172297" cy="169476"/>
                  </a:xfrm>
                  <a:custGeom>
                    <a:avLst/>
                    <a:gdLst>
                      <a:gd name="connsiteX0" fmla="*/ 86149 w 172297"/>
                      <a:gd name="connsiteY0" fmla="*/ 169476 h 169476"/>
                      <a:gd name="connsiteX1" fmla="*/ 0 w 172297"/>
                      <a:gd name="connsiteY1" fmla="*/ 83327 h 169476"/>
                      <a:gd name="connsiteX2" fmla="*/ 86149 w 172297"/>
                      <a:gd name="connsiteY2" fmla="*/ 0 h 169476"/>
                      <a:gd name="connsiteX3" fmla="*/ 172298 w 172297"/>
                      <a:gd name="connsiteY3" fmla="*/ 83327 h 169476"/>
                      <a:gd name="connsiteX4" fmla="*/ 86149 w 172297"/>
                      <a:gd name="connsiteY4" fmla="*/ 169476 h 16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7" h="169476">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31">
                    <a:extLst>
                      <a:ext uri="{FF2B5EF4-FFF2-40B4-BE49-F238E27FC236}">
                        <a16:creationId xmlns:a16="http://schemas.microsoft.com/office/drawing/2014/main" id="{4507DE17-69C1-A4CF-177C-466948D337FA}"/>
                      </a:ext>
                    </a:extLst>
                  </p:cNvPr>
                  <p:cNvSpPr/>
                  <p:nvPr/>
                </p:nvSpPr>
                <p:spPr>
                  <a:xfrm rot="10800000" flipH="1">
                    <a:off x="6146700" y="2903076"/>
                    <a:ext cx="157254" cy="109695"/>
                  </a:xfrm>
                  <a:custGeom>
                    <a:avLst/>
                    <a:gdLst>
                      <a:gd name="connsiteX0" fmla="*/ 153249 w 157254"/>
                      <a:gd name="connsiteY0" fmla="*/ 45153 h 109695"/>
                      <a:gd name="connsiteX1" fmla="*/ 112095 w 157254"/>
                      <a:gd name="connsiteY1" fmla="*/ 3999 h 109695"/>
                      <a:gd name="connsiteX2" fmla="*/ 92694 w 157254"/>
                      <a:gd name="connsiteY2" fmla="*/ 4038 h 109695"/>
                      <a:gd name="connsiteX3" fmla="*/ 92734 w 157254"/>
                      <a:gd name="connsiteY3" fmla="*/ 23439 h 109695"/>
                      <a:gd name="connsiteX4" fmla="*/ 108411 w 157254"/>
                      <a:gd name="connsiteY4" fmla="*/ 39117 h 109695"/>
                      <a:gd name="connsiteX5" fmla="*/ 0 w 157254"/>
                      <a:gd name="connsiteY5" fmla="*/ 39117 h 109695"/>
                      <a:gd name="connsiteX6" fmla="*/ 0 w 157254"/>
                      <a:gd name="connsiteY6" fmla="*/ 70472 h 109695"/>
                      <a:gd name="connsiteX7" fmla="*/ 108490 w 157254"/>
                      <a:gd name="connsiteY7" fmla="*/ 70472 h 109695"/>
                      <a:gd name="connsiteX8" fmla="*/ 92812 w 157254"/>
                      <a:gd name="connsiteY8" fmla="*/ 86150 h 109695"/>
                      <a:gd name="connsiteX9" fmla="*/ 92655 w 157254"/>
                      <a:gd name="connsiteY9" fmla="*/ 105590 h 109695"/>
                      <a:gd name="connsiteX10" fmla="*/ 112095 w 157254"/>
                      <a:gd name="connsiteY10" fmla="*/ 105747 h 109695"/>
                      <a:gd name="connsiteX11" fmla="*/ 153249 w 157254"/>
                      <a:gd name="connsiteY11" fmla="*/ 64593 h 109695"/>
                      <a:gd name="connsiteX12" fmla="*/ 153249 w 157254"/>
                      <a:gd name="connsiteY12" fmla="*/ 45153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4" h="109695">
                        <a:moveTo>
                          <a:pt x="153249" y="45153"/>
                        </a:moveTo>
                        <a:lnTo>
                          <a:pt x="112095" y="3999"/>
                        </a:lnTo>
                        <a:cubicBezTo>
                          <a:pt x="106727" y="-1348"/>
                          <a:pt x="98041" y="-1330"/>
                          <a:pt x="92694" y="4038"/>
                        </a:cubicBezTo>
                        <a:cubicBezTo>
                          <a:pt x="87347" y="9406"/>
                          <a:pt x="87365"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5" y="105747"/>
                        </a:cubicBezTo>
                        <a:lnTo>
                          <a:pt x="153249" y="64593"/>
                        </a:lnTo>
                        <a:cubicBezTo>
                          <a:pt x="158590" y="59213"/>
                          <a:pt x="158590" y="50532"/>
                          <a:pt x="153249" y="45153"/>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32">
                    <a:extLst>
                      <a:ext uri="{FF2B5EF4-FFF2-40B4-BE49-F238E27FC236}">
                        <a16:creationId xmlns:a16="http://schemas.microsoft.com/office/drawing/2014/main" id="{6EFD7877-0A05-103B-D078-C248DFDB0858}"/>
                      </a:ext>
                    </a:extLst>
                  </p:cNvPr>
                  <p:cNvSpPr/>
                  <p:nvPr/>
                </p:nvSpPr>
                <p:spPr>
                  <a:xfrm rot="10800000" flipV="1">
                    <a:off x="5990158" y="2666991"/>
                    <a:ext cx="109870" cy="173403"/>
                  </a:xfrm>
                  <a:custGeom>
                    <a:avLst/>
                    <a:gdLst>
                      <a:gd name="connsiteX0" fmla="*/ 105864 w 109870"/>
                      <a:gd name="connsiteY0" fmla="*/ 108647 h 173403"/>
                      <a:gd name="connsiteX1" fmla="*/ 86424 w 109870"/>
                      <a:gd name="connsiteY1" fmla="*/ 108647 h 173403"/>
                      <a:gd name="connsiteX2" fmla="*/ 70746 w 109870"/>
                      <a:gd name="connsiteY2" fmla="*/ 124324 h 173403"/>
                      <a:gd name="connsiteX3" fmla="*/ 70746 w 109870"/>
                      <a:gd name="connsiteY3" fmla="*/ 0 h 173403"/>
                      <a:gd name="connsiteX4" fmla="*/ 39077 w 109870"/>
                      <a:gd name="connsiteY4" fmla="*/ 0 h 173403"/>
                      <a:gd name="connsiteX5" fmla="*/ 39077 w 109870"/>
                      <a:gd name="connsiteY5" fmla="*/ 124481 h 173403"/>
                      <a:gd name="connsiteX6" fmla="*/ 23400 w 109870"/>
                      <a:gd name="connsiteY6" fmla="*/ 108803 h 173403"/>
                      <a:gd name="connsiteX7" fmla="*/ 3999 w 109870"/>
                      <a:gd name="connsiteY7" fmla="*/ 108842 h 173403"/>
                      <a:gd name="connsiteX8" fmla="*/ 4038 w 109870"/>
                      <a:gd name="connsiteY8" fmla="*/ 128244 h 173403"/>
                      <a:gd name="connsiteX9" fmla="*/ 45113 w 109870"/>
                      <a:gd name="connsiteY9" fmla="*/ 169398 h 173403"/>
                      <a:gd name="connsiteX10" fmla="*/ 64554 w 109870"/>
                      <a:gd name="connsiteY10" fmla="*/ 169398 h 173403"/>
                      <a:gd name="connsiteX11" fmla="*/ 105708 w 109870"/>
                      <a:gd name="connsiteY11" fmla="*/ 128244 h 173403"/>
                      <a:gd name="connsiteX12" fmla="*/ 105951 w 109870"/>
                      <a:gd name="connsiteY12" fmla="*/ 108734 h 173403"/>
                      <a:gd name="connsiteX13" fmla="*/ 105864 w 109870"/>
                      <a:gd name="connsiteY13" fmla="*/ 108647 h 17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3">
                        <a:moveTo>
                          <a:pt x="105864" y="108647"/>
                        </a:moveTo>
                        <a:cubicBezTo>
                          <a:pt x="100485" y="103306"/>
                          <a:pt x="91804" y="103306"/>
                          <a:pt x="86424" y="108647"/>
                        </a:cubicBezTo>
                        <a:lnTo>
                          <a:pt x="70746" y="124324"/>
                        </a:lnTo>
                        <a:lnTo>
                          <a:pt x="70746" y="0"/>
                        </a:lnTo>
                        <a:lnTo>
                          <a:pt x="39077" y="0"/>
                        </a:lnTo>
                        <a:lnTo>
                          <a:pt x="39077" y="124481"/>
                        </a:lnTo>
                        <a:lnTo>
                          <a:pt x="23400" y="108803"/>
                        </a:lnTo>
                        <a:cubicBezTo>
                          <a:pt x="18032" y="103456"/>
                          <a:pt x="9345" y="103474"/>
                          <a:pt x="3999" y="108842"/>
                        </a:cubicBezTo>
                        <a:cubicBezTo>
                          <a:pt x="-1348" y="114211"/>
                          <a:pt x="-1330" y="122897"/>
                          <a:pt x="4038" y="128244"/>
                        </a:cubicBezTo>
                        <a:lnTo>
                          <a:pt x="45113" y="169398"/>
                        </a:lnTo>
                        <a:cubicBezTo>
                          <a:pt x="50493" y="174738"/>
                          <a:pt x="59174" y="174738"/>
                          <a:pt x="64554" y="169398"/>
                        </a:cubicBezTo>
                        <a:lnTo>
                          <a:pt x="105708" y="128244"/>
                        </a:lnTo>
                        <a:cubicBezTo>
                          <a:pt x="111162" y="122923"/>
                          <a:pt x="111271" y="114189"/>
                          <a:pt x="105951" y="108734"/>
                        </a:cubicBezTo>
                        <a:cubicBezTo>
                          <a:pt x="105922" y="108705"/>
                          <a:pt x="105893" y="108676"/>
                          <a:pt x="105864" y="108647"/>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0" name="Graphic 39" descr="Bullseye">
                  <a:extLst>
                    <a:ext uri="{FF2B5EF4-FFF2-40B4-BE49-F238E27FC236}">
                      <a16:creationId xmlns:a16="http://schemas.microsoft.com/office/drawing/2014/main" id="{CDCED415-9608-BDAB-E3E6-45A391C914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7973" y="2711741"/>
                  <a:ext cx="476775" cy="476775"/>
                </a:xfrm>
                <a:prstGeom prst="rect">
                  <a:avLst/>
                </a:prstGeom>
                <a:effectLst>
                  <a:outerShdw blurRad="50800" dist="38100" dir="2700000" algn="tl" rotWithShape="0">
                    <a:prstClr val="black">
                      <a:alpha val="40000"/>
                    </a:prstClr>
                  </a:outerShdw>
                </a:effectLst>
              </p:spPr>
            </p:pic>
          </p:grpSp>
        </p:grpSp>
        <p:sp>
          <p:nvSpPr>
            <p:cNvPr id="67" name="Rounded Rectangle 66">
              <a:extLst>
                <a:ext uri="{FF2B5EF4-FFF2-40B4-BE49-F238E27FC236}">
                  <a16:creationId xmlns:a16="http://schemas.microsoft.com/office/drawing/2014/main" id="{70A097A3-69AC-A402-5D2B-B3D0C304D601}"/>
                </a:ext>
              </a:extLst>
            </p:cNvPr>
            <p:cNvSpPr/>
            <p:nvPr/>
          </p:nvSpPr>
          <p:spPr>
            <a:xfrm>
              <a:off x="3655231" y="3987808"/>
              <a:ext cx="1716019" cy="995905"/>
            </a:xfrm>
            <a:prstGeom prst="roundRect">
              <a:avLst/>
            </a:prstGeom>
            <a:solidFill>
              <a:schemeClr val="bg1"/>
            </a:solidFill>
            <a:ln w="38100">
              <a:solidFill>
                <a:srgbClr val="F59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4F3F293F-EEB9-1496-686D-38C0B46F36A6}"/>
                </a:ext>
              </a:extLst>
            </p:cNvPr>
            <p:cNvSpPr txBox="1"/>
            <p:nvPr/>
          </p:nvSpPr>
          <p:spPr>
            <a:xfrm>
              <a:off x="3736691" y="4074675"/>
              <a:ext cx="1624158" cy="769441"/>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Analyze to uncover the root causes – not symptoms – of systems performance.</a:t>
              </a:r>
              <a:endParaRPr lang="en-US" sz="1100" b="1">
                <a:solidFill>
                  <a:schemeClr val="tx1">
                    <a:lumMod val="65000"/>
                    <a:lumOff val="35000"/>
                  </a:schemeClr>
                </a:solidFill>
                <a:latin typeface="Avenir Next LT Pro Demi" panose="020B0504020202020204" pitchFamily="34" charset="77"/>
              </a:endParaRPr>
            </a:p>
          </p:txBody>
        </p:sp>
        <p:sp>
          <p:nvSpPr>
            <p:cNvPr id="69" name="Rounded Rectangle 68">
              <a:extLst>
                <a:ext uri="{FF2B5EF4-FFF2-40B4-BE49-F238E27FC236}">
                  <a16:creationId xmlns:a16="http://schemas.microsoft.com/office/drawing/2014/main" id="{4B5416B6-3D7E-66ED-BA5C-0069A291E093}"/>
                </a:ext>
              </a:extLst>
            </p:cNvPr>
            <p:cNvSpPr/>
            <p:nvPr/>
          </p:nvSpPr>
          <p:spPr>
            <a:xfrm>
              <a:off x="5590533" y="3987808"/>
              <a:ext cx="1716019" cy="995905"/>
            </a:xfrm>
            <a:prstGeom prst="roundRect">
              <a:avLst/>
            </a:prstGeom>
            <a:solidFill>
              <a:schemeClr val="bg1"/>
            </a:solidFill>
            <a:ln w="38100">
              <a:solidFill>
                <a:srgbClr val="009B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5F494BF8-9FFF-BDB5-6647-853BBF7BB832}"/>
                </a:ext>
              </a:extLst>
            </p:cNvPr>
            <p:cNvSpPr txBox="1"/>
            <p:nvPr/>
          </p:nvSpPr>
          <p:spPr>
            <a:xfrm>
              <a:off x="5658375" y="4074675"/>
              <a:ext cx="1537199" cy="600164"/>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Co-create a </a:t>
              </a:r>
              <a:b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br>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strategy for </a:t>
              </a:r>
              <a:b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br>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systems change. </a:t>
              </a:r>
              <a:endParaRPr lang="en-US" sz="1100" b="1">
                <a:solidFill>
                  <a:schemeClr val="tx1">
                    <a:lumMod val="65000"/>
                    <a:lumOff val="35000"/>
                  </a:schemeClr>
                </a:solidFill>
                <a:latin typeface="Avenir Next LT Pro Demi" panose="020B0504020202020204" pitchFamily="34" charset="77"/>
              </a:endParaRPr>
            </a:p>
          </p:txBody>
        </p:sp>
        <p:sp>
          <p:nvSpPr>
            <p:cNvPr id="71" name="Rounded Rectangle 70">
              <a:extLst>
                <a:ext uri="{FF2B5EF4-FFF2-40B4-BE49-F238E27FC236}">
                  <a16:creationId xmlns:a16="http://schemas.microsoft.com/office/drawing/2014/main" id="{7C237E11-E4D0-89EF-888C-182C06B062D1}"/>
                </a:ext>
              </a:extLst>
            </p:cNvPr>
            <p:cNvSpPr/>
            <p:nvPr/>
          </p:nvSpPr>
          <p:spPr>
            <a:xfrm>
              <a:off x="7536060" y="3987808"/>
              <a:ext cx="1716019" cy="995905"/>
            </a:xfrm>
            <a:prstGeom prst="roundRect">
              <a:avLst/>
            </a:prstGeom>
            <a:solidFill>
              <a:schemeClr val="bg1"/>
            </a:solidFill>
            <a:ln w="38100">
              <a:solidFill>
                <a:srgbClr val="EA68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D6330ED-B85D-0B2D-9D8B-66BFDC663769}"/>
                </a:ext>
              </a:extLst>
            </p:cNvPr>
            <p:cNvSpPr txBox="1"/>
            <p:nvPr/>
          </p:nvSpPr>
          <p:spPr>
            <a:xfrm>
              <a:off x="7601411" y="4074675"/>
              <a:ext cx="1547673" cy="600164"/>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Collaborate with local partners </a:t>
              </a:r>
              <a:b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br>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to facilitate change. </a:t>
              </a:r>
              <a:endParaRPr lang="en-US" sz="1100" b="1">
                <a:solidFill>
                  <a:schemeClr val="tx1">
                    <a:lumMod val="65000"/>
                    <a:lumOff val="35000"/>
                  </a:schemeClr>
                </a:solidFill>
                <a:latin typeface="Avenir Next LT Pro Demi" panose="020B0504020202020204" pitchFamily="34" charset="77"/>
              </a:endParaRPr>
            </a:p>
          </p:txBody>
        </p:sp>
        <p:sp>
          <p:nvSpPr>
            <p:cNvPr id="73" name="Rounded Rectangle 72">
              <a:extLst>
                <a:ext uri="{FF2B5EF4-FFF2-40B4-BE49-F238E27FC236}">
                  <a16:creationId xmlns:a16="http://schemas.microsoft.com/office/drawing/2014/main" id="{9ADF7B6D-2897-C043-2669-E7021E610781}"/>
                </a:ext>
              </a:extLst>
            </p:cNvPr>
            <p:cNvSpPr/>
            <p:nvPr/>
          </p:nvSpPr>
          <p:spPr>
            <a:xfrm>
              <a:off x="9461135" y="3987808"/>
              <a:ext cx="1716019" cy="995905"/>
            </a:xfrm>
            <a:prstGeom prst="roundRect">
              <a:avLst/>
            </a:prstGeom>
            <a:solidFill>
              <a:schemeClr val="bg1"/>
            </a:solidFill>
            <a:ln w="38100">
              <a:solidFill>
                <a:srgbClr val="009B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F212749A-ED17-E9B4-1ABB-45C92B8EC99F}"/>
                </a:ext>
              </a:extLst>
            </p:cNvPr>
            <p:cNvSpPr txBox="1"/>
            <p:nvPr/>
          </p:nvSpPr>
          <p:spPr>
            <a:xfrm>
              <a:off x="9523670" y="4074675"/>
              <a:ext cx="1391449" cy="769441"/>
            </a:xfrm>
            <a:prstGeom prst="rect">
              <a:avLst/>
            </a:prstGeom>
            <a:noFill/>
          </p:spPr>
          <p:txBody>
            <a:bodyPr wrap="square" rtlCol="0">
              <a:spAutoFit/>
            </a:bodyPr>
            <a:lstStyle/>
            <a:p>
              <a:r>
                <a:rPr kumimoji="0" lang="en-US" sz="1100" b="1" u="none" strike="noStrike" kern="1200" cap="none" spc="0" normalizeH="0" baseline="0" noProof="0">
                  <a:ln>
                    <a:noFill/>
                  </a:ln>
                  <a:solidFill>
                    <a:schemeClr val="tx1">
                      <a:lumMod val="65000"/>
                      <a:lumOff val="35000"/>
                    </a:schemeClr>
                  </a:solidFill>
                  <a:effectLst/>
                  <a:uLnTx/>
                  <a:uFillTx/>
                  <a:latin typeface="Avenir Next LT Pro Demi" panose="020B0504020202020204" pitchFamily="34" charset="77"/>
                </a:rPr>
                <a:t>Learn and adapt using intervention and systems-level monitoring. </a:t>
              </a:r>
              <a:endParaRPr lang="en-US" sz="1100" b="1">
                <a:solidFill>
                  <a:schemeClr val="tx1">
                    <a:lumMod val="65000"/>
                    <a:lumOff val="35000"/>
                  </a:schemeClr>
                </a:solidFill>
                <a:latin typeface="Avenir Next LT Pro Demi" panose="020B0504020202020204" pitchFamily="34" charset="77"/>
              </a:endParaRPr>
            </a:p>
          </p:txBody>
        </p:sp>
        <p:sp>
          <p:nvSpPr>
            <p:cNvPr id="75" name="TextBox 74">
              <a:extLst>
                <a:ext uri="{FF2B5EF4-FFF2-40B4-BE49-F238E27FC236}">
                  <a16:creationId xmlns:a16="http://schemas.microsoft.com/office/drawing/2014/main" id="{A67AE68F-871B-D150-C9F2-6151F5F5616B}"/>
                </a:ext>
              </a:extLst>
            </p:cNvPr>
            <p:cNvSpPr txBox="1"/>
            <p:nvPr/>
          </p:nvSpPr>
          <p:spPr>
            <a:xfrm>
              <a:off x="3669520" y="5046254"/>
              <a:ext cx="1971475" cy="784830"/>
            </a:xfrm>
            <a:prstGeom prst="rect">
              <a:avLst/>
            </a:prstGeom>
            <a:noFill/>
          </p:spPr>
          <p:txBody>
            <a:bodyPr wrap="square" rtlCol="0">
              <a:spAutoFit/>
            </a:bodyPr>
            <a:lstStyle/>
            <a:p>
              <a:r>
                <a:rPr lang="en-US" sz="900" kern="100">
                  <a:solidFill>
                    <a:srgbClr val="000000"/>
                  </a:solidFill>
                  <a:effectLst/>
                  <a:latin typeface="Avenir Next LT Pro" panose="020B0504020202020204" pitchFamily="34" charset="0"/>
                  <a:ea typeface="Aptos" panose="020B0004020202020204" pitchFamily="34" charset="0"/>
                  <a:cs typeface="Times New Roman" panose="02020603050405020304" pitchFamily="18" charset="0"/>
                </a:rPr>
                <a:t>We draw on applied political economy analysis (APEA) to understand local interests, power dynamics, and economic and social contexts.</a:t>
              </a:r>
              <a:endParaRPr lang="en-US" sz="900"/>
            </a:p>
          </p:txBody>
        </p:sp>
        <p:sp>
          <p:nvSpPr>
            <p:cNvPr id="76" name="TextBox 75">
              <a:extLst>
                <a:ext uri="{FF2B5EF4-FFF2-40B4-BE49-F238E27FC236}">
                  <a16:creationId xmlns:a16="http://schemas.microsoft.com/office/drawing/2014/main" id="{037A0728-84B2-995F-CF20-ED4E70C0390D}"/>
                </a:ext>
              </a:extLst>
            </p:cNvPr>
            <p:cNvSpPr txBox="1"/>
            <p:nvPr/>
          </p:nvSpPr>
          <p:spPr>
            <a:xfrm>
              <a:off x="5571654" y="5046254"/>
              <a:ext cx="2110631" cy="784830"/>
            </a:xfrm>
            <a:prstGeom prst="rect">
              <a:avLst/>
            </a:prstGeom>
            <a:noFill/>
          </p:spPr>
          <p:txBody>
            <a:bodyPr wrap="square" rtlCol="0">
              <a:spAutoFit/>
            </a:bodyPr>
            <a:lstStyle/>
            <a:p>
              <a:pPr>
                <a:defRPr/>
              </a:pPr>
              <a:r>
                <a:rPr lang="en-US" sz="900">
                  <a:solidFill>
                    <a:srgbClr val="000000"/>
                  </a:solidFill>
                  <a:effectLst/>
                  <a:latin typeface="Avenir Next LT Pro" panose="020B0504020202020204" pitchFamily="34" charset="0"/>
                  <a:ea typeface="Aptos" panose="020B0004020202020204" pitchFamily="34" charset="0"/>
                  <a:cs typeface="Calibri"/>
                </a:rPr>
                <a:t>Guided by TWP and our adaptive partnerships approach, we </a:t>
              </a:r>
              <a:br>
                <a:rPr lang="en-US" sz="900">
                  <a:solidFill>
                    <a:srgbClr val="000000"/>
                  </a:solidFill>
                  <a:effectLst/>
                  <a:latin typeface="Avenir Next LT Pro" panose="020B0504020202020204" pitchFamily="34" charset="0"/>
                  <a:ea typeface="Aptos" panose="020B0004020202020204" pitchFamily="34" charset="0"/>
                  <a:cs typeface="Calibri"/>
                </a:rPr>
              </a:br>
              <a:r>
                <a:rPr lang="en-US" sz="900">
                  <a:solidFill>
                    <a:srgbClr val="000000"/>
                  </a:solidFill>
                  <a:effectLst/>
                  <a:latin typeface="Avenir Next LT Pro" panose="020B0504020202020204" pitchFamily="34" charset="0"/>
                  <a:ea typeface="Aptos" panose="020B0004020202020204" pitchFamily="34" charset="0"/>
                  <a:cs typeface="Calibri"/>
                </a:rPr>
                <a:t>prioritize politically feasible, locally led initiatives that align develop-</a:t>
              </a:r>
              <a:br>
                <a:rPr lang="en-US" sz="900">
                  <a:solidFill>
                    <a:srgbClr val="000000"/>
                  </a:solidFill>
                  <a:effectLst/>
                  <a:latin typeface="Avenir Next LT Pro" panose="020B0504020202020204" pitchFamily="34" charset="0"/>
                  <a:ea typeface="Aptos" panose="020B0004020202020204" pitchFamily="34" charset="0"/>
                  <a:cs typeface="Calibri"/>
                </a:rPr>
              </a:br>
              <a:r>
                <a:rPr lang="en-US" sz="900" err="1">
                  <a:solidFill>
                    <a:srgbClr val="000000"/>
                  </a:solidFill>
                  <a:effectLst/>
                  <a:latin typeface="Avenir Next LT Pro" panose="020B0504020202020204" pitchFamily="34" charset="0"/>
                  <a:ea typeface="Aptos" panose="020B0004020202020204" pitchFamily="34" charset="0"/>
                  <a:cs typeface="Calibri"/>
                </a:rPr>
                <a:t>ment</a:t>
              </a:r>
              <a:r>
                <a:rPr lang="en-US" sz="900">
                  <a:solidFill>
                    <a:srgbClr val="000000"/>
                  </a:solidFill>
                  <a:effectLst/>
                  <a:latin typeface="Avenir Next LT Pro" panose="020B0504020202020204" pitchFamily="34" charset="0"/>
                  <a:ea typeface="Aptos" panose="020B0004020202020204" pitchFamily="34" charset="0"/>
                  <a:cs typeface="Calibri"/>
                </a:rPr>
                <a:t> goals with local objectives.</a:t>
              </a:r>
              <a:endParaRPr kumimoji="0" lang="en-US" sz="900" i="1" u="none" strike="noStrike" kern="1200" cap="none" spc="0" normalizeH="0" baseline="0" noProof="0">
                <a:ln>
                  <a:noFill/>
                </a:ln>
                <a:solidFill>
                  <a:schemeClr val="tx1"/>
                </a:solidFill>
                <a:effectLst/>
                <a:uLnTx/>
                <a:uFillTx/>
                <a:latin typeface="Avenir Next LT Pro" panose="020B0504020202020204" pitchFamily="34" charset="0"/>
                <a:cs typeface="Calibri"/>
              </a:endParaRPr>
            </a:p>
          </p:txBody>
        </p:sp>
        <p:sp>
          <p:nvSpPr>
            <p:cNvPr id="77" name="TextBox 76">
              <a:extLst>
                <a:ext uri="{FF2B5EF4-FFF2-40B4-BE49-F238E27FC236}">
                  <a16:creationId xmlns:a16="http://schemas.microsoft.com/office/drawing/2014/main" id="{37A3AAB7-8E34-7F94-20D1-7FCE5A7F4537}"/>
                </a:ext>
              </a:extLst>
            </p:cNvPr>
            <p:cNvSpPr txBox="1"/>
            <p:nvPr/>
          </p:nvSpPr>
          <p:spPr>
            <a:xfrm>
              <a:off x="7479340" y="5046254"/>
              <a:ext cx="1971475" cy="646331"/>
            </a:xfrm>
            <a:prstGeom prst="rect">
              <a:avLst/>
            </a:prstGeom>
            <a:noFill/>
          </p:spPr>
          <p:txBody>
            <a:bodyPr wrap="square" rtlCol="0">
              <a:spAutoFit/>
            </a:bodyPr>
            <a:lstStyle/>
            <a:p>
              <a:pPr>
                <a:defRPr/>
              </a:pP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When engaging with partners, </a:t>
              </a:r>
              <a:b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b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we are intentional about operationalizing a TWP approach </a:t>
              </a:r>
              <a:b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b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to a changing context.</a:t>
              </a:r>
              <a:r>
                <a:rPr lang="en-US" sz="900">
                  <a:solidFill>
                    <a:schemeClr val="tx1"/>
                  </a:solidFill>
                  <a:latin typeface="Avenir Next LT Pro" panose="020B0504020202020204" pitchFamily="34" charset="0"/>
                </a:rPr>
                <a:t> </a:t>
              </a:r>
              <a:endParaRPr kumimoji="0" lang="en-US" sz="900" b="0" i="0" u="none" strike="noStrike" kern="1200" cap="none" spc="0" normalizeH="0" baseline="0" noProof="0">
                <a:ln>
                  <a:noFill/>
                </a:ln>
                <a:solidFill>
                  <a:schemeClr val="tx1"/>
                </a:solidFill>
                <a:effectLst/>
                <a:uLnTx/>
                <a:uFillTx/>
                <a:latin typeface="Avenir Next LT Pro" panose="020B0504020202020204" pitchFamily="34" charset="0"/>
              </a:endParaRPr>
            </a:p>
          </p:txBody>
        </p:sp>
        <p:sp>
          <p:nvSpPr>
            <p:cNvPr id="78" name="TextBox 77">
              <a:extLst>
                <a:ext uri="{FF2B5EF4-FFF2-40B4-BE49-F238E27FC236}">
                  <a16:creationId xmlns:a16="http://schemas.microsoft.com/office/drawing/2014/main" id="{55A1D17E-FAAF-C3CC-16A3-4B2DF5F2ED66}"/>
                </a:ext>
              </a:extLst>
            </p:cNvPr>
            <p:cNvSpPr txBox="1"/>
            <p:nvPr/>
          </p:nvSpPr>
          <p:spPr>
            <a:xfrm>
              <a:off x="9383645" y="5046254"/>
              <a:ext cx="2055718" cy="923330"/>
            </a:xfrm>
            <a:prstGeom prst="rect">
              <a:avLst/>
            </a:prstGeom>
            <a:noFill/>
          </p:spPr>
          <p:txBody>
            <a:bodyPr wrap="square" rtlCol="0">
              <a:spAutoFit/>
            </a:bodyPr>
            <a:lstStyle/>
            <a:p>
              <a:pPr>
                <a:defRPr/>
              </a:pPr>
              <a:r>
                <a:rPr kumimoji="0" lang="en-US" sz="900" b="0" i="0" u="none" strike="noStrike" kern="1200" cap="none" spc="0" normalizeH="0" baseline="0" noProof="0">
                  <a:ln>
                    <a:noFill/>
                  </a:ln>
                  <a:solidFill>
                    <a:schemeClr val="tx1"/>
                  </a:solidFill>
                  <a:effectLst/>
                  <a:uLnTx/>
                  <a:uFillTx/>
                  <a:latin typeface="Avenir Next LT Pro" panose="020B0504020202020204" pitchFamily="34" charset="0"/>
                </a:rPr>
                <a:t>We use our Collaborating, Learning, and Adapting (CLA) Toolkit and other innovations, such as TWP Pause &amp; Reflects and Context Monitoring, to measure our progress toward shared goals.</a:t>
              </a:r>
            </a:p>
          </p:txBody>
        </p:sp>
        <p:sp>
          <p:nvSpPr>
            <p:cNvPr id="79" name="TextBox 78">
              <a:extLst>
                <a:ext uri="{FF2B5EF4-FFF2-40B4-BE49-F238E27FC236}">
                  <a16:creationId xmlns:a16="http://schemas.microsoft.com/office/drawing/2014/main" id="{04976B03-D98A-6334-1B5F-8DE2E8B8FEB4}"/>
                </a:ext>
              </a:extLst>
            </p:cNvPr>
            <p:cNvSpPr txBox="1"/>
            <p:nvPr/>
          </p:nvSpPr>
          <p:spPr>
            <a:xfrm>
              <a:off x="3646398" y="3177209"/>
              <a:ext cx="6634560" cy="646331"/>
            </a:xfrm>
            <a:prstGeom prst="rect">
              <a:avLst/>
            </a:prstGeom>
            <a:noFill/>
          </p:spPr>
          <p:txBody>
            <a:bodyPr wrap="square" lIns="91440" tIns="45720" rIns="91440" bIns="45720" anchor="t">
              <a:spAutoFit/>
            </a:bodyPr>
            <a:lstStyle/>
            <a:p>
              <a:pPr>
                <a:defRPr/>
              </a:pPr>
              <a:r>
                <a:rPr lang="en-US">
                  <a:solidFill>
                    <a:prstClr val="white">
                      <a:lumMod val="65000"/>
                    </a:prstClr>
                  </a:solidFill>
                  <a:latin typeface="Avenir LT Std 65 Medium"/>
                  <a:cs typeface="Times New Roman"/>
                </a:rPr>
                <a:t>Thinking and Working Politically in Systems Development</a:t>
              </a:r>
            </a:p>
            <a:p>
              <a:pPr>
                <a:defRPr/>
              </a:pPr>
              <a:endParaRPr lang="en-US">
                <a:solidFill>
                  <a:prstClr val="white">
                    <a:lumMod val="65000"/>
                  </a:prstClr>
                </a:solidFill>
                <a:latin typeface="Avenir LT Std 65 Medium"/>
                <a:cs typeface="Times New Roman"/>
              </a:endParaRPr>
            </a:p>
          </p:txBody>
        </p:sp>
        <p:sp>
          <p:nvSpPr>
            <p:cNvPr id="80" name="TextBox 79">
              <a:extLst>
                <a:ext uri="{FF2B5EF4-FFF2-40B4-BE49-F238E27FC236}">
                  <a16:creationId xmlns:a16="http://schemas.microsoft.com/office/drawing/2014/main" id="{BB4D9DE6-ECDC-DCB1-820C-25E0B6F7B7D4}"/>
                </a:ext>
              </a:extLst>
            </p:cNvPr>
            <p:cNvSpPr txBox="1"/>
            <p:nvPr/>
          </p:nvSpPr>
          <p:spPr>
            <a:xfrm>
              <a:off x="3655231" y="3626704"/>
              <a:ext cx="1270271" cy="338554"/>
            </a:xfrm>
            <a:prstGeom prst="rect">
              <a:avLst/>
            </a:prstGeom>
            <a:noFill/>
          </p:spPr>
          <p:txBody>
            <a:bodyPr wrap="square" rtlCol="0">
              <a:spAutoFit/>
            </a:bodyPr>
            <a:lstStyle/>
            <a:p>
              <a:r>
                <a:rPr lang="en-US" sz="1600">
                  <a:solidFill>
                    <a:srgbClr val="EA6847"/>
                  </a:solidFill>
                </a:rPr>
                <a:t>Analyze</a:t>
              </a:r>
            </a:p>
          </p:txBody>
        </p:sp>
        <p:sp>
          <p:nvSpPr>
            <p:cNvPr id="81" name="TextBox 80">
              <a:extLst>
                <a:ext uri="{FF2B5EF4-FFF2-40B4-BE49-F238E27FC236}">
                  <a16:creationId xmlns:a16="http://schemas.microsoft.com/office/drawing/2014/main" id="{A299607D-8DD5-6314-AEB5-54C7FC02B5F1}"/>
                </a:ext>
              </a:extLst>
            </p:cNvPr>
            <p:cNvSpPr txBox="1"/>
            <p:nvPr/>
          </p:nvSpPr>
          <p:spPr>
            <a:xfrm>
              <a:off x="5590533" y="3626704"/>
              <a:ext cx="1270271" cy="338554"/>
            </a:xfrm>
            <a:prstGeom prst="rect">
              <a:avLst/>
            </a:prstGeom>
            <a:noFill/>
          </p:spPr>
          <p:txBody>
            <a:bodyPr wrap="square" rtlCol="0">
              <a:spAutoFit/>
            </a:bodyPr>
            <a:lstStyle/>
            <a:p>
              <a:r>
                <a:rPr lang="en-US" sz="1600">
                  <a:solidFill>
                    <a:srgbClr val="009BA7"/>
                  </a:solidFill>
                </a:rPr>
                <a:t>Strategize</a:t>
              </a:r>
            </a:p>
          </p:txBody>
        </p:sp>
        <p:sp>
          <p:nvSpPr>
            <p:cNvPr id="82" name="Rectangle 81">
              <a:extLst>
                <a:ext uri="{FF2B5EF4-FFF2-40B4-BE49-F238E27FC236}">
                  <a16:creationId xmlns:a16="http://schemas.microsoft.com/office/drawing/2014/main" id="{CEFE1B8E-2BC9-369B-43A6-A010EA7E6658}"/>
                </a:ext>
              </a:extLst>
            </p:cNvPr>
            <p:cNvSpPr/>
            <p:nvPr/>
          </p:nvSpPr>
          <p:spPr>
            <a:xfrm>
              <a:off x="3679541" y="6018881"/>
              <a:ext cx="7830469" cy="259236"/>
            </a:xfrm>
            <a:prstGeom prst="rect">
              <a:avLst/>
            </a:prstGeom>
            <a:solidFill>
              <a:srgbClr val="C6E6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0269A5F-D19C-8D99-5AE4-AA78E38B59C2}"/>
                </a:ext>
              </a:extLst>
            </p:cNvPr>
            <p:cNvSpPr/>
            <p:nvPr/>
          </p:nvSpPr>
          <p:spPr>
            <a:xfrm>
              <a:off x="3679542" y="6018882"/>
              <a:ext cx="1874778" cy="25923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1E26E92-86EC-FFA4-D76A-0D91C641EBFB}"/>
                </a:ext>
              </a:extLst>
            </p:cNvPr>
            <p:cNvSpPr txBox="1"/>
            <p:nvPr/>
          </p:nvSpPr>
          <p:spPr>
            <a:xfrm>
              <a:off x="3683927" y="6006539"/>
              <a:ext cx="2947259" cy="307777"/>
            </a:xfrm>
            <a:prstGeom prst="rect">
              <a:avLst/>
            </a:prstGeom>
            <a:noFill/>
          </p:spPr>
          <p:txBody>
            <a:bodyPr wrap="square" rtlCol="0">
              <a:spAutoFit/>
            </a:bodyPr>
            <a:lstStyle/>
            <a:p>
              <a:r>
                <a:rPr lang="en-US" sz="1400" b="1">
                  <a:solidFill>
                    <a:schemeClr val="tx1">
                      <a:lumMod val="65000"/>
                      <a:lumOff val="35000"/>
                    </a:schemeClr>
                  </a:solidFill>
                </a:rPr>
                <a:t>THINKING POLITICALLY</a:t>
              </a:r>
            </a:p>
          </p:txBody>
        </p:sp>
        <p:sp>
          <p:nvSpPr>
            <p:cNvPr id="85" name="TextBox 84">
              <a:extLst>
                <a:ext uri="{FF2B5EF4-FFF2-40B4-BE49-F238E27FC236}">
                  <a16:creationId xmlns:a16="http://schemas.microsoft.com/office/drawing/2014/main" id="{DBFA5A5F-B9AD-3594-ED2A-CF44BC4E45DC}"/>
                </a:ext>
              </a:extLst>
            </p:cNvPr>
            <p:cNvSpPr txBox="1"/>
            <p:nvPr/>
          </p:nvSpPr>
          <p:spPr>
            <a:xfrm>
              <a:off x="7138110" y="6006539"/>
              <a:ext cx="2947259" cy="307777"/>
            </a:xfrm>
            <a:prstGeom prst="rect">
              <a:avLst/>
            </a:prstGeom>
            <a:noFill/>
          </p:spPr>
          <p:txBody>
            <a:bodyPr wrap="square" rtlCol="0">
              <a:spAutoFit/>
            </a:bodyPr>
            <a:lstStyle/>
            <a:p>
              <a:pPr algn="ctr"/>
              <a:r>
                <a:rPr lang="en-US" sz="1400" b="1">
                  <a:solidFill>
                    <a:schemeClr val="tx1">
                      <a:lumMod val="65000"/>
                      <a:lumOff val="35000"/>
                    </a:schemeClr>
                  </a:solidFill>
                </a:rPr>
                <a:t>WORKING POLITICALLY</a:t>
              </a:r>
            </a:p>
          </p:txBody>
        </p:sp>
        <p:sp>
          <p:nvSpPr>
            <p:cNvPr id="86" name="TextBox 85">
              <a:extLst>
                <a:ext uri="{FF2B5EF4-FFF2-40B4-BE49-F238E27FC236}">
                  <a16:creationId xmlns:a16="http://schemas.microsoft.com/office/drawing/2014/main" id="{3B0F41B6-3939-4B78-73B7-A14866CF4BC0}"/>
                </a:ext>
              </a:extLst>
            </p:cNvPr>
            <p:cNvSpPr txBox="1"/>
            <p:nvPr/>
          </p:nvSpPr>
          <p:spPr>
            <a:xfrm>
              <a:off x="7341234" y="3642093"/>
              <a:ext cx="2183771" cy="338554"/>
            </a:xfrm>
            <a:prstGeom prst="rect">
              <a:avLst/>
            </a:prstGeom>
            <a:noFill/>
          </p:spPr>
          <p:txBody>
            <a:bodyPr wrap="square" rtlCol="0">
              <a:spAutoFit/>
            </a:bodyPr>
            <a:lstStyle/>
            <a:p>
              <a:r>
                <a:rPr lang="en-US" sz="1600">
                  <a:solidFill>
                    <a:srgbClr val="EA6847"/>
                  </a:solidFill>
                </a:rPr>
                <a:t>Collaborate &amp; Facilitate</a:t>
              </a:r>
            </a:p>
          </p:txBody>
        </p:sp>
        <p:sp>
          <p:nvSpPr>
            <p:cNvPr id="87" name="TextBox 86">
              <a:extLst>
                <a:ext uri="{FF2B5EF4-FFF2-40B4-BE49-F238E27FC236}">
                  <a16:creationId xmlns:a16="http://schemas.microsoft.com/office/drawing/2014/main" id="{994BAB99-EC1A-968E-D707-3C071E131405}"/>
                </a:ext>
              </a:extLst>
            </p:cNvPr>
            <p:cNvSpPr txBox="1"/>
            <p:nvPr/>
          </p:nvSpPr>
          <p:spPr>
            <a:xfrm>
              <a:off x="9446847" y="3642093"/>
              <a:ext cx="1613777" cy="338554"/>
            </a:xfrm>
            <a:prstGeom prst="rect">
              <a:avLst/>
            </a:prstGeom>
            <a:noFill/>
          </p:spPr>
          <p:txBody>
            <a:bodyPr wrap="square" rtlCol="0">
              <a:spAutoFit/>
            </a:bodyPr>
            <a:lstStyle/>
            <a:p>
              <a:r>
                <a:rPr lang="en-US" sz="1600">
                  <a:solidFill>
                    <a:srgbClr val="009BA7"/>
                  </a:solidFill>
                </a:rPr>
                <a:t>Learn &amp; Adapt</a:t>
              </a:r>
            </a:p>
          </p:txBody>
        </p:sp>
      </p:grpSp>
    </p:spTree>
    <p:extLst>
      <p:ext uri="{BB962C8B-B14F-4D97-AF65-F5344CB8AC3E}">
        <p14:creationId xmlns:p14="http://schemas.microsoft.com/office/powerpoint/2010/main" val="369871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B3C5-614D-4A5F-9AC9-24117DDF4881}"/>
              </a:ext>
            </a:extLst>
          </p:cNvPr>
          <p:cNvSpPr>
            <a:spLocks noGrp="1"/>
          </p:cNvSpPr>
          <p:nvPr>
            <p:ph type="ctrTitle"/>
          </p:nvPr>
        </p:nvSpPr>
        <p:spPr>
          <a:xfrm>
            <a:off x="1409700" y="708500"/>
            <a:ext cx="9372600" cy="4821235"/>
          </a:xfrm>
        </p:spPr>
        <p:txBody>
          <a:bodyPr/>
          <a:lstStyle/>
          <a:p>
            <a:r>
              <a:rPr lang="en-US" sz="5900" b="1">
                <a:solidFill>
                  <a:srgbClr val="009BA7"/>
                </a:solidFill>
                <a:latin typeface="Calibri"/>
                <a:ea typeface="Calibri"/>
                <a:cs typeface="Calibri"/>
              </a:rPr>
              <a:t>What does it mean to think and work politically?</a:t>
            </a:r>
          </a:p>
        </p:txBody>
      </p:sp>
      <p:pic>
        <p:nvPicPr>
          <p:cNvPr id="3" name="Picture 2">
            <a:extLst>
              <a:ext uri="{FF2B5EF4-FFF2-40B4-BE49-F238E27FC236}">
                <a16:creationId xmlns:a16="http://schemas.microsoft.com/office/drawing/2014/main" id="{5CDA015C-B74C-827F-5FD0-368C4071E416}"/>
              </a:ext>
            </a:extLst>
          </p:cNvPr>
          <p:cNvPicPr>
            <a:picLocks noChangeAspect="1"/>
          </p:cNvPicPr>
          <p:nvPr/>
        </p:nvPicPr>
        <p:blipFill>
          <a:blip r:embed="rId3"/>
          <a:stretch>
            <a:fillRect/>
          </a:stretch>
        </p:blipFill>
        <p:spPr>
          <a:xfrm>
            <a:off x="188540" y="0"/>
            <a:ext cx="781159" cy="990738"/>
          </a:xfrm>
          <a:prstGeom prst="rect">
            <a:avLst/>
          </a:prstGeom>
        </p:spPr>
      </p:pic>
      <p:sp>
        <p:nvSpPr>
          <p:cNvPr id="4" name="Rectangle 3">
            <a:extLst>
              <a:ext uri="{FF2B5EF4-FFF2-40B4-BE49-F238E27FC236}">
                <a16:creationId xmlns:a16="http://schemas.microsoft.com/office/drawing/2014/main" id="{1FDF588D-9082-6D73-6634-AC0293958FC1}"/>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3F84C8B8-D667-0F92-0E2C-8FE502DF9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291963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D0CDB-65EF-9F8F-9681-A07526B36402}"/>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36F0C3D3-F30E-2FF5-BBDB-44C92C6E7A57}"/>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86151385-5AC8-A7E4-2F7E-4B4DDE718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
        <p:nvSpPr>
          <p:cNvPr id="35" name="TextBox 34">
            <a:extLst>
              <a:ext uri="{FF2B5EF4-FFF2-40B4-BE49-F238E27FC236}">
                <a16:creationId xmlns:a16="http://schemas.microsoft.com/office/drawing/2014/main" id="{84810E6A-4704-E145-C2B2-97B90075DA09}"/>
              </a:ext>
            </a:extLst>
          </p:cNvPr>
          <p:cNvSpPr txBox="1"/>
          <p:nvPr/>
        </p:nvSpPr>
        <p:spPr>
          <a:xfrm>
            <a:off x="1489406" y="192909"/>
            <a:ext cx="9500327" cy="407035"/>
          </a:xfrm>
          <a:prstGeom prst="rect">
            <a:avLst/>
          </a:prstGeom>
          <a:noFill/>
        </p:spPr>
        <p:txBody>
          <a:bodyPr wrap="square" lIns="91440" tIns="45720" rIns="91440" bIns="45720" anchor="t">
            <a:spAutoFit/>
          </a:bodyPr>
          <a:lstStyle/>
          <a:p>
            <a:pPr marL="0" marR="0" algn="ctr">
              <a:lnSpc>
                <a:spcPct val="107000"/>
              </a:lnSpc>
              <a:spcBef>
                <a:spcPts val="0"/>
              </a:spcBef>
              <a:spcAft>
                <a:spcPts val="800"/>
              </a:spcAft>
            </a:pPr>
            <a:r>
              <a:rPr lang="en-US" sz="2000">
                <a:solidFill>
                  <a:srgbClr val="009BA7"/>
                </a:solidFill>
                <a:latin typeface="Calibri"/>
                <a:ea typeface="Calibri"/>
                <a:cs typeface="Calibri"/>
              </a:rPr>
              <a:t>Thinking and Working Politically in Market Systems Development Toolkit (“TWP Toolkit”)</a:t>
            </a:r>
          </a:p>
        </p:txBody>
      </p:sp>
      <p:grpSp>
        <p:nvGrpSpPr>
          <p:cNvPr id="91" name="Group 90">
            <a:extLst>
              <a:ext uri="{FF2B5EF4-FFF2-40B4-BE49-F238E27FC236}">
                <a16:creationId xmlns:a16="http://schemas.microsoft.com/office/drawing/2014/main" id="{FD2924F6-DB65-76E5-05CF-F0E9FDC7D1D9}"/>
              </a:ext>
            </a:extLst>
          </p:cNvPr>
          <p:cNvGrpSpPr/>
          <p:nvPr/>
        </p:nvGrpSpPr>
        <p:grpSpPr>
          <a:xfrm>
            <a:off x="1325444" y="744404"/>
            <a:ext cx="10710687" cy="5332657"/>
            <a:chOff x="991491" y="600723"/>
            <a:chExt cx="10710687" cy="5332657"/>
          </a:xfrm>
        </p:grpSpPr>
        <p:sp>
          <p:nvSpPr>
            <p:cNvPr id="6" name="Rectangle 5">
              <a:extLst>
                <a:ext uri="{FF2B5EF4-FFF2-40B4-BE49-F238E27FC236}">
                  <a16:creationId xmlns:a16="http://schemas.microsoft.com/office/drawing/2014/main" id="{865BB6A5-9BCE-2087-6918-CAC3791C9E8A}"/>
                </a:ext>
              </a:extLst>
            </p:cNvPr>
            <p:cNvSpPr/>
            <p:nvPr/>
          </p:nvSpPr>
          <p:spPr>
            <a:xfrm>
              <a:off x="5885882" y="822560"/>
              <a:ext cx="45719" cy="963349"/>
            </a:xfrm>
            <a:prstGeom prst="rect">
              <a:avLst/>
            </a:prstGeom>
            <a:solidFill>
              <a:srgbClr val="009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31326D-F179-D287-EC73-5DDDFC9CC193}"/>
                </a:ext>
              </a:extLst>
            </p:cNvPr>
            <p:cNvSpPr/>
            <p:nvPr/>
          </p:nvSpPr>
          <p:spPr>
            <a:xfrm rot="5400000">
              <a:off x="8004622" y="2114553"/>
              <a:ext cx="73623" cy="1760884"/>
            </a:xfrm>
            <a:prstGeom prst="rect">
              <a:avLst/>
            </a:prstGeom>
            <a:solidFill>
              <a:srgbClr val="6A30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4BB59B-6842-598D-BD57-161B98A84DAF}"/>
                </a:ext>
              </a:extLst>
            </p:cNvPr>
            <p:cNvSpPr/>
            <p:nvPr/>
          </p:nvSpPr>
          <p:spPr>
            <a:xfrm rot="5400000">
              <a:off x="3744508" y="2147327"/>
              <a:ext cx="45719" cy="1722217"/>
            </a:xfrm>
            <a:prstGeom prst="rect">
              <a:avLst/>
            </a:prstGeom>
            <a:solidFill>
              <a:srgbClr val="FCB900"/>
            </a:solidFill>
            <a:ln>
              <a:solidFill>
                <a:srgbClr val="FCB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501BD1-17C8-CDBE-4320-9194339DC3B3}"/>
                </a:ext>
              </a:extLst>
            </p:cNvPr>
            <p:cNvSpPr/>
            <p:nvPr/>
          </p:nvSpPr>
          <p:spPr>
            <a:xfrm>
              <a:off x="5866381" y="3785652"/>
              <a:ext cx="61225" cy="1185334"/>
            </a:xfrm>
            <a:prstGeom prst="rect">
              <a:avLst/>
            </a:prstGeom>
            <a:solidFill>
              <a:srgbClr val="EA68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759CE8-801F-027D-4C6C-9FA82242E6BB}"/>
                </a:ext>
              </a:extLst>
            </p:cNvPr>
            <p:cNvSpPr txBox="1"/>
            <p:nvPr/>
          </p:nvSpPr>
          <p:spPr>
            <a:xfrm>
              <a:off x="7756251" y="747625"/>
              <a:ext cx="2052836" cy="369332"/>
            </a:xfrm>
            <a:prstGeom prst="rect">
              <a:avLst/>
            </a:prstGeom>
            <a:noFill/>
          </p:spPr>
          <p:txBody>
            <a:bodyPr wrap="square" lIns="91440" tIns="45720" rIns="91440" bIns="45720" rtlCol="0" anchor="t">
              <a:spAutoFit/>
            </a:bodyPr>
            <a:lstStyle/>
            <a:p>
              <a:r>
                <a:rPr lang="en-US" b="1">
                  <a:solidFill>
                    <a:srgbClr val="009BA7"/>
                  </a:solidFill>
                  <a:latin typeface="Segoe UI"/>
                  <a:cs typeface="Segoe UI"/>
                </a:rPr>
                <a:t>ANALYZE</a:t>
              </a:r>
            </a:p>
          </p:txBody>
        </p:sp>
        <p:sp>
          <p:nvSpPr>
            <p:cNvPr id="11" name="Oval 10">
              <a:extLst>
                <a:ext uri="{FF2B5EF4-FFF2-40B4-BE49-F238E27FC236}">
                  <a16:creationId xmlns:a16="http://schemas.microsoft.com/office/drawing/2014/main" id="{BDF08533-1D22-D3A4-17CB-8277C69D5F9F}"/>
                </a:ext>
              </a:extLst>
            </p:cNvPr>
            <p:cNvSpPr/>
            <p:nvPr/>
          </p:nvSpPr>
          <p:spPr>
            <a:xfrm>
              <a:off x="8913408" y="2872093"/>
              <a:ext cx="199771" cy="221837"/>
            </a:xfrm>
            <a:prstGeom prst="ellipse">
              <a:avLst/>
            </a:prstGeom>
            <a:solidFill>
              <a:srgbClr val="6A30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529C98-CD67-0AA3-0CE0-DC2B899301F0}"/>
                </a:ext>
              </a:extLst>
            </p:cNvPr>
            <p:cNvSpPr/>
            <p:nvPr/>
          </p:nvSpPr>
          <p:spPr>
            <a:xfrm>
              <a:off x="5792591" y="4962519"/>
              <a:ext cx="199771" cy="221837"/>
            </a:xfrm>
            <a:prstGeom prst="ellipse">
              <a:avLst/>
            </a:prstGeom>
            <a:solidFill>
              <a:srgbClr val="EA68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1A92870-1BF7-3AA1-0DE5-6A4FB0BFEC03}"/>
                </a:ext>
              </a:extLst>
            </p:cNvPr>
            <p:cNvSpPr/>
            <p:nvPr/>
          </p:nvSpPr>
          <p:spPr>
            <a:xfrm>
              <a:off x="2732809" y="2891945"/>
              <a:ext cx="199771" cy="221837"/>
            </a:xfrm>
            <a:prstGeom prst="ellipse">
              <a:avLst/>
            </a:prstGeom>
            <a:solidFill>
              <a:srgbClr val="FCB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E06AAF2-1EC4-7F68-68DD-9AB4A5A2B2E1}"/>
                </a:ext>
              </a:extLst>
            </p:cNvPr>
            <p:cNvSpPr txBox="1"/>
            <p:nvPr/>
          </p:nvSpPr>
          <p:spPr>
            <a:xfrm>
              <a:off x="8025128" y="3223267"/>
              <a:ext cx="2052836" cy="369332"/>
            </a:xfrm>
            <a:prstGeom prst="rect">
              <a:avLst/>
            </a:prstGeom>
            <a:noFill/>
          </p:spPr>
          <p:txBody>
            <a:bodyPr wrap="square" lIns="91440" tIns="45720" rIns="91440" bIns="45720" rtlCol="0" anchor="t">
              <a:spAutoFit/>
            </a:bodyPr>
            <a:lstStyle/>
            <a:p>
              <a:r>
                <a:rPr lang="en-US" b="1">
                  <a:solidFill>
                    <a:srgbClr val="6A306F"/>
                  </a:solidFill>
                  <a:latin typeface="Segoe UI"/>
                  <a:cs typeface="Segoe UI"/>
                </a:rPr>
                <a:t>STRATEGIZE</a:t>
              </a:r>
            </a:p>
          </p:txBody>
        </p:sp>
        <p:sp>
          <p:nvSpPr>
            <p:cNvPr id="15" name="TextBox 14">
              <a:extLst>
                <a:ext uri="{FF2B5EF4-FFF2-40B4-BE49-F238E27FC236}">
                  <a16:creationId xmlns:a16="http://schemas.microsoft.com/office/drawing/2014/main" id="{A9D73790-4826-B81B-81CF-26E245F0D8AF}"/>
                </a:ext>
              </a:extLst>
            </p:cNvPr>
            <p:cNvSpPr txBox="1"/>
            <p:nvPr/>
          </p:nvSpPr>
          <p:spPr>
            <a:xfrm>
              <a:off x="1702542" y="3246722"/>
              <a:ext cx="2052836" cy="646331"/>
            </a:xfrm>
            <a:prstGeom prst="rect">
              <a:avLst/>
            </a:prstGeom>
            <a:noFill/>
          </p:spPr>
          <p:txBody>
            <a:bodyPr wrap="square" lIns="91440" tIns="45720" rIns="91440" bIns="45720" rtlCol="0" anchor="t">
              <a:spAutoFit/>
            </a:bodyPr>
            <a:lstStyle/>
            <a:p>
              <a:pPr algn="r"/>
              <a:r>
                <a:rPr lang="en-US" b="1">
                  <a:solidFill>
                    <a:srgbClr val="EA6847"/>
                  </a:solidFill>
                  <a:latin typeface="Segoe UI"/>
                  <a:cs typeface="Segoe UI"/>
                </a:rPr>
                <a:t>COLLABORATE &amp; FACILITATE</a:t>
              </a:r>
            </a:p>
          </p:txBody>
        </p:sp>
        <p:sp>
          <p:nvSpPr>
            <p:cNvPr id="16" name="TextBox 15">
              <a:extLst>
                <a:ext uri="{FF2B5EF4-FFF2-40B4-BE49-F238E27FC236}">
                  <a16:creationId xmlns:a16="http://schemas.microsoft.com/office/drawing/2014/main" id="{78539BC6-CCCF-5A86-8B6A-8D35984DABC8}"/>
                </a:ext>
              </a:extLst>
            </p:cNvPr>
            <p:cNvSpPr txBox="1"/>
            <p:nvPr/>
          </p:nvSpPr>
          <p:spPr>
            <a:xfrm>
              <a:off x="2650166" y="747625"/>
              <a:ext cx="1743144" cy="646331"/>
            </a:xfrm>
            <a:prstGeom prst="rect">
              <a:avLst/>
            </a:prstGeom>
            <a:noFill/>
          </p:spPr>
          <p:txBody>
            <a:bodyPr wrap="square" lIns="91440" tIns="45720" rIns="91440" bIns="45720" rtlCol="0" anchor="t">
              <a:spAutoFit/>
            </a:bodyPr>
            <a:lstStyle/>
            <a:p>
              <a:r>
                <a:rPr lang="en-US" b="1">
                  <a:solidFill>
                    <a:srgbClr val="FCB900"/>
                  </a:solidFill>
                  <a:latin typeface="Segoe UI"/>
                  <a:cs typeface="Segoe UI"/>
                </a:rPr>
                <a:t>LEARN &amp; </a:t>
              </a:r>
              <a:endParaRPr lang="en-US" b="1">
                <a:solidFill>
                  <a:srgbClr val="FCB900"/>
                </a:solidFill>
                <a:latin typeface="Segoe UI" panose="020B0502040204020203" pitchFamily="34" charset="0"/>
                <a:cs typeface="Segoe UI" panose="020B0502040204020203" pitchFamily="34" charset="0"/>
              </a:endParaRPr>
            </a:p>
            <a:p>
              <a:r>
                <a:rPr lang="en-US" b="1">
                  <a:solidFill>
                    <a:srgbClr val="FCB900"/>
                  </a:solidFill>
                  <a:latin typeface="Segoe UI"/>
                  <a:cs typeface="Segoe UI"/>
                </a:rPr>
                <a:t>ADAPT</a:t>
              </a:r>
            </a:p>
          </p:txBody>
        </p:sp>
        <p:sp>
          <p:nvSpPr>
            <p:cNvPr id="17" name="TextBox 16">
              <a:extLst>
                <a:ext uri="{FF2B5EF4-FFF2-40B4-BE49-F238E27FC236}">
                  <a16:creationId xmlns:a16="http://schemas.microsoft.com/office/drawing/2014/main" id="{DF9CE1AC-9E71-53BF-1845-EBA0BF098F5B}"/>
                </a:ext>
              </a:extLst>
            </p:cNvPr>
            <p:cNvSpPr txBox="1"/>
            <p:nvPr/>
          </p:nvSpPr>
          <p:spPr>
            <a:xfrm>
              <a:off x="7597853" y="1213540"/>
              <a:ext cx="2063908" cy="138499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i="1">
                  <a:latin typeface="Segoe UI" panose="020B0502040204020203" pitchFamily="34" charset="0"/>
                  <a:cs typeface="Segoe UI" panose="020B0502040204020203" pitchFamily="34" charset="0"/>
                </a:rPr>
                <a:t>Conduct a standard baseline Political Economy Analysis (PEA)</a:t>
              </a:r>
            </a:p>
            <a:p>
              <a:pPr marL="171450" indent="-171450">
                <a:buFont typeface="Arial" panose="020B0604020202020204" pitchFamily="34" charset="0"/>
                <a:buChar char="•"/>
              </a:pPr>
              <a:r>
                <a:rPr lang="en-US" sz="1200" i="1">
                  <a:latin typeface="Segoe UI"/>
                  <a:cs typeface="Segoe UI"/>
                </a:rPr>
                <a:t>Gain an understanding </a:t>
              </a:r>
              <a:br>
                <a:rPr lang="en-US" sz="1200" i="1">
                  <a:latin typeface="Segoe UI"/>
                  <a:cs typeface="Segoe UI"/>
                </a:rPr>
              </a:br>
              <a:r>
                <a:rPr lang="en-US" sz="1200" i="1">
                  <a:latin typeface="Segoe UI"/>
                  <a:cs typeface="Segoe UI"/>
                </a:rPr>
                <a:t>of power and influence through a Stakeholder Power Analysis (SPA)</a:t>
              </a:r>
              <a:endParaRPr lang="en-US" sz="1200" i="1">
                <a:latin typeface="Segoe UI" panose="020B0502040204020203" pitchFamily="34" charset="0"/>
                <a:cs typeface="Segoe UI" panose="020B0502040204020203" pitchFamily="34" charset="0"/>
              </a:endParaRPr>
            </a:p>
          </p:txBody>
        </p:sp>
        <p:sp>
          <p:nvSpPr>
            <p:cNvPr id="18" name="Oval 17">
              <a:extLst>
                <a:ext uri="{FF2B5EF4-FFF2-40B4-BE49-F238E27FC236}">
                  <a16:creationId xmlns:a16="http://schemas.microsoft.com/office/drawing/2014/main" id="{435CD6F9-07E0-7311-B056-55156B5E279A}"/>
                </a:ext>
              </a:extLst>
            </p:cNvPr>
            <p:cNvSpPr/>
            <p:nvPr/>
          </p:nvSpPr>
          <p:spPr>
            <a:xfrm>
              <a:off x="5810639" y="600723"/>
              <a:ext cx="199771" cy="221837"/>
            </a:xfrm>
            <a:prstGeom prst="ellipse">
              <a:avLst/>
            </a:prstGeom>
            <a:solidFill>
              <a:srgbClr val="009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54D9243-590F-7366-32CE-24BE8E6C758C}"/>
                </a:ext>
              </a:extLst>
            </p:cNvPr>
            <p:cNvSpPr txBox="1"/>
            <p:nvPr/>
          </p:nvSpPr>
          <p:spPr>
            <a:xfrm>
              <a:off x="7872173" y="3930823"/>
              <a:ext cx="1548631" cy="646331"/>
            </a:xfrm>
            <a:prstGeom prst="rect">
              <a:avLst/>
            </a:prstGeom>
            <a:noFill/>
          </p:spPr>
          <p:txBody>
            <a:bodyPr wrap="square" rtlCol="0">
              <a:spAutoFit/>
            </a:bodyPr>
            <a:lstStyle/>
            <a:p>
              <a:pPr marL="171450" indent="-171450">
                <a:buFont typeface="Arial" panose="020B0604020202020204" pitchFamily="34" charset="0"/>
                <a:buChar char="•"/>
              </a:pPr>
              <a:r>
                <a:rPr lang="en-US" sz="1200" i="1">
                  <a:latin typeface="Segoe UI" panose="020B0502040204020203" pitchFamily="34" charset="0"/>
                  <a:cs typeface="Segoe UI" panose="020B0502040204020203" pitchFamily="34" charset="0"/>
                </a:rPr>
                <a:t>Complete scenario planning exercise</a:t>
              </a:r>
            </a:p>
          </p:txBody>
        </p:sp>
        <p:sp>
          <p:nvSpPr>
            <p:cNvPr id="20" name="TextBox 19">
              <a:extLst>
                <a:ext uri="{FF2B5EF4-FFF2-40B4-BE49-F238E27FC236}">
                  <a16:creationId xmlns:a16="http://schemas.microsoft.com/office/drawing/2014/main" id="{40D6AAAD-3CA0-E130-11E7-15A4AB1D5587}"/>
                </a:ext>
              </a:extLst>
            </p:cNvPr>
            <p:cNvSpPr txBox="1"/>
            <p:nvPr/>
          </p:nvSpPr>
          <p:spPr>
            <a:xfrm>
              <a:off x="2393444" y="3930823"/>
              <a:ext cx="2394482" cy="1015663"/>
            </a:xfrm>
            <a:prstGeom prst="rect">
              <a:avLst/>
            </a:prstGeom>
            <a:noFill/>
          </p:spPr>
          <p:txBody>
            <a:bodyPr wrap="square" lIns="91440" tIns="45720" rIns="91440" bIns="45720" rtlCol="0" anchor="t">
              <a:spAutoFit/>
            </a:bodyPr>
            <a:lstStyle/>
            <a:p>
              <a:pPr>
                <a:buFont typeface="Arial" panose="020B0604020202020204" pitchFamily="34" charset="0"/>
                <a:buChar char="•"/>
              </a:pPr>
              <a:r>
                <a:rPr lang="en-US" sz="1200" i="1">
                  <a:latin typeface="Segoe UI"/>
                  <a:cs typeface="Segoe UI"/>
                </a:rPr>
                <a:t>   Identify partners and partnership activities using SPA</a:t>
              </a:r>
              <a:endParaRPr lang="en-US" err="1">
                <a:latin typeface="Aptos" panose="02110004020202020204"/>
                <a:cs typeface="Segoe UI"/>
              </a:endParaRPr>
            </a:p>
            <a:p>
              <a:pPr>
                <a:buFont typeface="Arial" panose="020B0604020202020204" pitchFamily="34" charset="0"/>
                <a:buChar char="•"/>
              </a:pPr>
              <a:r>
                <a:rPr lang="en-US" sz="1200" i="1">
                  <a:latin typeface="Segoe UI"/>
                  <a:cs typeface="Segoe UI"/>
                </a:rPr>
                <a:t>   Integrate TWP/APEA into the grants process</a:t>
              </a:r>
              <a:endParaRPr lang="en-US"/>
            </a:p>
            <a:p>
              <a:pPr marL="171450" indent="-171450">
                <a:buFont typeface="Arial" panose="020B0604020202020204" pitchFamily="34" charset="0"/>
                <a:buChar char="•"/>
              </a:pPr>
              <a:endParaRPr lang="en-US" sz="1200" i="1">
                <a:latin typeface="Segoe UI"/>
                <a:cs typeface="Segoe UI"/>
              </a:endParaRPr>
            </a:p>
          </p:txBody>
        </p:sp>
        <p:sp>
          <p:nvSpPr>
            <p:cNvPr id="21" name="TextBox 20">
              <a:extLst>
                <a:ext uri="{FF2B5EF4-FFF2-40B4-BE49-F238E27FC236}">
                  <a16:creationId xmlns:a16="http://schemas.microsoft.com/office/drawing/2014/main" id="{6E00614C-C6B8-058C-1EA3-67F9F18CD979}"/>
                </a:ext>
              </a:extLst>
            </p:cNvPr>
            <p:cNvSpPr txBox="1"/>
            <p:nvPr/>
          </p:nvSpPr>
          <p:spPr>
            <a:xfrm>
              <a:off x="2113205" y="1458471"/>
              <a:ext cx="2239341" cy="830997"/>
            </a:xfrm>
            <a:prstGeom prst="rect">
              <a:avLst/>
            </a:prstGeom>
            <a:noFill/>
          </p:spPr>
          <p:txBody>
            <a:bodyPr wrap="square" rtlCol="0">
              <a:spAutoFit/>
            </a:bodyPr>
            <a:lstStyle/>
            <a:p>
              <a:pPr marL="171450" indent="-171450" algn="r">
                <a:buFont typeface="Arial" panose="020B0604020202020204" pitchFamily="34" charset="0"/>
                <a:buChar char="•"/>
              </a:pPr>
              <a:r>
                <a:rPr lang="en-US" sz="1200" i="1">
                  <a:latin typeface="Segoe UI" panose="020B0502040204020203" pitchFamily="34" charset="0"/>
                  <a:cs typeface="Segoe UI" panose="020B0502040204020203" pitchFamily="34" charset="0"/>
                </a:rPr>
                <a:t>Continually monitor the market system for any changes, which can be captured through journaling</a:t>
              </a:r>
            </a:p>
          </p:txBody>
        </p:sp>
        <p:grpSp>
          <p:nvGrpSpPr>
            <p:cNvPr id="23" name="Group 22">
              <a:extLst>
                <a:ext uri="{FF2B5EF4-FFF2-40B4-BE49-F238E27FC236}">
                  <a16:creationId xmlns:a16="http://schemas.microsoft.com/office/drawing/2014/main" id="{2D984311-637E-26FD-9110-001EE0ECE3AC}"/>
                </a:ext>
              </a:extLst>
            </p:cNvPr>
            <p:cNvGrpSpPr/>
            <p:nvPr/>
          </p:nvGrpSpPr>
          <p:grpSpPr>
            <a:xfrm>
              <a:off x="4417581" y="1324368"/>
              <a:ext cx="3081736" cy="3137778"/>
              <a:chOff x="2846128" y="692634"/>
              <a:chExt cx="5546954" cy="5490052"/>
            </a:xfrm>
          </p:grpSpPr>
          <p:sp>
            <p:nvSpPr>
              <p:cNvPr id="24" name="Freeform: Shape 54">
                <a:extLst>
                  <a:ext uri="{FF2B5EF4-FFF2-40B4-BE49-F238E27FC236}">
                    <a16:creationId xmlns:a16="http://schemas.microsoft.com/office/drawing/2014/main" id="{6C1B0524-6002-C054-F951-71B3886EBE10}"/>
                  </a:ext>
                </a:extLst>
              </p:cNvPr>
              <p:cNvSpPr/>
              <p:nvPr/>
            </p:nvSpPr>
            <p:spPr>
              <a:xfrm>
                <a:off x="3360221" y="977538"/>
                <a:ext cx="4743514" cy="4743514"/>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966250" rIns="478571"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5" name="Freeform: Shape 55">
                <a:extLst>
                  <a:ext uri="{FF2B5EF4-FFF2-40B4-BE49-F238E27FC236}">
                    <a16:creationId xmlns:a16="http://schemas.microsoft.com/office/drawing/2014/main" id="{6D3B34EA-9CC5-D96D-F663-67B93B0937DE}"/>
                  </a:ext>
                </a:extLst>
              </p:cNvPr>
              <p:cNvSpPr/>
              <p:nvPr/>
            </p:nvSpPr>
            <p:spPr>
              <a:xfrm>
                <a:off x="3316507" y="1145526"/>
                <a:ext cx="4743514" cy="4743514"/>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39043" tIns="2384857" rIns="478571"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6" name="Freeform: Shape 56">
                <a:extLst>
                  <a:ext uri="{FF2B5EF4-FFF2-40B4-BE49-F238E27FC236}">
                    <a16:creationId xmlns:a16="http://schemas.microsoft.com/office/drawing/2014/main" id="{61CEA40D-51E6-CF78-A2FB-839CEF0665A2}"/>
                  </a:ext>
                </a:extLst>
              </p:cNvPr>
              <p:cNvSpPr/>
              <p:nvPr/>
            </p:nvSpPr>
            <p:spPr>
              <a:xfrm>
                <a:off x="3131032" y="1136784"/>
                <a:ext cx="4743514" cy="4743514"/>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a:solidFill>
                <a:srgbClr val="EA684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2384857" rIns="2439044" bIns="96625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7" name="Freeform: Shape 57">
                <a:extLst>
                  <a:ext uri="{FF2B5EF4-FFF2-40B4-BE49-F238E27FC236}">
                    <a16:creationId xmlns:a16="http://schemas.microsoft.com/office/drawing/2014/main" id="{3A49BB95-07A6-2772-7186-5D4766846DC4}"/>
                  </a:ext>
                </a:extLst>
              </p:cNvPr>
              <p:cNvSpPr/>
              <p:nvPr/>
            </p:nvSpPr>
            <p:spPr>
              <a:xfrm>
                <a:off x="3157260" y="986280"/>
                <a:ext cx="4743514" cy="4743514"/>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a:solidFill>
                <a:srgbClr val="009BA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570" tIns="966250" rIns="2439044" bIns="23848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T Std 65 Medium" panose="020B0603020203020204" pitchFamily="34" charset="0"/>
                  <a:ea typeface="+mn-ea"/>
                  <a:cs typeface="+mn-cs"/>
                </a:endParaRPr>
              </a:p>
            </p:txBody>
          </p:sp>
          <p:sp>
            <p:nvSpPr>
              <p:cNvPr id="28" name="Arrow: Circular 58">
                <a:extLst>
                  <a:ext uri="{FF2B5EF4-FFF2-40B4-BE49-F238E27FC236}">
                    <a16:creationId xmlns:a16="http://schemas.microsoft.com/office/drawing/2014/main" id="{400D9186-0823-F9D3-5CD5-773308F07268}"/>
                  </a:ext>
                </a:extLst>
              </p:cNvPr>
              <p:cNvSpPr/>
              <p:nvPr/>
            </p:nvSpPr>
            <p:spPr>
              <a:xfrm>
                <a:off x="3062276" y="696421"/>
                <a:ext cx="5330806" cy="5330806"/>
              </a:xfrm>
              <a:prstGeom prst="circularArrow">
                <a:avLst>
                  <a:gd name="adj1" fmla="val 5085"/>
                  <a:gd name="adj2" fmla="val 327528"/>
                  <a:gd name="adj3" fmla="val 21272472"/>
                  <a:gd name="adj4" fmla="val 16200000"/>
                  <a:gd name="adj5" fmla="val 5932"/>
                </a:avLst>
              </a:prstGeom>
              <a:solidFill>
                <a:srgbClr val="009BA7"/>
              </a:solidFill>
              <a:ln w="1270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row: Circular 59">
                <a:extLst>
                  <a:ext uri="{FF2B5EF4-FFF2-40B4-BE49-F238E27FC236}">
                    <a16:creationId xmlns:a16="http://schemas.microsoft.com/office/drawing/2014/main" id="{157D41C5-A096-E392-CF8C-6D382B2C92AB}"/>
                  </a:ext>
                </a:extLst>
              </p:cNvPr>
              <p:cNvSpPr/>
              <p:nvPr/>
            </p:nvSpPr>
            <p:spPr>
              <a:xfrm>
                <a:off x="2996633" y="851880"/>
                <a:ext cx="5330806" cy="5330806"/>
              </a:xfrm>
              <a:prstGeom prst="circularArrow">
                <a:avLst>
                  <a:gd name="adj1" fmla="val 5085"/>
                  <a:gd name="adj2" fmla="val 327528"/>
                  <a:gd name="adj3" fmla="val 5072472"/>
                  <a:gd name="adj4" fmla="val 0"/>
                  <a:gd name="adj5" fmla="val 5932"/>
                </a:avLst>
              </a:prstGeom>
              <a:solidFill>
                <a:srgbClr val="6A306F"/>
              </a:solidFill>
              <a:ln w="6350"/>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Circular 60">
                <a:extLst>
                  <a:ext uri="{FF2B5EF4-FFF2-40B4-BE49-F238E27FC236}">
                    <a16:creationId xmlns:a16="http://schemas.microsoft.com/office/drawing/2014/main" id="{70329B49-313B-20E3-1ABA-E0FBED3ECEFB}"/>
                  </a:ext>
                </a:extLst>
              </p:cNvPr>
              <p:cNvSpPr/>
              <p:nvPr/>
            </p:nvSpPr>
            <p:spPr>
              <a:xfrm>
                <a:off x="2846128" y="799424"/>
                <a:ext cx="5330806" cy="5330806"/>
              </a:xfrm>
              <a:prstGeom prst="circularArrow">
                <a:avLst>
                  <a:gd name="adj1" fmla="val 5085"/>
                  <a:gd name="adj2" fmla="val 327528"/>
                  <a:gd name="adj3" fmla="val 10472472"/>
                  <a:gd name="adj4" fmla="val 5400000"/>
                  <a:gd name="adj5" fmla="val 5932"/>
                </a:avLst>
              </a:prstGeom>
              <a:solidFill>
                <a:srgbClr val="EA6847"/>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Circular 61">
                <a:extLst>
                  <a:ext uri="{FF2B5EF4-FFF2-40B4-BE49-F238E27FC236}">
                    <a16:creationId xmlns:a16="http://schemas.microsoft.com/office/drawing/2014/main" id="{0F8FDC96-4464-9967-1DE1-6D90222FECB9}"/>
                  </a:ext>
                </a:extLst>
              </p:cNvPr>
              <p:cNvSpPr/>
              <p:nvPr/>
            </p:nvSpPr>
            <p:spPr>
              <a:xfrm>
                <a:off x="2872356" y="692634"/>
                <a:ext cx="5330806" cy="5330806"/>
              </a:xfrm>
              <a:prstGeom prst="circularArrow">
                <a:avLst>
                  <a:gd name="adj1" fmla="val 5085"/>
                  <a:gd name="adj2" fmla="val 327528"/>
                  <a:gd name="adj3" fmla="val 15872472"/>
                  <a:gd name="adj4" fmla="val 10800000"/>
                  <a:gd name="adj5" fmla="val 5932"/>
                </a:avLst>
              </a:prstGeom>
              <a:solidFill>
                <a:srgbClr val="FCB9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C3F17764-8048-F8A8-2E47-C240646255CE}"/>
                  </a:ext>
                </a:extLst>
              </p:cNvPr>
              <p:cNvSpPr txBox="1"/>
              <p:nvPr/>
            </p:nvSpPr>
            <p:spPr>
              <a:xfrm>
                <a:off x="5517379" y="2945328"/>
                <a:ext cx="1551280"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Analyze</a:t>
                </a:r>
              </a:p>
            </p:txBody>
          </p:sp>
          <p:sp>
            <p:nvSpPr>
              <p:cNvPr id="33" name="TextBox 32">
                <a:extLst>
                  <a:ext uri="{FF2B5EF4-FFF2-40B4-BE49-F238E27FC236}">
                    <a16:creationId xmlns:a16="http://schemas.microsoft.com/office/drawing/2014/main" id="{2EB1432D-3DD6-BD0F-A67C-27924C186807}"/>
                  </a:ext>
                </a:extLst>
              </p:cNvPr>
              <p:cNvSpPr txBox="1"/>
              <p:nvPr/>
            </p:nvSpPr>
            <p:spPr>
              <a:xfrm>
                <a:off x="3587161" y="3615865"/>
                <a:ext cx="1912632"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Collaborate &amp; Facilitate</a:t>
                </a:r>
              </a:p>
            </p:txBody>
          </p:sp>
          <p:grpSp>
            <p:nvGrpSpPr>
              <p:cNvPr id="34" name="Group 33">
                <a:extLst>
                  <a:ext uri="{FF2B5EF4-FFF2-40B4-BE49-F238E27FC236}">
                    <a16:creationId xmlns:a16="http://schemas.microsoft.com/office/drawing/2014/main" id="{CE6A1657-1B9F-645E-8647-3B1078CAE16E}"/>
                  </a:ext>
                </a:extLst>
              </p:cNvPr>
              <p:cNvGrpSpPr/>
              <p:nvPr/>
            </p:nvGrpSpPr>
            <p:grpSpPr>
              <a:xfrm>
                <a:off x="4458613" y="4375975"/>
                <a:ext cx="881060" cy="904586"/>
                <a:chOff x="5975546" y="4670615"/>
                <a:chExt cx="845429" cy="868003"/>
              </a:xfrm>
              <a:effectLst>
                <a:outerShdw blurRad="50800" dist="38100" dir="2700000" algn="tl" rotWithShape="0">
                  <a:prstClr val="black">
                    <a:alpha val="40000"/>
                  </a:prstClr>
                </a:outerShdw>
              </a:effectLst>
            </p:grpSpPr>
            <p:sp>
              <p:nvSpPr>
                <p:cNvPr id="62" name="Freeform: Shape 92">
                  <a:extLst>
                    <a:ext uri="{FF2B5EF4-FFF2-40B4-BE49-F238E27FC236}">
                      <a16:creationId xmlns:a16="http://schemas.microsoft.com/office/drawing/2014/main" id="{4E194A5F-B7E0-9D23-C8A0-F79BDAE7DA78}"/>
                    </a:ext>
                  </a:extLst>
                </p:cNvPr>
                <p:cNvSpPr/>
                <p:nvPr/>
              </p:nvSpPr>
              <p:spPr>
                <a:xfrm>
                  <a:off x="6329918" y="5003684"/>
                  <a:ext cx="137488" cy="34925"/>
                </a:xfrm>
                <a:custGeom>
                  <a:avLst/>
                  <a:gdLst>
                    <a:gd name="connsiteX0" fmla="*/ 120026 w 137488"/>
                    <a:gd name="connsiteY0" fmla="*/ 0 h 34925"/>
                    <a:gd name="connsiteX1" fmla="*/ 17463 w 137488"/>
                    <a:gd name="connsiteY1" fmla="*/ 0 h 34925"/>
                    <a:gd name="connsiteX2" fmla="*/ 0 w 137488"/>
                    <a:gd name="connsiteY2" fmla="*/ 17463 h 34925"/>
                    <a:gd name="connsiteX3" fmla="*/ 17463 w 137488"/>
                    <a:gd name="connsiteY3" fmla="*/ 34925 h 34925"/>
                    <a:gd name="connsiteX4" fmla="*/ 120026 w 137488"/>
                    <a:gd name="connsiteY4" fmla="*/ 34925 h 34925"/>
                    <a:gd name="connsiteX5" fmla="*/ 137488 w 137488"/>
                    <a:gd name="connsiteY5" fmla="*/ 17463 h 34925"/>
                    <a:gd name="connsiteX6" fmla="*/ 120026 w 137488"/>
                    <a:gd name="connsiteY6" fmla="*/ 0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8" h="34925">
                      <a:moveTo>
                        <a:pt x="120026" y="0"/>
                      </a:moveTo>
                      <a:lnTo>
                        <a:pt x="17463" y="0"/>
                      </a:lnTo>
                      <a:cubicBezTo>
                        <a:pt x="7819" y="0"/>
                        <a:pt x="0" y="7819"/>
                        <a:pt x="0" y="17463"/>
                      </a:cubicBezTo>
                      <a:cubicBezTo>
                        <a:pt x="0" y="27106"/>
                        <a:pt x="7819" y="34925"/>
                        <a:pt x="17463" y="34925"/>
                      </a:cubicBezTo>
                      <a:lnTo>
                        <a:pt x="120026" y="34925"/>
                      </a:lnTo>
                      <a:cubicBezTo>
                        <a:pt x="129670" y="34925"/>
                        <a:pt x="137488" y="27106"/>
                        <a:pt x="137488" y="17463"/>
                      </a:cubicBezTo>
                      <a:cubicBezTo>
                        <a:pt x="137488" y="7819"/>
                        <a:pt x="129670" y="0"/>
                        <a:pt x="120026" y="0"/>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93">
                  <a:extLst>
                    <a:ext uri="{FF2B5EF4-FFF2-40B4-BE49-F238E27FC236}">
                      <a16:creationId xmlns:a16="http://schemas.microsoft.com/office/drawing/2014/main" id="{C22B29DC-0CC3-E9C9-32F7-B8890C887990}"/>
                    </a:ext>
                  </a:extLst>
                </p:cNvPr>
                <p:cNvSpPr/>
                <p:nvPr/>
              </p:nvSpPr>
              <p:spPr>
                <a:xfrm>
                  <a:off x="6361467" y="5061310"/>
                  <a:ext cx="74390" cy="34925"/>
                </a:xfrm>
                <a:custGeom>
                  <a:avLst/>
                  <a:gdLst>
                    <a:gd name="connsiteX0" fmla="*/ 37137 w 74390"/>
                    <a:gd name="connsiteY0" fmla="*/ 34925 h 34925"/>
                    <a:gd name="connsiteX1" fmla="*/ 74390 w 74390"/>
                    <a:gd name="connsiteY1" fmla="*/ 0 h 34925"/>
                    <a:gd name="connsiteX2" fmla="*/ 0 w 74390"/>
                    <a:gd name="connsiteY2" fmla="*/ 0 h 34925"/>
                    <a:gd name="connsiteX3" fmla="*/ 37137 w 74390"/>
                    <a:gd name="connsiteY3" fmla="*/ 34925 h 34925"/>
                  </a:gdLst>
                  <a:ahLst/>
                  <a:cxnLst>
                    <a:cxn ang="0">
                      <a:pos x="connsiteX0" y="connsiteY0"/>
                    </a:cxn>
                    <a:cxn ang="0">
                      <a:pos x="connsiteX1" y="connsiteY1"/>
                    </a:cxn>
                    <a:cxn ang="0">
                      <a:pos x="connsiteX2" y="connsiteY2"/>
                    </a:cxn>
                    <a:cxn ang="0">
                      <a:pos x="connsiteX3" y="connsiteY3"/>
                    </a:cxn>
                  </a:cxnLst>
                  <a:rect l="l" t="t" r="r" b="b"/>
                  <a:pathLst>
                    <a:path w="74390" h="34925">
                      <a:moveTo>
                        <a:pt x="37137" y="34925"/>
                      </a:moveTo>
                      <a:cubicBezTo>
                        <a:pt x="56813" y="34906"/>
                        <a:pt x="73103" y="19634"/>
                        <a:pt x="74390" y="0"/>
                      </a:cubicBezTo>
                      <a:lnTo>
                        <a:pt x="0" y="0"/>
                      </a:lnTo>
                      <a:cubicBezTo>
                        <a:pt x="1228" y="19615"/>
                        <a:pt x="17483" y="34902"/>
                        <a:pt x="37137" y="34925"/>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94">
                  <a:extLst>
                    <a:ext uri="{FF2B5EF4-FFF2-40B4-BE49-F238E27FC236}">
                      <a16:creationId xmlns:a16="http://schemas.microsoft.com/office/drawing/2014/main" id="{FFCC9806-DE3E-3DE5-8902-DD74C8E4D618}"/>
                    </a:ext>
                  </a:extLst>
                </p:cNvPr>
                <p:cNvSpPr/>
                <p:nvPr/>
              </p:nvSpPr>
              <p:spPr>
                <a:xfrm>
                  <a:off x="6249823" y="4670615"/>
                  <a:ext cx="297677" cy="309784"/>
                </a:xfrm>
                <a:custGeom>
                  <a:avLst/>
                  <a:gdLst>
                    <a:gd name="connsiteX0" fmla="*/ 148780 w 297677"/>
                    <a:gd name="connsiteY0" fmla="*/ 0 h 309784"/>
                    <a:gd name="connsiteX1" fmla="*/ 148780 w 297677"/>
                    <a:gd name="connsiteY1" fmla="*/ 0 h 309784"/>
                    <a:gd name="connsiteX2" fmla="*/ 0 w 297677"/>
                    <a:gd name="connsiteY2" fmla="*/ 147151 h 309784"/>
                    <a:gd name="connsiteX3" fmla="*/ 0 w 297677"/>
                    <a:gd name="connsiteY3" fmla="*/ 152273 h 309784"/>
                    <a:gd name="connsiteX4" fmla="*/ 10361 w 297677"/>
                    <a:gd name="connsiteY4" fmla="*/ 204428 h 309784"/>
                    <a:gd name="connsiteX5" fmla="*/ 36206 w 297677"/>
                    <a:gd name="connsiteY5" fmla="*/ 246803 h 309784"/>
                    <a:gd name="connsiteX6" fmla="*/ 71131 w 297677"/>
                    <a:gd name="connsiteY6" fmla="*/ 303382 h 309784"/>
                    <a:gd name="connsiteX7" fmla="*/ 81375 w 297677"/>
                    <a:gd name="connsiteY7" fmla="*/ 309785 h 309784"/>
                    <a:gd name="connsiteX8" fmla="*/ 216419 w 297677"/>
                    <a:gd name="connsiteY8" fmla="*/ 309785 h 309784"/>
                    <a:gd name="connsiteX9" fmla="*/ 226663 w 297677"/>
                    <a:gd name="connsiteY9" fmla="*/ 303382 h 309784"/>
                    <a:gd name="connsiteX10" fmla="*/ 261588 w 297677"/>
                    <a:gd name="connsiteY10" fmla="*/ 246803 h 309784"/>
                    <a:gd name="connsiteX11" fmla="*/ 287316 w 297677"/>
                    <a:gd name="connsiteY11" fmla="*/ 204428 h 309784"/>
                    <a:gd name="connsiteX12" fmla="*/ 297677 w 297677"/>
                    <a:gd name="connsiteY12" fmla="*/ 152855 h 309784"/>
                    <a:gd name="connsiteX13" fmla="*/ 297677 w 297677"/>
                    <a:gd name="connsiteY13" fmla="*/ 147733 h 309784"/>
                    <a:gd name="connsiteX14" fmla="*/ 148780 w 297677"/>
                    <a:gd name="connsiteY14" fmla="*/ 0 h 309784"/>
                    <a:gd name="connsiteX15" fmla="*/ 263335 w 297677"/>
                    <a:gd name="connsiteY15" fmla="*/ 151342 h 309784"/>
                    <a:gd name="connsiteX16" fmla="*/ 255185 w 297677"/>
                    <a:gd name="connsiteY16" fmla="*/ 191505 h 309784"/>
                    <a:gd name="connsiteX17" fmla="*/ 235744 w 297677"/>
                    <a:gd name="connsiteY17" fmla="*/ 222938 h 309784"/>
                    <a:gd name="connsiteX18" fmla="*/ 202332 w 297677"/>
                    <a:gd name="connsiteY18" fmla="*/ 274511 h 309784"/>
                    <a:gd name="connsiteX19" fmla="*/ 95345 w 297677"/>
                    <a:gd name="connsiteY19" fmla="*/ 274511 h 309784"/>
                    <a:gd name="connsiteX20" fmla="*/ 61817 w 297677"/>
                    <a:gd name="connsiteY20" fmla="*/ 222938 h 309784"/>
                    <a:gd name="connsiteX21" fmla="*/ 42492 w 297677"/>
                    <a:gd name="connsiteY21" fmla="*/ 191505 h 309784"/>
                    <a:gd name="connsiteX22" fmla="*/ 34343 w 297677"/>
                    <a:gd name="connsiteY22" fmla="*/ 151342 h 309784"/>
                    <a:gd name="connsiteX23" fmla="*/ 34343 w 297677"/>
                    <a:gd name="connsiteY23" fmla="*/ 147151 h 309784"/>
                    <a:gd name="connsiteX24" fmla="*/ 148780 w 297677"/>
                    <a:gd name="connsiteY24" fmla="*/ 33994 h 309784"/>
                    <a:gd name="connsiteX25" fmla="*/ 148780 w 297677"/>
                    <a:gd name="connsiteY25" fmla="*/ 33994 h 309784"/>
                    <a:gd name="connsiteX26" fmla="*/ 263335 w 297677"/>
                    <a:gd name="connsiteY26" fmla="*/ 147151 h 30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7677" h="309784">
                      <a:moveTo>
                        <a:pt x="148780" y="0"/>
                      </a:moveTo>
                      <a:lnTo>
                        <a:pt x="148780" y="0"/>
                      </a:lnTo>
                      <a:cubicBezTo>
                        <a:pt x="67475" y="555"/>
                        <a:pt x="1452" y="65856"/>
                        <a:pt x="0" y="147151"/>
                      </a:cubicBezTo>
                      <a:lnTo>
                        <a:pt x="0" y="152273"/>
                      </a:lnTo>
                      <a:cubicBezTo>
                        <a:pt x="395" y="170128"/>
                        <a:pt x="3901" y="187778"/>
                        <a:pt x="10361" y="204428"/>
                      </a:cubicBezTo>
                      <a:cubicBezTo>
                        <a:pt x="16377" y="219982"/>
                        <a:pt x="25131" y="234334"/>
                        <a:pt x="36206" y="246803"/>
                      </a:cubicBezTo>
                      <a:cubicBezTo>
                        <a:pt x="50011" y="264238"/>
                        <a:pt x="61732" y="283227"/>
                        <a:pt x="71131" y="303382"/>
                      </a:cubicBezTo>
                      <a:cubicBezTo>
                        <a:pt x="73084" y="307260"/>
                        <a:pt x="77034" y="309728"/>
                        <a:pt x="81375" y="309785"/>
                      </a:cubicBezTo>
                      <a:lnTo>
                        <a:pt x="216419" y="309785"/>
                      </a:lnTo>
                      <a:cubicBezTo>
                        <a:pt x="220760" y="309728"/>
                        <a:pt x="224710" y="307260"/>
                        <a:pt x="226663" y="303382"/>
                      </a:cubicBezTo>
                      <a:cubicBezTo>
                        <a:pt x="236070" y="283231"/>
                        <a:pt x="247791" y="264244"/>
                        <a:pt x="261588" y="246803"/>
                      </a:cubicBezTo>
                      <a:cubicBezTo>
                        <a:pt x="272592" y="234303"/>
                        <a:pt x="281302" y="219958"/>
                        <a:pt x="287316" y="204428"/>
                      </a:cubicBezTo>
                      <a:cubicBezTo>
                        <a:pt x="293601" y="187929"/>
                        <a:pt x="297102" y="170500"/>
                        <a:pt x="297677" y="152855"/>
                      </a:cubicBezTo>
                      <a:lnTo>
                        <a:pt x="297677" y="147733"/>
                      </a:lnTo>
                      <a:cubicBezTo>
                        <a:pt x="296476" y="66192"/>
                        <a:pt x="230328" y="561"/>
                        <a:pt x="148780" y="0"/>
                      </a:cubicBezTo>
                      <a:close/>
                      <a:moveTo>
                        <a:pt x="263335" y="151342"/>
                      </a:moveTo>
                      <a:cubicBezTo>
                        <a:pt x="262853" y="165087"/>
                        <a:pt x="260098" y="178659"/>
                        <a:pt x="255185" y="191505"/>
                      </a:cubicBezTo>
                      <a:cubicBezTo>
                        <a:pt x="250596" y="203041"/>
                        <a:pt x="244016" y="213680"/>
                        <a:pt x="235744" y="222938"/>
                      </a:cubicBezTo>
                      <a:cubicBezTo>
                        <a:pt x="222664" y="238789"/>
                        <a:pt x="211453" y="256095"/>
                        <a:pt x="202332" y="274511"/>
                      </a:cubicBezTo>
                      <a:lnTo>
                        <a:pt x="95345" y="274511"/>
                      </a:lnTo>
                      <a:cubicBezTo>
                        <a:pt x="86182" y="256092"/>
                        <a:pt x="74933" y="238787"/>
                        <a:pt x="61817" y="222938"/>
                      </a:cubicBezTo>
                      <a:cubicBezTo>
                        <a:pt x="53581" y="213676"/>
                        <a:pt x="47039" y="203037"/>
                        <a:pt x="42492" y="191505"/>
                      </a:cubicBezTo>
                      <a:cubicBezTo>
                        <a:pt x="37579" y="178659"/>
                        <a:pt x="34825" y="165087"/>
                        <a:pt x="34343" y="151342"/>
                      </a:cubicBezTo>
                      <a:lnTo>
                        <a:pt x="34343" y="147151"/>
                      </a:lnTo>
                      <a:cubicBezTo>
                        <a:pt x="35417" y="84608"/>
                        <a:pt x="86230" y="34364"/>
                        <a:pt x="148780" y="33994"/>
                      </a:cubicBezTo>
                      <a:lnTo>
                        <a:pt x="148780" y="33994"/>
                      </a:lnTo>
                      <a:cubicBezTo>
                        <a:pt x="211351" y="34363"/>
                        <a:pt x="262198" y="84590"/>
                        <a:pt x="263335" y="147151"/>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95">
                  <a:extLst>
                    <a:ext uri="{FF2B5EF4-FFF2-40B4-BE49-F238E27FC236}">
                      <a16:creationId xmlns:a16="http://schemas.microsoft.com/office/drawing/2014/main" id="{B231592E-9AD9-6002-EBE9-40BA777E08C6}"/>
                    </a:ext>
                  </a:extLst>
                </p:cNvPr>
                <p:cNvSpPr/>
                <p:nvPr/>
              </p:nvSpPr>
              <p:spPr>
                <a:xfrm>
                  <a:off x="6342491" y="4735343"/>
                  <a:ext cx="125497" cy="174625"/>
                </a:xfrm>
                <a:custGeom>
                  <a:avLst/>
                  <a:gdLst>
                    <a:gd name="connsiteX0" fmla="*/ 0 w 125497"/>
                    <a:gd name="connsiteY0" fmla="*/ 120258 h 174625"/>
                    <a:gd name="connsiteX1" fmla="*/ 61584 w 125497"/>
                    <a:gd name="connsiteY1" fmla="*/ 0 h 174625"/>
                    <a:gd name="connsiteX2" fmla="*/ 61584 w 125497"/>
                    <a:gd name="connsiteY2" fmla="*/ 69617 h 174625"/>
                    <a:gd name="connsiteX3" fmla="*/ 125497 w 125497"/>
                    <a:gd name="connsiteY3" fmla="*/ 56928 h 174625"/>
                    <a:gd name="connsiteX4" fmla="*/ 61584 w 125497"/>
                    <a:gd name="connsiteY4" fmla="*/ 174625 h 174625"/>
                    <a:gd name="connsiteX5" fmla="*/ 61584 w 125497"/>
                    <a:gd name="connsiteY5" fmla="*/ 106288 h 174625"/>
                    <a:gd name="connsiteX6" fmla="*/ 0 w 125497"/>
                    <a:gd name="connsiteY6" fmla="*/ 120258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97" h="174625">
                      <a:moveTo>
                        <a:pt x="0" y="120258"/>
                      </a:moveTo>
                      <a:lnTo>
                        <a:pt x="61584" y="0"/>
                      </a:lnTo>
                      <a:lnTo>
                        <a:pt x="61584" y="69617"/>
                      </a:lnTo>
                      <a:lnTo>
                        <a:pt x="125497" y="56928"/>
                      </a:lnTo>
                      <a:lnTo>
                        <a:pt x="61584" y="174625"/>
                      </a:lnTo>
                      <a:lnTo>
                        <a:pt x="61584" y="106288"/>
                      </a:lnTo>
                      <a:lnTo>
                        <a:pt x="0" y="120258"/>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96">
                  <a:extLst>
                    <a:ext uri="{FF2B5EF4-FFF2-40B4-BE49-F238E27FC236}">
                      <a16:creationId xmlns:a16="http://schemas.microsoft.com/office/drawing/2014/main" id="{E791E1C8-E981-5753-550E-94E849ED51B8}"/>
                    </a:ext>
                  </a:extLst>
                </p:cNvPr>
                <p:cNvSpPr/>
                <p:nvPr/>
              </p:nvSpPr>
              <p:spPr>
                <a:xfrm>
                  <a:off x="6549247"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97">
                  <a:extLst>
                    <a:ext uri="{FF2B5EF4-FFF2-40B4-BE49-F238E27FC236}">
                      <a16:creationId xmlns:a16="http://schemas.microsoft.com/office/drawing/2014/main" id="{581FE48E-6650-408E-5011-0D3763C87743}"/>
                    </a:ext>
                  </a:extLst>
                </p:cNvPr>
                <p:cNvSpPr/>
                <p:nvPr/>
              </p:nvSpPr>
              <p:spPr>
                <a:xfrm>
                  <a:off x="6066118" y="5081683"/>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98">
                  <a:extLst>
                    <a:ext uri="{FF2B5EF4-FFF2-40B4-BE49-F238E27FC236}">
                      <a16:creationId xmlns:a16="http://schemas.microsoft.com/office/drawing/2014/main" id="{0EADD50C-AD1F-20E3-8C43-7D6994070690}"/>
                    </a:ext>
                  </a:extLst>
                </p:cNvPr>
                <p:cNvSpPr/>
                <p:nvPr/>
              </p:nvSpPr>
              <p:spPr>
                <a:xfrm>
                  <a:off x="6492668" y="5287390"/>
                  <a:ext cx="328307" cy="181377"/>
                </a:xfrm>
                <a:custGeom>
                  <a:avLst/>
                  <a:gdLst>
                    <a:gd name="connsiteX0" fmla="*/ 310134 w 328307"/>
                    <a:gd name="connsiteY0" fmla="*/ 53902 h 181377"/>
                    <a:gd name="connsiteX1" fmla="*/ 221657 w 328307"/>
                    <a:gd name="connsiteY1" fmla="*/ 11642 h 181377"/>
                    <a:gd name="connsiteX2" fmla="*/ 147151 w 328307"/>
                    <a:gd name="connsiteY2" fmla="*/ 1 h 181377"/>
                    <a:gd name="connsiteX3" fmla="*/ 72644 w 328307"/>
                    <a:gd name="connsiteY3" fmla="*/ 11642 h 181377"/>
                    <a:gd name="connsiteX4" fmla="*/ 4191 w 328307"/>
                    <a:gd name="connsiteY4" fmla="*/ 40979 h 181377"/>
                    <a:gd name="connsiteX5" fmla="*/ 0 w 328307"/>
                    <a:gd name="connsiteY5" fmla="*/ 45752 h 181377"/>
                    <a:gd name="connsiteX6" fmla="*/ 93133 w 328307"/>
                    <a:gd name="connsiteY6" fmla="*/ 92319 h 181377"/>
                    <a:gd name="connsiteX7" fmla="*/ 127243 w 328307"/>
                    <a:gd name="connsiteY7" fmla="*/ 160656 h 181377"/>
                    <a:gd name="connsiteX8" fmla="*/ 127243 w 328307"/>
                    <a:gd name="connsiteY8" fmla="*/ 181378 h 181377"/>
                    <a:gd name="connsiteX9" fmla="*/ 328295 w 328307"/>
                    <a:gd name="connsiteY9" fmla="*/ 181378 h 181377"/>
                    <a:gd name="connsiteX10" fmla="*/ 328295 w 328307"/>
                    <a:gd name="connsiteY10" fmla="*/ 90224 h 181377"/>
                    <a:gd name="connsiteX11" fmla="*/ 310134 w 328307"/>
                    <a:gd name="connsiteY11" fmla="*/ 53902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307" h="181377">
                      <a:moveTo>
                        <a:pt x="310134" y="53902"/>
                      </a:moveTo>
                      <a:cubicBezTo>
                        <a:pt x="284045" y="33582"/>
                        <a:pt x="253858" y="19165"/>
                        <a:pt x="221657" y="11642"/>
                      </a:cubicBezTo>
                      <a:cubicBezTo>
                        <a:pt x="197425" y="4573"/>
                        <a:pt x="172384" y="661"/>
                        <a:pt x="147151" y="1"/>
                      </a:cubicBezTo>
                      <a:cubicBezTo>
                        <a:pt x="121858" y="-55"/>
                        <a:pt x="96714" y="3874"/>
                        <a:pt x="72644" y="11642"/>
                      </a:cubicBezTo>
                      <a:cubicBezTo>
                        <a:pt x="48531" y="18068"/>
                        <a:pt x="25474" y="27950"/>
                        <a:pt x="4191" y="40979"/>
                      </a:cubicBezTo>
                      <a:cubicBezTo>
                        <a:pt x="2794" y="42609"/>
                        <a:pt x="1513" y="44239"/>
                        <a:pt x="0" y="45752"/>
                      </a:cubicBezTo>
                      <a:cubicBezTo>
                        <a:pt x="33856" y="54864"/>
                        <a:pt x="65530" y="70702"/>
                        <a:pt x="93133" y="92319"/>
                      </a:cubicBezTo>
                      <a:cubicBezTo>
                        <a:pt x="114915" y="108217"/>
                        <a:pt x="127631" y="133692"/>
                        <a:pt x="127243" y="160656"/>
                      </a:cubicBezTo>
                      <a:lnTo>
                        <a:pt x="127243" y="181378"/>
                      </a:lnTo>
                      <a:lnTo>
                        <a:pt x="328295" y="181378"/>
                      </a:lnTo>
                      <a:lnTo>
                        <a:pt x="328295" y="90224"/>
                      </a:lnTo>
                      <a:cubicBezTo>
                        <a:pt x="328645" y="75852"/>
                        <a:pt x="321841" y="62244"/>
                        <a:pt x="310134" y="53902"/>
                      </a:cubicBez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99">
                  <a:extLst>
                    <a:ext uri="{FF2B5EF4-FFF2-40B4-BE49-F238E27FC236}">
                      <a16:creationId xmlns:a16="http://schemas.microsoft.com/office/drawing/2014/main" id="{C81F1E53-8F5D-616D-9423-C072A3050CAA}"/>
                    </a:ext>
                  </a:extLst>
                </p:cNvPr>
                <p:cNvSpPr/>
                <p:nvPr/>
              </p:nvSpPr>
              <p:spPr>
                <a:xfrm>
                  <a:off x="5975546" y="5287391"/>
                  <a:ext cx="328295" cy="181377"/>
                </a:xfrm>
                <a:custGeom>
                  <a:avLst/>
                  <a:gdLst>
                    <a:gd name="connsiteX0" fmla="*/ 201284 w 328295"/>
                    <a:gd name="connsiteY0" fmla="*/ 160655 h 181377"/>
                    <a:gd name="connsiteX1" fmla="*/ 233881 w 328295"/>
                    <a:gd name="connsiteY1" fmla="*/ 93483 h 181377"/>
                    <a:gd name="connsiteX2" fmla="*/ 235278 w 328295"/>
                    <a:gd name="connsiteY2" fmla="*/ 92319 h 181377"/>
                    <a:gd name="connsiteX3" fmla="*/ 236792 w 328295"/>
                    <a:gd name="connsiteY3" fmla="*/ 91271 h 181377"/>
                    <a:gd name="connsiteX4" fmla="*/ 328295 w 328295"/>
                    <a:gd name="connsiteY4" fmla="*/ 45869 h 181377"/>
                    <a:gd name="connsiteX5" fmla="*/ 321659 w 328295"/>
                    <a:gd name="connsiteY5" fmla="*/ 38302 h 181377"/>
                    <a:gd name="connsiteX6" fmla="*/ 256117 w 328295"/>
                    <a:gd name="connsiteY6" fmla="*/ 11642 h 181377"/>
                    <a:gd name="connsiteX7" fmla="*/ 181610 w 328295"/>
                    <a:gd name="connsiteY7" fmla="*/ 0 h 181377"/>
                    <a:gd name="connsiteX8" fmla="*/ 107103 w 328295"/>
                    <a:gd name="connsiteY8" fmla="*/ 11642 h 181377"/>
                    <a:gd name="connsiteX9" fmla="*/ 18627 w 328295"/>
                    <a:gd name="connsiteY9" fmla="*/ 53901 h 181377"/>
                    <a:gd name="connsiteX10" fmla="*/ 0 w 328295"/>
                    <a:gd name="connsiteY10" fmla="*/ 90223 h 181377"/>
                    <a:gd name="connsiteX11" fmla="*/ 0 w 328295"/>
                    <a:gd name="connsiteY11" fmla="*/ 181378 h 181377"/>
                    <a:gd name="connsiteX12" fmla="*/ 201284 w 328295"/>
                    <a:gd name="connsiteY12" fmla="*/ 181378 h 18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295" h="181377">
                      <a:moveTo>
                        <a:pt x="201284" y="160655"/>
                      </a:moveTo>
                      <a:cubicBezTo>
                        <a:pt x="201310" y="134459"/>
                        <a:pt x="213318" y="109714"/>
                        <a:pt x="233881" y="93483"/>
                      </a:cubicBezTo>
                      <a:lnTo>
                        <a:pt x="235278" y="92319"/>
                      </a:lnTo>
                      <a:lnTo>
                        <a:pt x="236792" y="91271"/>
                      </a:lnTo>
                      <a:cubicBezTo>
                        <a:pt x="264711" y="71410"/>
                        <a:pt x="295592" y="56088"/>
                        <a:pt x="328295" y="45869"/>
                      </a:cubicBezTo>
                      <a:cubicBezTo>
                        <a:pt x="325967" y="43424"/>
                        <a:pt x="323871" y="40863"/>
                        <a:pt x="321659" y="38302"/>
                      </a:cubicBezTo>
                      <a:cubicBezTo>
                        <a:pt x="301200" y="26325"/>
                        <a:pt x="279128" y="17347"/>
                        <a:pt x="256117" y="11642"/>
                      </a:cubicBezTo>
                      <a:cubicBezTo>
                        <a:pt x="231887" y="4564"/>
                        <a:pt x="206843" y="650"/>
                        <a:pt x="181610" y="0"/>
                      </a:cubicBezTo>
                      <a:cubicBezTo>
                        <a:pt x="156317" y="-47"/>
                        <a:pt x="131176" y="3882"/>
                        <a:pt x="107103" y="11642"/>
                      </a:cubicBezTo>
                      <a:cubicBezTo>
                        <a:pt x="75351" y="20402"/>
                        <a:pt x="45398" y="34710"/>
                        <a:pt x="18627" y="53901"/>
                      </a:cubicBezTo>
                      <a:cubicBezTo>
                        <a:pt x="7160" y="62498"/>
                        <a:pt x="289" y="75895"/>
                        <a:pt x="0" y="90223"/>
                      </a:cubicBezTo>
                      <a:lnTo>
                        <a:pt x="0" y="181378"/>
                      </a:lnTo>
                      <a:lnTo>
                        <a:pt x="201284" y="181378"/>
                      </a:lnTo>
                      <a:close/>
                    </a:path>
                  </a:pathLst>
                </a:custGeom>
                <a:solidFill>
                  <a:schemeClr val="bg1"/>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100">
                  <a:extLst>
                    <a:ext uri="{FF2B5EF4-FFF2-40B4-BE49-F238E27FC236}">
                      <a16:creationId xmlns:a16="http://schemas.microsoft.com/office/drawing/2014/main" id="{B56622F1-1477-ED37-2AEE-0B82FF887AD7}"/>
                    </a:ext>
                  </a:extLst>
                </p:cNvPr>
                <p:cNvSpPr/>
                <p:nvPr/>
              </p:nvSpPr>
              <p:spPr>
                <a:xfrm>
                  <a:off x="6217110" y="5357938"/>
                  <a:ext cx="362303" cy="180680"/>
                </a:xfrm>
                <a:custGeom>
                  <a:avLst/>
                  <a:gdLst>
                    <a:gd name="connsiteX0" fmla="*/ 0 w 362303"/>
                    <a:gd name="connsiteY0" fmla="*/ 180681 h 180680"/>
                    <a:gd name="connsiteX1" fmla="*/ 0 w 362303"/>
                    <a:gd name="connsiteY1" fmla="*/ 90108 h 180680"/>
                    <a:gd name="connsiteX2" fmla="*/ 18161 w 362303"/>
                    <a:gd name="connsiteY2" fmla="*/ 53903 h 180680"/>
                    <a:gd name="connsiteX3" fmla="*/ 106638 w 362303"/>
                    <a:gd name="connsiteY3" fmla="*/ 11644 h 180680"/>
                    <a:gd name="connsiteX4" fmla="*/ 181144 w 362303"/>
                    <a:gd name="connsiteY4" fmla="*/ 2 h 180680"/>
                    <a:gd name="connsiteX5" fmla="*/ 255651 w 362303"/>
                    <a:gd name="connsiteY5" fmla="*/ 11644 h 180680"/>
                    <a:gd name="connsiteX6" fmla="*/ 344244 w 362303"/>
                    <a:gd name="connsiteY6" fmla="*/ 53903 h 180680"/>
                    <a:gd name="connsiteX7" fmla="*/ 362289 w 362303"/>
                    <a:gd name="connsiteY7" fmla="*/ 90108 h 180680"/>
                    <a:gd name="connsiteX8" fmla="*/ 362289 w 362303"/>
                    <a:gd name="connsiteY8" fmla="*/ 180681 h 1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180680">
                      <a:moveTo>
                        <a:pt x="0" y="180681"/>
                      </a:moveTo>
                      <a:lnTo>
                        <a:pt x="0" y="90108"/>
                      </a:lnTo>
                      <a:cubicBezTo>
                        <a:pt x="55" y="75863"/>
                        <a:pt x="6775" y="62464"/>
                        <a:pt x="18161" y="53903"/>
                      </a:cubicBezTo>
                      <a:cubicBezTo>
                        <a:pt x="44883" y="34630"/>
                        <a:pt x="74852" y="20315"/>
                        <a:pt x="106638" y="11644"/>
                      </a:cubicBezTo>
                      <a:cubicBezTo>
                        <a:pt x="130698" y="3830"/>
                        <a:pt x="155848" y="-101"/>
                        <a:pt x="181144" y="2"/>
                      </a:cubicBezTo>
                      <a:cubicBezTo>
                        <a:pt x="206383" y="594"/>
                        <a:pt x="231434" y="4510"/>
                        <a:pt x="255651" y="11644"/>
                      </a:cubicBezTo>
                      <a:cubicBezTo>
                        <a:pt x="287915" y="19090"/>
                        <a:pt x="318154" y="33515"/>
                        <a:pt x="344244" y="53903"/>
                      </a:cubicBezTo>
                      <a:cubicBezTo>
                        <a:pt x="355904" y="62221"/>
                        <a:pt x="362667" y="75790"/>
                        <a:pt x="362289" y="90108"/>
                      </a:cubicBezTo>
                      <a:lnTo>
                        <a:pt x="362289" y="180681"/>
                      </a:ln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101">
                  <a:extLst>
                    <a:ext uri="{FF2B5EF4-FFF2-40B4-BE49-F238E27FC236}">
                      <a16:creationId xmlns:a16="http://schemas.microsoft.com/office/drawing/2014/main" id="{8439354B-6F06-BC94-F31D-EECE2FEE113F}"/>
                    </a:ext>
                  </a:extLst>
                </p:cNvPr>
                <p:cNvSpPr/>
                <p:nvPr/>
              </p:nvSpPr>
              <p:spPr>
                <a:xfrm>
                  <a:off x="6307682" y="5152115"/>
                  <a:ext cx="181144" cy="181144"/>
                </a:xfrm>
                <a:custGeom>
                  <a:avLst/>
                  <a:gdLst>
                    <a:gd name="connsiteX0" fmla="*/ 181144 w 181144"/>
                    <a:gd name="connsiteY0" fmla="*/ 90572 h 181144"/>
                    <a:gd name="connsiteX1" fmla="*/ 90572 w 181144"/>
                    <a:gd name="connsiteY1" fmla="*/ 181144 h 181144"/>
                    <a:gd name="connsiteX2" fmla="*/ 0 w 181144"/>
                    <a:gd name="connsiteY2" fmla="*/ 90572 h 181144"/>
                    <a:gd name="connsiteX3" fmla="*/ 90572 w 181144"/>
                    <a:gd name="connsiteY3" fmla="*/ 0 h 181144"/>
                    <a:gd name="connsiteX4" fmla="*/ 181144 w 181144"/>
                    <a:gd name="connsiteY4" fmla="*/ 90572 h 18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44" h="181144">
                      <a:moveTo>
                        <a:pt x="181144" y="90572"/>
                      </a:moveTo>
                      <a:cubicBezTo>
                        <a:pt x="181144" y="140594"/>
                        <a:pt x="140594" y="181144"/>
                        <a:pt x="90572" y="181144"/>
                      </a:cubicBezTo>
                      <a:cubicBezTo>
                        <a:pt x="40551" y="181144"/>
                        <a:pt x="0" y="140594"/>
                        <a:pt x="0" y="90572"/>
                      </a:cubicBezTo>
                      <a:cubicBezTo>
                        <a:pt x="0" y="40551"/>
                        <a:pt x="40551" y="0"/>
                        <a:pt x="90572" y="0"/>
                      </a:cubicBezTo>
                      <a:cubicBezTo>
                        <a:pt x="140594" y="0"/>
                        <a:pt x="181144" y="40551"/>
                        <a:pt x="181144" y="90572"/>
                      </a:cubicBezTo>
                      <a:close/>
                    </a:path>
                  </a:pathLst>
                </a:custGeom>
                <a:solidFill>
                  <a:srgbClr val="009BA7"/>
                </a:solidFill>
                <a:ln w="116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6" name="Graphic 35" descr="Tree With Roots">
                <a:extLst>
                  <a:ext uri="{FF2B5EF4-FFF2-40B4-BE49-F238E27FC236}">
                    <a16:creationId xmlns:a16="http://schemas.microsoft.com/office/drawing/2014/main" id="{4F6A6F9C-96A6-9200-0FD6-8BF770CFC74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0409"/>
              <a:stretch/>
            </p:blipFill>
            <p:spPr>
              <a:xfrm>
                <a:off x="6114918" y="1299355"/>
                <a:ext cx="1287669" cy="1629645"/>
              </a:xfrm>
              <a:prstGeom prst="rect">
                <a:avLst/>
              </a:prstGeom>
              <a:effectLst>
                <a:outerShdw blurRad="50800" dist="38100" dir="2700000" algn="tl" rotWithShape="0">
                  <a:prstClr val="black">
                    <a:alpha val="40000"/>
                  </a:prstClr>
                </a:outerShdw>
              </a:effectLst>
            </p:spPr>
          </p:pic>
          <p:pic>
            <p:nvPicPr>
              <p:cNvPr id="37" name="Graphic 36" descr="Magnifying glass">
                <a:extLst>
                  <a:ext uri="{FF2B5EF4-FFF2-40B4-BE49-F238E27FC236}">
                    <a16:creationId xmlns:a16="http://schemas.microsoft.com/office/drawing/2014/main" id="{A96A9B0F-EAF1-AC10-C37A-965C3A4FB0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9673" y="2237181"/>
                <a:ext cx="1082621" cy="1082621"/>
              </a:xfrm>
              <a:prstGeom prst="rect">
                <a:avLst/>
              </a:prstGeom>
              <a:effectLst>
                <a:outerShdw blurRad="50800" dist="38100" dir="2700000" algn="tl" rotWithShape="0">
                  <a:prstClr val="black">
                    <a:alpha val="40000"/>
                  </a:prstClr>
                </a:outerShdw>
              </a:effectLst>
            </p:spPr>
          </p:pic>
          <p:sp>
            <p:nvSpPr>
              <p:cNvPr id="38" name="Multiplication Sign 67">
                <a:extLst>
                  <a:ext uri="{FF2B5EF4-FFF2-40B4-BE49-F238E27FC236}">
                    <a16:creationId xmlns:a16="http://schemas.microsoft.com/office/drawing/2014/main" id="{F40B4B80-BF7F-5C77-7CAA-17E180C89E5A}"/>
                  </a:ext>
                </a:extLst>
              </p:cNvPr>
              <p:cNvSpPr/>
              <p:nvPr/>
            </p:nvSpPr>
            <p:spPr>
              <a:xfrm>
                <a:off x="6856722" y="2549725"/>
                <a:ext cx="297247" cy="271019"/>
              </a:xfrm>
              <a:prstGeom prst="mathMultiply">
                <a:avLst/>
              </a:prstGeom>
              <a:solidFill>
                <a:srgbClr val="009BA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63F1EDD7-D78C-565F-7A0A-7E9D828EB090}"/>
                  </a:ext>
                </a:extLst>
              </p:cNvPr>
              <p:cNvSpPr txBox="1"/>
              <p:nvPr/>
            </p:nvSpPr>
            <p:spPr>
              <a:xfrm>
                <a:off x="3780308" y="1662759"/>
                <a:ext cx="1982430" cy="69725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Learn &amp; Adapt</a:t>
                </a:r>
              </a:p>
            </p:txBody>
          </p:sp>
          <p:grpSp>
            <p:nvGrpSpPr>
              <p:cNvPr id="40" name="Group 39">
                <a:extLst>
                  <a:ext uri="{FF2B5EF4-FFF2-40B4-BE49-F238E27FC236}">
                    <a16:creationId xmlns:a16="http://schemas.microsoft.com/office/drawing/2014/main" id="{CA40DD1E-6AFE-87AF-871C-7DE14E5FE59C}"/>
                  </a:ext>
                </a:extLst>
              </p:cNvPr>
              <p:cNvGrpSpPr/>
              <p:nvPr/>
            </p:nvGrpSpPr>
            <p:grpSpPr>
              <a:xfrm>
                <a:off x="4086379" y="2420121"/>
                <a:ext cx="1262940" cy="748338"/>
                <a:chOff x="4012068" y="4725667"/>
                <a:chExt cx="1211865" cy="718074"/>
              </a:xfrm>
              <a:effectLst>
                <a:outerShdw blurRad="50800" dist="38100" dir="2700000" algn="tl" rotWithShape="0">
                  <a:prstClr val="black">
                    <a:alpha val="40000"/>
                  </a:prstClr>
                </a:outerShdw>
              </a:effectLst>
            </p:grpSpPr>
            <p:sp>
              <p:nvSpPr>
                <p:cNvPr id="58" name="Freeform: Shape 49">
                  <a:extLst>
                    <a:ext uri="{FF2B5EF4-FFF2-40B4-BE49-F238E27FC236}">
                      <a16:creationId xmlns:a16="http://schemas.microsoft.com/office/drawing/2014/main" id="{1C36361D-DBDF-4A2C-257E-39E2018321A6}"/>
                    </a:ext>
                  </a:extLst>
                </p:cNvPr>
                <p:cNvSpPr/>
                <p:nvPr/>
              </p:nvSpPr>
              <p:spPr>
                <a:xfrm>
                  <a:off x="4012068" y="5094364"/>
                  <a:ext cx="605980" cy="349281"/>
                </a:xfrm>
                <a:custGeom>
                  <a:avLst/>
                  <a:gdLst>
                    <a:gd name="connsiteX0" fmla="*/ 513207 w 605980"/>
                    <a:gd name="connsiteY0" fmla="*/ 0 h 349281"/>
                    <a:gd name="connsiteX1" fmla="*/ 349377 w 605980"/>
                    <a:gd name="connsiteY1" fmla="*/ 163830 h 349281"/>
                    <a:gd name="connsiteX2" fmla="*/ 185547 w 605980"/>
                    <a:gd name="connsiteY2" fmla="*/ 0 h 349281"/>
                    <a:gd name="connsiteX3" fmla="*/ 0 w 605980"/>
                    <a:gd name="connsiteY3" fmla="*/ 0 h 349281"/>
                    <a:gd name="connsiteX4" fmla="*/ 349377 w 605980"/>
                    <a:gd name="connsiteY4" fmla="*/ 349282 h 349281"/>
                    <a:gd name="connsiteX5" fmla="*/ 605981 w 605980"/>
                    <a:gd name="connsiteY5" fmla="*/ 236696 h 349281"/>
                    <a:gd name="connsiteX6" fmla="*/ 513207 w 605980"/>
                    <a:gd name="connsiteY6" fmla="*/ 0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513207" y="0"/>
                      </a:moveTo>
                      <a:cubicBezTo>
                        <a:pt x="513207" y="90297"/>
                        <a:pt x="439674" y="163830"/>
                        <a:pt x="349377" y="163830"/>
                      </a:cubicBezTo>
                      <a:cubicBezTo>
                        <a:pt x="259080" y="163830"/>
                        <a:pt x="185547" y="90297"/>
                        <a:pt x="185547" y="0"/>
                      </a:cubicBezTo>
                      <a:lnTo>
                        <a:pt x="0" y="0"/>
                      </a:lnTo>
                      <a:cubicBezTo>
                        <a:pt x="0" y="192596"/>
                        <a:pt x="156686" y="349282"/>
                        <a:pt x="349377" y="349282"/>
                      </a:cubicBezTo>
                      <a:cubicBezTo>
                        <a:pt x="450723" y="349282"/>
                        <a:pt x="542163" y="305848"/>
                        <a:pt x="605981" y="236696"/>
                      </a:cubicBezTo>
                      <a:cubicBezTo>
                        <a:pt x="548354" y="174498"/>
                        <a:pt x="513207" y="91249"/>
                        <a:pt x="513207" y="0"/>
                      </a:cubicBezTo>
                      <a:close/>
                    </a:path>
                  </a:pathLst>
                </a:custGeom>
                <a:solidFill>
                  <a:schemeClr val="bg1"/>
                </a:solidFill>
                <a:ln w="19050" cap="flat">
                  <a:solidFill>
                    <a:srgbClr val="231F2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0">
                  <a:extLst>
                    <a:ext uri="{FF2B5EF4-FFF2-40B4-BE49-F238E27FC236}">
                      <a16:creationId xmlns:a16="http://schemas.microsoft.com/office/drawing/2014/main" id="{FCE6DE32-7AC5-FB8A-482E-8F39C3E6BBD1}"/>
                    </a:ext>
                  </a:extLst>
                </p:cNvPr>
                <p:cNvSpPr/>
                <p:nvPr/>
              </p:nvSpPr>
              <p:spPr>
                <a:xfrm>
                  <a:off x="4012068" y="5094364"/>
                  <a:ext cx="605980" cy="349281"/>
                </a:xfrm>
                <a:custGeom>
                  <a:avLst/>
                  <a:gdLst>
                    <a:gd name="connsiteX0" fmla="*/ 605981 w 605980"/>
                    <a:gd name="connsiteY0" fmla="*/ 236696 h 349281"/>
                    <a:gd name="connsiteX1" fmla="*/ 349377 w 605980"/>
                    <a:gd name="connsiteY1" fmla="*/ 349282 h 349281"/>
                    <a:gd name="connsiteX2" fmla="*/ 0 w 605980"/>
                    <a:gd name="connsiteY2" fmla="*/ 0 h 349281"/>
                    <a:gd name="connsiteX3" fmla="*/ 185452 w 605980"/>
                    <a:gd name="connsiteY3" fmla="*/ 0 h 349281"/>
                    <a:gd name="connsiteX4" fmla="*/ 349282 w 605980"/>
                    <a:gd name="connsiteY4" fmla="*/ 163830 h 349281"/>
                    <a:gd name="connsiteX5" fmla="*/ 513112 w 605980"/>
                    <a:gd name="connsiteY5" fmla="*/ 0 h 349281"/>
                    <a:gd name="connsiteX6" fmla="*/ 605981 w 605980"/>
                    <a:gd name="connsiteY6" fmla="*/ 236696 h 34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80" h="349281">
                      <a:moveTo>
                        <a:pt x="605981" y="236696"/>
                      </a:moveTo>
                      <a:cubicBezTo>
                        <a:pt x="542163" y="305848"/>
                        <a:pt x="450723" y="349282"/>
                        <a:pt x="349377" y="349282"/>
                      </a:cubicBezTo>
                      <a:cubicBezTo>
                        <a:pt x="156686" y="349282"/>
                        <a:pt x="0" y="192596"/>
                        <a:pt x="0" y="0"/>
                      </a:cubicBezTo>
                      <a:lnTo>
                        <a:pt x="185452" y="0"/>
                      </a:lnTo>
                      <a:cubicBezTo>
                        <a:pt x="185452" y="90297"/>
                        <a:pt x="258985" y="163830"/>
                        <a:pt x="349282" y="163830"/>
                      </a:cubicBezTo>
                      <a:cubicBezTo>
                        <a:pt x="439579" y="163830"/>
                        <a:pt x="513112" y="90297"/>
                        <a:pt x="513112" y="0"/>
                      </a:cubicBezTo>
                      <a:cubicBezTo>
                        <a:pt x="513207" y="91249"/>
                        <a:pt x="548354" y="174498"/>
                        <a:pt x="605981" y="236696"/>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1">
                  <a:extLst>
                    <a:ext uri="{FF2B5EF4-FFF2-40B4-BE49-F238E27FC236}">
                      <a16:creationId xmlns:a16="http://schemas.microsoft.com/office/drawing/2014/main" id="{A25B2987-250B-A75D-FC8E-F48D032E7C8E}"/>
                    </a:ext>
                  </a:extLst>
                </p:cNvPr>
                <p:cNvSpPr/>
                <p:nvPr/>
              </p:nvSpPr>
              <p:spPr>
                <a:xfrm>
                  <a:off x="4618046" y="4725667"/>
                  <a:ext cx="605885" cy="349377"/>
                </a:xfrm>
                <a:custGeom>
                  <a:avLst/>
                  <a:gdLst>
                    <a:gd name="connsiteX0" fmla="*/ 605885 w 605885"/>
                    <a:gd name="connsiteY0" fmla="*/ 349377 h 349377"/>
                    <a:gd name="connsiteX1" fmla="*/ 420434 w 605885"/>
                    <a:gd name="connsiteY1" fmla="*/ 349377 h 349377"/>
                    <a:gd name="connsiteX2" fmla="*/ 256603 w 605885"/>
                    <a:gd name="connsiteY2" fmla="*/ 185547 h 349377"/>
                    <a:gd name="connsiteX3" fmla="*/ 92773 w 605885"/>
                    <a:gd name="connsiteY3" fmla="*/ 349377 h 349377"/>
                    <a:gd name="connsiteX4" fmla="*/ 0 w 605885"/>
                    <a:gd name="connsiteY4" fmla="*/ 112586 h 349377"/>
                    <a:gd name="connsiteX5" fmla="*/ 256603 w 605885"/>
                    <a:gd name="connsiteY5" fmla="*/ 0 h 349377"/>
                    <a:gd name="connsiteX6" fmla="*/ 605885 w 605885"/>
                    <a:gd name="connsiteY6" fmla="*/ 349377 h 34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885" h="349377">
                      <a:moveTo>
                        <a:pt x="605885" y="349377"/>
                      </a:moveTo>
                      <a:lnTo>
                        <a:pt x="420434" y="349377"/>
                      </a:lnTo>
                      <a:cubicBezTo>
                        <a:pt x="420434" y="259080"/>
                        <a:pt x="346900" y="185547"/>
                        <a:pt x="256603" y="185547"/>
                      </a:cubicBezTo>
                      <a:cubicBezTo>
                        <a:pt x="166306" y="185547"/>
                        <a:pt x="92773" y="259080"/>
                        <a:pt x="92773" y="349377"/>
                      </a:cubicBezTo>
                      <a:cubicBezTo>
                        <a:pt x="92773" y="258128"/>
                        <a:pt x="57626" y="174879"/>
                        <a:pt x="0" y="112586"/>
                      </a:cubicBezTo>
                      <a:cubicBezTo>
                        <a:pt x="63722" y="43434"/>
                        <a:pt x="155162" y="0"/>
                        <a:pt x="256603" y="0"/>
                      </a:cubicBezTo>
                      <a:cubicBezTo>
                        <a:pt x="449199" y="0"/>
                        <a:pt x="605885" y="156781"/>
                        <a:pt x="605885" y="349377"/>
                      </a:cubicBezTo>
                      <a:close/>
                    </a:path>
                  </a:pathLst>
                </a:custGeom>
                <a:solidFill>
                  <a:srgbClr val="EA6847"/>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52">
                  <a:extLst>
                    <a:ext uri="{FF2B5EF4-FFF2-40B4-BE49-F238E27FC236}">
                      <a16:creationId xmlns:a16="http://schemas.microsoft.com/office/drawing/2014/main" id="{9FE55718-407A-F556-6B68-BC0032EF39F2}"/>
                    </a:ext>
                  </a:extLst>
                </p:cNvPr>
                <p:cNvSpPr/>
                <p:nvPr/>
              </p:nvSpPr>
              <p:spPr>
                <a:xfrm>
                  <a:off x="4012068" y="4744987"/>
                  <a:ext cx="1211865" cy="698754"/>
                </a:xfrm>
                <a:custGeom>
                  <a:avLst/>
                  <a:gdLst>
                    <a:gd name="connsiteX0" fmla="*/ 1211866 w 1211865"/>
                    <a:gd name="connsiteY0" fmla="*/ 349377 h 698754"/>
                    <a:gd name="connsiteX1" fmla="*/ 862489 w 1211865"/>
                    <a:gd name="connsiteY1" fmla="*/ 698754 h 698754"/>
                    <a:gd name="connsiteX2" fmla="*/ 605885 w 1211865"/>
                    <a:gd name="connsiteY2" fmla="*/ 586169 h 698754"/>
                    <a:gd name="connsiteX3" fmla="*/ 513112 w 1211865"/>
                    <a:gd name="connsiteY3" fmla="*/ 349377 h 698754"/>
                    <a:gd name="connsiteX4" fmla="*/ 349282 w 1211865"/>
                    <a:gd name="connsiteY4" fmla="*/ 185547 h 698754"/>
                    <a:gd name="connsiteX5" fmla="*/ 185452 w 1211865"/>
                    <a:gd name="connsiteY5" fmla="*/ 349377 h 698754"/>
                    <a:gd name="connsiteX6" fmla="*/ 0 w 1211865"/>
                    <a:gd name="connsiteY6" fmla="*/ 349377 h 698754"/>
                    <a:gd name="connsiteX7" fmla="*/ 349377 w 1211865"/>
                    <a:gd name="connsiteY7" fmla="*/ 0 h 698754"/>
                    <a:gd name="connsiteX8" fmla="*/ 605981 w 1211865"/>
                    <a:gd name="connsiteY8" fmla="*/ 112586 h 698754"/>
                    <a:gd name="connsiteX9" fmla="*/ 698754 w 1211865"/>
                    <a:gd name="connsiteY9" fmla="*/ 349377 h 698754"/>
                    <a:gd name="connsiteX10" fmla="*/ 862584 w 1211865"/>
                    <a:gd name="connsiteY10" fmla="*/ 513207 h 698754"/>
                    <a:gd name="connsiteX11" fmla="*/ 1026414 w 1211865"/>
                    <a:gd name="connsiteY11" fmla="*/ 349377 h 698754"/>
                    <a:gd name="connsiteX12" fmla="*/ 1211866 w 1211865"/>
                    <a:gd name="connsiteY12" fmla="*/ 349377 h 69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865" h="698754">
                      <a:moveTo>
                        <a:pt x="1211866" y="349377"/>
                      </a:moveTo>
                      <a:cubicBezTo>
                        <a:pt x="1211866" y="541973"/>
                        <a:pt x="1055084" y="698754"/>
                        <a:pt x="862489" y="698754"/>
                      </a:cubicBezTo>
                      <a:cubicBezTo>
                        <a:pt x="761048" y="698754"/>
                        <a:pt x="669703" y="655320"/>
                        <a:pt x="605885" y="586169"/>
                      </a:cubicBezTo>
                      <a:cubicBezTo>
                        <a:pt x="548259" y="523875"/>
                        <a:pt x="513112" y="440722"/>
                        <a:pt x="513112" y="349377"/>
                      </a:cubicBezTo>
                      <a:cubicBezTo>
                        <a:pt x="513112" y="259080"/>
                        <a:pt x="439579" y="185547"/>
                        <a:pt x="349282" y="185547"/>
                      </a:cubicBezTo>
                      <a:cubicBezTo>
                        <a:pt x="258985" y="185547"/>
                        <a:pt x="185452" y="259080"/>
                        <a:pt x="185452" y="349377"/>
                      </a:cubicBezTo>
                      <a:lnTo>
                        <a:pt x="0" y="349377"/>
                      </a:lnTo>
                      <a:cubicBezTo>
                        <a:pt x="0" y="156781"/>
                        <a:pt x="156686" y="0"/>
                        <a:pt x="349377" y="0"/>
                      </a:cubicBezTo>
                      <a:cubicBezTo>
                        <a:pt x="450723" y="0"/>
                        <a:pt x="542163" y="43434"/>
                        <a:pt x="605981" y="112586"/>
                      </a:cubicBezTo>
                      <a:cubicBezTo>
                        <a:pt x="663512" y="174879"/>
                        <a:pt x="698754" y="258032"/>
                        <a:pt x="698754" y="349377"/>
                      </a:cubicBezTo>
                      <a:cubicBezTo>
                        <a:pt x="698754" y="439674"/>
                        <a:pt x="772287" y="513207"/>
                        <a:pt x="862584" y="513207"/>
                      </a:cubicBezTo>
                      <a:cubicBezTo>
                        <a:pt x="952881" y="513207"/>
                        <a:pt x="1026414" y="439674"/>
                        <a:pt x="1026414" y="349377"/>
                      </a:cubicBezTo>
                      <a:lnTo>
                        <a:pt x="1211866" y="349377"/>
                      </a:lnTo>
                      <a:close/>
                    </a:path>
                  </a:pathLst>
                </a:custGeom>
                <a:solidFill>
                  <a:schemeClr val="bg1"/>
                </a:solid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id="{CE84190F-9E19-76B0-CB3E-3BE6677A19D6}"/>
                  </a:ext>
                </a:extLst>
              </p:cNvPr>
              <p:cNvSpPr txBox="1"/>
              <p:nvPr/>
            </p:nvSpPr>
            <p:spPr>
              <a:xfrm>
                <a:off x="5584887" y="4904022"/>
                <a:ext cx="1784863" cy="43069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venir LT Std 65 Medium" panose="020B0603020203020204" pitchFamily="34" charset="0"/>
                    <a:ea typeface="+mn-ea"/>
                    <a:cs typeface="+mn-cs"/>
                  </a:rPr>
                  <a:t>Strategize</a:t>
                </a:r>
              </a:p>
            </p:txBody>
          </p:sp>
          <p:grpSp>
            <p:nvGrpSpPr>
              <p:cNvPr id="42" name="Group 41">
                <a:extLst>
                  <a:ext uri="{FF2B5EF4-FFF2-40B4-BE49-F238E27FC236}">
                    <a16:creationId xmlns:a16="http://schemas.microsoft.com/office/drawing/2014/main" id="{A651C622-71BB-E5B6-A378-E077168FE2B2}"/>
                  </a:ext>
                </a:extLst>
              </p:cNvPr>
              <p:cNvGrpSpPr/>
              <p:nvPr/>
            </p:nvGrpSpPr>
            <p:grpSpPr>
              <a:xfrm>
                <a:off x="5850397" y="3673442"/>
                <a:ext cx="1313846" cy="1012237"/>
                <a:chOff x="5883623" y="2486625"/>
                <a:chExt cx="1260712" cy="971301"/>
              </a:xfrm>
              <a:effectLst>
                <a:outerShdw blurRad="50800" dist="38100" dir="2700000" algn="tl" rotWithShape="0">
                  <a:prstClr val="black">
                    <a:alpha val="40000"/>
                  </a:prstClr>
                </a:outerShdw>
              </a:effectLst>
            </p:grpSpPr>
            <p:grpSp>
              <p:nvGrpSpPr>
                <p:cNvPr id="43" name="Group 42">
                  <a:extLst>
                    <a:ext uri="{FF2B5EF4-FFF2-40B4-BE49-F238E27FC236}">
                      <a16:creationId xmlns:a16="http://schemas.microsoft.com/office/drawing/2014/main" id="{AE81EC81-7D2F-78DE-4EF5-ABB9A65E2A97}"/>
                    </a:ext>
                  </a:extLst>
                </p:cNvPr>
                <p:cNvGrpSpPr/>
                <p:nvPr/>
              </p:nvGrpSpPr>
              <p:grpSpPr>
                <a:xfrm>
                  <a:off x="6611371" y="2912030"/>
                  <a:ext cx="532964" cy="545896"/>
                  <a:chOff x="6334535" y="2870085"/>
                  <a:chExt cx="532964" cy="545896"/>
                </a:xfrm>
              </p:grpSpPr>
              <p:sp>
                <p:nvSpPr>
                  <p:cNvPr id="52" name="Freeform: Shape 33">
                    <a:extLst>
                      <a:ext uri="{FF2B5EF4-FFF2-40B4-BE49-F238E27FC236}">
                        <a16:creationId xmlns:a16="http://schemas.microsoft.com/office/drawing/2014/main" id="{386B72B9-C218-0CA4-7CE1-B2BB1E2EFCD2}"/>
                      </a:ext>
                    </a:extLst>
                  </p:cNvPr>
                  <p:cNvSpPr/>
                  <p:nvPr/>
                </p:nvSpPr>
                <p:spPr>
                  <a:xfrm>
                    <a:off x="6702962" y="3259205"/>
                    <a:ext cx="156777" cy="156776"/>
                  </a:xfrm>
                  <a:custGeom>
                    <a:avLst/>
                    <a:gdLst>
                      <a:gd name="connsiteX0" fmla="*/ 156777 w 156777"/>
                      <a:gd name="connsiteY0" fmla="*/ 78388 h 156776"/>
                      <a:gd name="connsiteX1" fmla="*/ 78389 w 156777"/>
                      <a:gd name="connsiteY1" fmla="*/ 156777 h 156776"/>
                      <a:gd name="connsiteX2" fmla="*/ 0 w 156777"/>
                      <a:gd name="connsiteY2" fmla="*/ 78388 h 156776"/>
                      <a:gd name="connsiteX3" fmla="*/ 78389 w 156777"/>
                      <a:gd name="connsiteY3" fmla="*/ 0 h 156776"/>
                      <a:gd name="connsiteX4" fmla="*/ 156777 w 156777"/>
                      <a:gd name="connsiteY4" fmla="*/ 78388 h 15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7" h="156776">
                        <a:moveTo>
                          <a:pt x="156777" y="78388"/>
                        </a:moveTo>
                        <a:cubicBezTo>
                          <a:pt x="156777" y="121681"/>
                          <a:pt x="121681" y="156777"/>
                          <a:pt x="78389" y="156777"/>
                        </a:cubicBezTo>
                        <a:cubicBezTo>
                          <a:pt x="35096" y="156777"/>
                          <a:pt x="0" y="121681"/>
                          <a:pt x="0" y="78388"/>
                        </a:cubicBezTo>
                        <a:cubicBezTo>
                          <a:pt x="0" y="35096"/>
                          <a:pt x="35096" y="0"/>
                          <a:pt x="78389" y="0"/>
                        </a:cubicBezTo>
                        <a:cubicBezTo>
                          <a:pt x="121681" y="0"/>
                          <a:pt x="156777" y="35096"/>
                          <a:pt x="156777" y="78388"/>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34">
                    <a:extLst>
                      <a:ext uri="{FF2B5EF4-FFF2-40B4-BE49-F238E27FC236}">
                        <a16:creationId xmlns:a16="http://schemas.microsoft.com/office/drawing/2014/main" id="{219D4F45-51B8-4346-BD32-FDDFBFD8CEB2}"/>
                      </a:ext>
                    </a:extLst>
                  </p:cNvPr>
                  <p:cNvSpPr/>
                  <p:nvPr/>
                </p:nvSpPr>
                <p:spPr>
                  <a:xfrm>
                    <a:off x="6695201" y="2870085"/>
                    <a:ext cx="172298" cy="169475"/>
                  </a:xfrm>
                  <a:custGeom>
                    <a:avLst/>
                    <a:gdLst>
                      <a:gd name="connsiteX0" fmla="*/ 86149 w 172298"/>
                      <a:gd name="connsiteY0" fmla="*/ 169476 h 169475"/>
                      <a:gd name="connsiteX1" fmla="*/ 0 w 172298"/>
                      <a:gd name="connsiteY1" fmla="*/ 83327 h 169475"/>
                      <a:gd name="connsiteX2" fmla="*/ 86149 w 172298"/>
                      <a:gd name="connsiteY2" fmla="*/ 0 h 169475"/>
                      <a:gd name="connsiteX3" fmla="*/ 172298 w 172298"/>
                      <a:gd name="connsiteY3" fmla="*/ 83327 h 169475"/>
                      <a:gd name="connsiteX4" fmla="*/ 86149 w 172298"/>
                      <a:gd name="connsiteY4" fmla="*/ 169476 h 16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8" h="169475">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35">
                    <a:extLst>
                      <a:ext uri="{FF2B5EF4-FFF2-40B4-BE49-F238E27FC236}">
                        <a16:creationId xmlns:a16="http://schemas.microsoft.com/office/drawing/2014/main" id="{548DDB9F-CEFF-059B-EDA4-49D90BA3C7B9}"/>
                      </a:ext>
                    </a:extLst>
                  </p:cNvPr>
                  <p:cNvSpPr/>
                  <p:nvPr/>
                </p:nvSpPr>
                <p:spPr>
                  <a:xfrm>
                    <a:off x="6334535" y="3258735"/>
                    <a:ext cx="156777" cy="156776"/>
                  </a:xfrm>
                  <a:custGeom>
                    <a:avLst/>
                    <a:gdLst>
                      <a:gd name="connsiteX0" fmla="*/ 0 w 156777"/>
                      <a:gd name="connsiteY0" fmla="*/ 0 h 156776"/>
                      <a:gd name="connsiteX1" fmla="*/ 156777 w 156777"/>
                      <a:gd name="connsiteY1" fmla="*/ 0 h 156776"/>
                      <a:gd name="connsiteX2" fmla="*/ 156777 w 156777"/>
                      <a:gd name="connsiteY2" fmla="*/ 156777 h 156776"/>
                      <a:gd name="connsiteX3" fmla="*/ 0 w 156777"/>
                      <a:gd name="connsiteY3" fmla="*/ 156777 h 156776"/>
                    </a:gdLst>
                    <a:ahLst/>
                    <a:cxnLst>
                      <a:cxn ang="0">
                        <a:pos x="connsiteX0" y="connsiteY0"/>
                      </a:cxn>
                      <a:cxn ang="0">
                        <a:pos x="connsiteX1" y="connsiteY1"/>
                      </a:cxn>
                      <a:cxn ang="0">
                        <a:pos x="connsiteX2" y="connsiteY2"/>
                      </a:cxn>
                      <a:cxn ang="0">
                        <a:pos x="connsiteX3" y="connsiteY3"/>
                      </a:cxn>
                    </a:cxnLst>
                    <a:rect l="l" t="t" r="r" b="b"/>
                    <a:pathLst>
                      <a:path w="156777" h="156776">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36">
                    <a:extLst>
                      <a:ext uri="{FF2B5EF4-FFF2-40B4-BE49-F238E27FC236}">
                        <a16:creationId xmlns:a16="http://schemas.microsoft.com/office/drawing/2014/main" id="{5D6E46F7-6EBC-CD9D-D819-671E67355A42}"/>
                      </a:ext>
                    </a:extLst>
                  </p:cNvPr>
                  <p:cNvSpPr/>
                  <p:nvPr/>
                </p:nvSpPr>
                <p:spPr>
                  <a:xfrm flipH="1">
                    <a:off x="6505109" y="3282772"/>
                    <a:ext cx="165478" cy="109788"/>
                  </a:xfrm>
                  <a:custGeom>
                    <a:avLst/>
                    <a:gdLst>
                      <a:gd name="connsiteX0" fmla="*/ 165478 w 165478"/>
                      <a:gd name="connsiteY0" fmla="*/ 39144 h 109788"/>
                      <a:gd name="connsiteX1" fmla="*/ 48914 w 165478"/>
                      <a:gd name="connsiteY1" fmla="*/ 39144 h 109788"/>
                      <a:gd name="connsiteX2" fmla="*/ 64592 w 165478"/>
                      <a:gd name="connsiteY2" fmla="*/ 23466 h 109788"/>
                      <a:gd name="connsiteX3" fmla="*/ 64592 w 165478"/>
                      <a:gd name="connsiteY3" fmla="*/ 4026 h 109788"/>
                      <a:gd name="connsiteX4" fmla="*/ 45152 w 165478"/>
                      <a:gd name="connsiteY4" fmla="*/ 4026 h 109788"/>
                      <a:gd name="connsiteX5" fmla="*/ 3998 w 165478"/>
                      <a:gd name="connsiteY5" fmla="*/ 45180 h 109788"/>
                      <a:gd name="connsiteX6" fmla="*/ 0 w 165478"/>
                      <a:gd name="connsiteY6" fmla="*/ 54900 h 109788"/>
                      <a:gd name="connsiteX7" fmla="*/ 3998 w 165478"/>
                      <a:gd name="connsiteY7" fmla="*/ 64620 h 109788"/>
                      <a:gd name="connsiteX8" fmla="*/ 45152 w 165478"/>
                      <a:gd name="connsiteY8" fmla="*/ 105774 h 109788"/>
                      <a:gd name="connsiteX9" fmla="*/ 64631 w 165478"/>
                      <a:gd name="connsiteY9" fmla="*/ 105735 h 109788"/>
                      <a:gd name="connsiteX10" fmla="*/ 64592 w 165478"/>
                      <a:gd name="connsiteY10" fmla="*/ 86255 h 109788"/>
                      <a:gd name="connsiteX11" fmla="*/ 48914 w 165478"/>
                      <a:gd name="connsiteY11" fmla="*/ 70578 h 109788"/>
                      <a:gd name="connsiteX12" fmla="*/ 165478 w 165478"/>
                      <a:gd name="connsiteY12" fmla="*/ 70578 h 10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8" h="109788">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5"/>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37">
                    <a:extLst>
                      <a:ext uri="{FF2B5EF4-FFF2-40B4-BE49-F238E27FC236}">
                        <a16:creationId xmlns:a16="http://schemas.microsoft.com/office/drawing/2014/main" id="{19BA9EE3-5969-F272-CBE9-960E37D38115}"/>
                      </a:ext>
                    </a:extLst>
                  </p:cNvPr>
                  <p:cNvSpPr/>
                  <p:nvPr/>
                </p:nvSpPr>
                <p:spPr>
                  <a:xfrm flipH="1">
                    <a:off x="6522668" y="2898226"/>
                    <a:ext cx="157255" cy="109695"/>
                  </a:xfrm>
                  <a:custGeom>
                    <a:avLst/>
                    <a:gdLst>
                      <a:gd name="connsiteX0" fmla="*/ 153250 w 157255"/>
                      <a:gd name="connsiteY0" fmla="*/ 45152 h 109695"/>
                      <a:gd name="connsiteX1" fmla="*/ 112096 w 157255"/>
                      <a:gd name="connsiteY1" fmla="*/ 3999 h 109695"/>
                      <a:gd name="connsiteX2" fmla="*/ 92694 w 157255"/>
                      <a:gd name="connsiteY2" fmla="*/ 4038 h 109695"/>
                      <a:gd name="connsiteX3" fmla="*/ 92734 w 157255"/>
                      <a:gd name="connsiteY3" fmla="*/ 23439 h 109695"/>
                      <a:gd name="connsiteX4" fmla="*/ 108411 w 157255"/>
                      <a:gd name="connsiteY4" fmla="*/ 39117 h 109695"/>
                      <a:gd name="connsiteX5" fmla="*/ 0 w 157255"/>
                      <a:gd name="connsiteY5" fmla="*/ 39117 h 109695"/>
                      <a:gd name="connsiteX6" fmla="*/ 0 w 157255"/>
                      <a:gd name="connsiteY6" fmla="*/ 70472 h 109695"/>
                      <a:gd name="connsiteX7" fmla="*/ 108490 w 157255"/>
                      <a:gd name="connsiteY7" fmla="*/ 70472 h 109695"/>
                      <a:gd name="connsiteX8" fmla="*/ 92812 w 157255"/>
                      <a:gd name="connsiteY8" fmla="*/ 86150 h 109695"/>
                      <a:gd name="connsiteX9" fmla="*/ 92655 w 157255"/>
                      <a:gd name="connsiteY9" fmla="*/ 105590 h 109695"/>
                      <a:gd name="connsiteX10" fmla="*/ 112096 w 157255"/>
                      <a:gd name="connsiteY10" fmla="*/ 105747 h 109695"/>
                      <a:gd name="connsiteX11" fmla="*/ 153250 w 157255"/>
                      <a:gd name="connsiteY11" fmla="*/ 64593 h 109695"/>
                      <a:gd name="connsiteX12" fmla="*/ 153250 w 157255"/>
                      <a:gd name="connsiteY12" fmla="*/ 45152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5" h="109695">
                        <a:moveTo>
                          <a:pt x="153250" y="45152"/>
                        </a:moveTo>
                        <a:lnTo>
                          <a:pt x="112096" y="3999"/>
                        </a:lnTo>
                        <a:cubicBezTo>
                          <a:pt x="106728" y="-1348"/>
                          <a:pt x="98041" y="-1330"/>
                          <a:pt x="92694" y="4038"/>
                        </a:cubicBezTo>
                        <a:cubicBezTo>
                          <a:pt x="87348" y="9406"/>
                          <a:pt x="87366"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6" y="105747"/>
                        </a:cubicBezTo>
                        <a:lnTo>
                          <a:pt x="153250" y="64593"/>
                        </a:lnTo>
                        <a:cubicBezTo>
                          <a:pt x="158590" y="59213"/>
                          <a:pt x="158590" y="50532"/>
                          <a:pt x="153250" y="45152"/>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38">
                    <a:extLst>
                      <a:ext uri="{FF2B5EF4-FFF2-40B4-BE49-F238E27FC236}">
                        <a16:creationId xmlns:a16="http://schemas.microsoft.com/office/drawing/2014/main" id="{573F471D-ACE7-9B79-5133-1DD6B7E47964}"/>
                      </a:ext>
                    </a:extLst>
                  </p:cNvPr>
                  <p:cNvSpPr/>
                  <p:nvPr/>
                </p:nvSpPr>
                <p:spPr>
                  <a:xfrm flipV="1">
                    <a:off x="6726595" y="3070602"/>
                    <a:ext cx="109870" cy="173402"/>
                  </a:xfrm>
                  <a:custGeom>
                    <a:avLst/>
                    <a:gdLst>
                      <a:gd name="connsiteX0" fmla="*/ 105864 w 109870"/>
                      <a:gd name="connsiteY0" fmla="*/ 108646 h 173402"/>
                      <a:gd name="connsiteX1" fmla="*/ 86424 w 109870"/>
                      <a:gd name="connsiteY1" fmla="*/ 108646 h 173402"/>
                      <a:gd name="connsiteX2" fmla="*/ 70746 w 109870"/>
                      <a:gd name="connsiteY2" fmla="*/ 124324 h 173402"/>
                      <a:gd name="connsiteX3" fmla="*/ 70746 w 109870"/>
                      <a:gd name="connsiteY3" fmla="*/ 0 h 173402"/>
                      <a:gd name="connsiteX4" fmla="*/ 39077 w 109870"/>
                      <a:gd name="connsiteY4" fmla="*/ 0 h 173402"/>
                      <a:gd name="connsiteX5" fmla="*/ 39077 w 109870"/>
                      <a:gd name="connsiteY5" fmla="*/ 124481 h 173402"/>
                      <a:gd name="connsiteX6" fmla="*/ 23400 w 109870"/>
                      <a:gd name="connsiteY6" fmla="*/ 108803 h 173402"/>
                      <a:gd name="connsiteX7" fmla="*/ 3999 w 109870"/>
                      <a:gd name="connsiteY7" fmla="*/ 108842 h 173402"/>
                      <a:gd name="connsiteX8" fmla="*/ 4038 w 109870"/>
                      <a:gd name="connsiteY8" fmla="*/ 128243 h 173402"/>
                      <a:gd name="connsiteX9" fmla="*/ 45113 w 109870"/>
                      <a:gd name="connsiteY9" fmla="*/ 169397 h 173402"/>
                      <a:gd name="connsiteX10" fmla="*/ 64554 w 109870"/>
                      <a:gd name="connsiteY10" fmla="*/ 169397 h 173402"/>
                      <a:gd name="connsiteX11" fmla="*/ 105708 w 109870"/>
                      <a:gd name="connsiteY11" fmla="*/ 128243 h 173402"/>
                      <a:gd name="connsiteX12" fmla="*/ 105951 w 109870"/>
                      <a:gd name="connsiteY12" fmla="*/ 108734 h 173402"/>
                      <a:gd name="connsiteX13" fmla="*/ 105864 w 109870"/>
                      <a:gd name="connsiteY13" fmla="*/ 108646 h 17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2">
                        <a:moveTo>
                          <a:pt x="105864" y="108646"/>
                        </a:moveTo>
                        <a:cubicBezTo>
                          <a:pt x="100485" y="103306"/>
                          <a:pt x="91804" y="103306"/>
                          <a:pt x="86424" y="108646"/>
                        </a:cubicBezTo>
                        <a:lnTo>
                          <a:pt x="70746" y="124324"/>
                        </a:lnTo>
                        <a:lnTo>
                          <a:pt x="70746" y="0"/>
                        </a:lnTo>
                        <a:lnTo>
                          <a:pt x="39077" y="0"/>
                        </a:lnTo>
                        <a:lnTo>
                          <a:pt x="39077" y="124481"/>
                        </a:lnTo>
                        <a:lnTo>
                          <a:pt x="23400" y="108803"/>
                        </a:lnTo>
                        <a:cubicBezTo>
                          <a:pt x="18032" y="103456"/>
                          <a:pt x="9345" y="103474"/>
                          <a:pt x="3999" y="108842"/>
                        </a:cubicBezTo>
                        <a:cubicBezTo>
                          <a:pt x="-1348" y="114210"/>
                          <a:pt x="-1330" y="122897"/>
                          <a:pt x="4038" y="128243"/>
                        </a:cubicBezTo>
                        <a:lnTo>
                          <a:pt x="45113" y="169397"/>
                        </a:lnTo>
                        <a:cubicBezTo>
                          <a:pt x="50493" y="174738"/>
                          <a:pt x="59174" y="174738"/>
                          <a:pt x="64554" y="169397"/>
                        </a:cubicBezTo>
                        <a:lnTo>
                          <a:pt x="105708" y="128243"/>
                        </a:lnTo>
                        <a:cubicBezTo>
                          <a:pt x="111162" y="122923"/>
                          <a:pt x="111271" y="114188"/>
                          <a:pt x="105951" y="108734"/>
                        </a:cubicBezTo>
                        <a:cubicBezTo>
                          <a:pt x="105922" y="108704"/>
                          <a:pt x="105893" y="108675"/>
                          <a:pt x="105864" y="108646"/>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F0F374CE-76A0-3BE9-09D8-1596B7EC01B5}"/>
                    </a:ext>
                  </a:extLst>
                </p:cNvPr>
                <p:cNvGrpSpPr/>
                <p:nvPr/>
              </p:nvGrpSpPr>
              <p:grpSpPr>
                <a:xfrm>
                  <a:off x="5883623" y="2486625"/>
                  <a:ext cx="532963" cy="545898"/>
                  <a:chOff x="5959124" y="2495014"/>
                  <a:chExt cx="532963" cy="545898"/>
                </a:xfrm>
              </p:grpSpPr>
              <p:sp>
                <p:nvSpPr>
                  <p:cNvPr id="46" name="Freeform: Shape 27">
                    <a:extLst>
                      <a:ext uri="{FF2B5EF4-FFF2-40B4-BE49-F238E27FC236}">
                        <a16:creationId xmlns:a16="http://schemas.microsoft.com/office/drawing/2014/main" id="{43FCE8A3-51BE-62D7-2391-C49C8CED61CA}"/>
                      </a:ext>
                    </a:extLst>
                  </p:cNvPr>
                  <p:cNvSpPr/>
                  <p:nvPr/>
                </p:nvSpPr>
                <p:spPr>
                  <a:xfrm rot="10800000">
                    <a:off x="5966885" y="2495014"/>
                    <a:ext cx="156776" cy="156777"/>
                  </a:xfrm>
                  <a:custGeom>
                    <a:avLst/>
                    <a:gdLst>
                      <a:gd name="connsiteX0" fmla="*/ 156777 w 156776"/>
                      <a:gd name="connsiteY0" fmla="*/ 78389 h 156777"/>
                      <a:gd name="connsiteX1" fmla="*/ 78388 w 156776"/>
                      <a:gd name="connsiteY1" fmla="*/ 156777 h 156777"/>
                      <a:gd name="connsiteX2" fmla="*/ 0 w 156776"/>
                      <a:gd name="connsiteY2" fmla="*/ 78389 h 156777"/>
                      <a:gd name="connsiteX3" fmla="*/ 78388 w 156776"/>
                      <a:gd name="connsiteY3" fmla="*/ 0 h 156777"/>
                      <a:gd name="connsiteX4" fmla="*/ 156777 w 156776"/>
                      <a:gd name="connsiteY4" fmla="*/ 78389 h 15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76" h="156777">
                        <a:moveTo>
                          <a:pt x="156777" y="78389"/>
                        </a:moveTo>
                        <a:cubicBezTo>
                          <a:pt x="156777" y="121681"/>
                          <a:pt x="121681" y="156777"/>
                          <a:pt x="78388" y="156777"/>
                        </a:cubicBezTo>
                        <a:cubicBezTo>
                          <a:pt x="35096" y="156777"/>
                          <a:pt x="0" y="121681"/>
                          <a:pt x="0" y="78389"/>
                        </a:cubicBezTo>
                        <a:cubicBezTo>
                          <a:pt x="0" y="35096"/>
                          <a:pt x="35096" y="0"/>
                          <a:pt x="78388" y="0"/>
                        </a:cubicBezTo>
                        <a:cubicBezTo>
                          <a:pt x="121681" y="0"/>
                          <a:pt x="156777" y="35096"/>
                          <a:pt x="156777" y="78389"/>
                        </a:cubicBezTo>
                        <a:close/>
                      </a:path>
                    </a:pathLst>
                  </a:custGeom>
                  <a:solidFill>
                    <a:srgbClr val="EA6847"/>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28">
                    <a:extLst>
                      <a:ext uri="{FF2B5EF4-FFF2-40B4-BE49-F238E27FC236}">
                        <a16:creationId xmlns:a16="http://schemas.microsoft.com/office/drawing/2014/main" id="{F259DAB5-AE37-8106-6EE4-8D30759036F1}"/>
                      </a:ext>
                    </a:extLst>
                  </p:cNvPr>
                  <p:cNvSpPr/>
                  <p:nvPr/>
                </p:nvSpPr>
                <p:spPr>
                  <a:xfrm rot="10800000">
                    <a:off x="6335311" y="2495485"/>
                    <a:ext cx="156776" cy="156777"/>
                  </a:xfrm>
                  <a:custGeom>
                    <a:avLst/>
                    <a:gdLst>
                      <a:gd name="connsiteX0" fmla="*/ 0 w 156776"/>
                      <a:gd name="connsiteY0" fmla="*/ 0 h 156777"/>
                      <a:gd name="connsiteX1" fmla="*/ 156777 w 156776"/>
                      <a:gd name="connsiteY1" fmla="*/ 0 h 156777"/>
                      <a:gd name="connsiteX2" fmla="*/ 156777 w 156776"/>
                      <a:gd name="connsiteY2" fmla="*/ 156777 h 156777"/>
                      <a:gd name="connsiteX3" fmla="*/ 0 w 156776"/>
                      <a:gd name="connsiteY3" fmla="*/ 156777 h 156777"/>
                    </a:gdLst>
                    <a:ahLst/>
                    <a:cxnLst>
                      <a:cxn ang="0">
                        <a:pos x="connsiteX0" y="connsiteY0"/>
                      </a:cxn>
                      <a:cxn ang="0">
                        <a:pos x="connsiteX1" y="connsiteY1"/>
                      </a:cxn>
                      <a:cxn ang="0">
                        <a:pos x="connsiteX2" y="connsiteY2"/>
                      </a:cxn>
                      <a:cxn ang="0">
                        <a:pos x="connsiteX3" y="connsiteY3"/>
                      </a:cxn>
                    </a:cxnLst>
                    <a:rect l="l" t="t" r="r" b="b"/>
                    <a:pathLst>
                      <a:path w="156776" h="156777">
                        <a:moveTo>
                          <a:pt x="0" y="0"/>
                        </a:moveTo>
                        <a:lnTo>
                          <a:pt x="156777" y="0"/>
                        </a:lnTo>
                        <a:lnTo>
                          <a:pt x="156777" y="156777"/>
                        </a:lnTo>
                        <a:lnTo>
                          <a:pt x="0" y="156777"/>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29">
                    <a:extLst>
                      <a:ext uri="{FF2B5EF4-FFF2-40B4-BE49-F238E27FC236}">
                        <a16:creationId xmlns:a16="http://schemas.microsoft.com/office/drawing/2014/main" id="{9DF3ABED-612A-1AD5-3266-A0C909566277}"/>
                      </a:ext>
                    </a:extLst>
                  </p:cNvPr>
                  <p:cNvSpPr/>
                  <p:nvPr/>
                </p:nvSpPr>
                <p:spPr>
                  <a:xfrm rot="10800000" flipH="1">
                    <a:off x="6156036" y="2518436"/>
                    <a:ext cx="165477" cy="109789"/>
                  </a:xfrm>
                  <a:custGeom>
                    <a:avLst/>
                    <a:gdLst>
                      <a:gd name="connsiteX0" fmla="*/ 165478 w 165477"/>
                      <a:gd name="connsiteY0" fmla="*/ 39144 h 109789"/>
                      <a:gd name="connsiteX1" fmla="*/ 48914 w 165477"/>
                      <a:gd name="connsiteY1" fmla="*/ 39144 h 109789"/>
                      <a:gd name="connsiteX2" fmla="*/ 64592 w 165477"/>
                      <a:gd name="connsiteY2" fmla="*/ 23466 h 109789"/>
                      <a:gd name="connsiteX3" fmla="*/ 64592 w 165477"/>
                      <a:gd name="connsiteY3" fmla="*/ 4026 h 109789"/>
                      <a:gd name="connsiteX4" fmla="*/ 45152 w 165477"/>
                      <a:gd name="connsiteY4" fmla="*/ 4026 h 109789"/>
                      <a:gd name="connsiteX5" fmla="*/ 3998 w 165477"/>
                      <a:gd name="connsiteY5" fmla="*/ 45180 h 109789"/>
                      <a:gd name="connsiteX6" fmla="*/ 0 w 165477"/>
                      <a:gd name="connsiteY6" fmla="*/ 54900 h 109789"/>
                      <a:gd name="connsiteX7" fmla="*/ 3998 w 165477"/>
                      <a:gd name="connsiteY7" fmla="*/ 64620 h 109789"/>
                      <a:gd name="connsiteX8" fmla="*/ 45152 w 165477"/>
                      <a:gd name="connsiteY8" fmla="*/ 105774 h 109789"/>
                      <a:gd name="connsiteX9" fmla="*/ 64631 w 165477"/>
                      <a:gd name="connsiteY9" fmla="*/ 105735 h 109789"/>
                      <a:gd name="connsiteX10" fmla="*/ 64592 w 165477"/>
                      <a:gd name="connsiteY10" fmla="*/ 86256 h 109789"/>
                      <a:gd name="connsiteX11" fmla="*/ 48914 w 165477"/>
                      <a:gd name="connsiteY11" fmla="*/ 70578 h 109789"/>
                      <a:gd name="connsiteX12" fmla="*/ 165478 w 165477"/>
                      <a:gd name="connsiteY12" fmla="*/ 70578 h 10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77" h="109789">
                        <a:moveTo>
                          <a:pt x="165478" y="39144"/>
                        </a:moveTo>
                        <a:lnTo>
                          <a:pt x="48914" y="39144"/>
                        </a:lnTo>
                        <a:lnTo>
                          <a:pt x="64592" y="23466"/>
                        </a:lnTo>
                        <a:cubicBezTo>
                          <a:pt x="69960" y="18098"/>
                          <a:pt x="69960" y="9394"/>
                          <a:pt x="64592" y="4026"/>
                        </a:cubicBezTo>
                        <a:cubicBezTo>
                          <a:pt x="59224" y="-1342"/>
                          <a:pt x="50520" y="-1342"/>
                          <a:pt x="45152" y="4026"/>
                        </a:cubicBezTo>
                        <a:lnTo>
                          <a:pt x="3998" y="45180"/>
                        </a:lnTo>
                        <a:cubicBezTo>
                          <a:pt x="1464" y="47784"/>
                          <a:pt x="31" y="51266"/>
                          <a:pt x="0" y="54900"/>
                        </a:cubicBezTo>
                        <a:cubicBezTo>
                          <a:pt x="15" y="58537"/>
                          <a:pt x="1449" y="62025"/>
                          <a:pt x="3998" y="64620"/>
                        </a:cubicBezTo>
                        <a:lnTo>
                          <a:pt x="45152" y="105774"/>
                        </a:lnTo>
                        <a:cubicBezTo>
                          <a:pt x="50542" y="111142"/>
                          <a:pt x="59263" y="111125"/>
                          <a:pt x="64631" y="105735"/>
                        </a:cubicBezTo>
                        <a:cubicBezTo>
                          <a:pt x="69999" y="100345"/>
                          <a:pt x="69982" y="91624"/>
                          <a:pt x="64592" y="86256"/>
                        </a:cubicBezTo>
                        <a:lnTo>
                          <a:pt x="48914" y="70578"/>
                        </a:lnTo>
                        <a:lnTo>
                          <a:pt x="165478" y="70578"/>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30">
                    <a:extLst>
                      <a:ext uri="{FF2B5EF4-FFF2-40B4-BE49-F238E27FC236}">
                        <a16:creationId xmlns:a16="http://schemas.microsoft.com/office/drawing/2014/main" id="{EFAB5834-925B-245F-3567-AA21C6B793C0}"/>
                      </a:ext>
                    </a:extLst>
                  </p:cNvPr>
                  <p:cNvSpPr/>
                  <p:nvPr/>
                </p:nvSpPr>
                <p:spPr>
                  <a:xfrm rot="10800000">
                    <a:off x="5959124" y="2871436"/>
                    <a:ext cx="172297" cy="169476"/>
                  </a:xfrm>
                  <a:custGeom>
                    <a:avLst/>
                    <a:gdLst>
                      <a:gd name="connsiteX0" fmla="*/ 86149 w 172297"/>
                      <a:gd name="connsiteY0" fmla="*/ 169476 h 169476"/>
                      <a:gd name="connsiteX1" fmla="*/ 0 w 172297"/>
                      <a:gd name="connsiteY1" fmla="*/ 83327 h 169476"/>
                      <a:gd name="connsiteX2" fmla="*/ 86149 w 172297"/>
                      <a:gd name="connsiteY2" fmla="*/ 0 h 169476"/>
                      <a:gd name="connsiteX3" fmla="*/ 172298 w 172297"/>
                      <a:gd name="connsiteY3" fmla="*/ 83327 h 169476"/>
                      <a:gd name="connsiteX4" fmla="*/ 86149 w 172297"/>
                      <a:gd name="connsiteY4" fmla="*/ 169476 h 16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97" h="169476">
                        <a:moveTo>
                          <a:pt x="86149" y="169476"/>
                        </a:moveTo>
                        <a:lnTo>
                          <a:pt x="0" y="83327"/>
                        </a:lnTo>
                        <a:lnTo>
                          <a:pt x="86149" y="0"/>
                        </a:lnTo>
                        <a:lnTo>
                          <a:pt x="172298" y="83327"/>
                        </a:lnTo>
                        <a:lnTo>
                          <a:pt x="86149" y="169476"/>
                        </a:ln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31">
                    <a:extLst>
                      <a:ext uri="{FF2B5EF4-FFF2-40B4-BE49-F238E27FC236}">
                        <a16:creationId xmlns:a16="http://schemas.microsoft.com/office/drawing/2014/main" id="{A4BAF722-3520-51FD-0077-2B1ECB723254}"/>
                      </a:ext>
                    </a:extLst>
                  </p:cNvPr>
                  <p:cNvSpPr/>
                  <p:nvPr/>
                </p:nvSpPr>
                <p:spPr>
                  <a:xfrm rot="10800000" flipH="1">
                    <a:off x="6146700" y="2903076"/>
                    <a:ext cx="157254" cy="109695"/>
                  </a:xfrm>
                  <a:custGeom>
                    <a:avLst/>
                    <a:gdLst>
                      <a:gd name="connsiteX0" fmla="*/ 153249 w 157254"/>
                      <a:gd name="connsiteY0" fmla="*/ 45153 h 109695"/>
                      <a:gd name="connsiteX1" fmla="*/ 112095 w 157254"/>
                      <a:gd name="connsiteY1" fmla="*/ 3999 h 109695"/>
                      <a:gd name="connsiteX2" fmla="*/ 92694 w 157254"/>
                      <a:gd name="connsiteY2" fmla="*/ 4038 h 109695"/>
                      <a:gd name="connsiteX3" fmla="*/ 92734 w 157254"/>
                      <a:gd name="connsiteY3" fmla="*/ 23439 h 109695"/>
                      <a:gd name="connsiteX4" fmla="*/ 108411 w 157254"/>
                      <a:gd name="connsiteY4" fmla="*/ 39117 h 109695"/>
                      <a:gd name="connsiteX5" fmla="*/ 0 w 157254"/>
                      <a:gd name="connsiteY5" fmla="*/ 39117 h 109695"/>
                      <a:gd name="connsiteX6" fmla="*/ 0 w 157254"/>
                      <a:gd name="connsiteY6" fmla="*/ 70472 h 109695"/>
                      <a:gd name="connsiteX7" fmla="*/ 108490 w 157254"/>
                      <a:gd name="connsiteY7" fmla="*/ 70472 h 109695"/>
                      <a:gd name="connsiteX8" fmla="*/ 92812 w 157254"/>
                      <a:gd name="connsiteY8" fmla="*/ 86150 h 109695"/>
                      <a:gd name="connsiteX9" fmla="*/ 92655 w 157254"/>
                      <a:gd name="connsiteY9" fmla="*/ 105590 h 109695"/>
                      <a:gd name="connsiteX10" fmla="*/ 112095 w 157254"/>
                      <a:gd name="connsiteY10" fmla="*/ 105747 h 109695"/>
                      <a:gd name="connsiteX11" fmla="*/ 153249 w 157254"/>
                      <a:gd name="connsiteY11" fmla="*/ 64593 h 109695"/>
                      <a:gd name="connsiteX12" fmla="*/ 153249 w 157254"/>
                      <a:gd name="connsiteY12" fmla="*/ 45153 h 1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54" h="109695">
                        <a:moveTo>
                          <a:pt x="153249" y="45153"/>
                        </a:moveTo>
                        <a:lnTo>
                          <a:pt x="112095" y="3999"/>
                        </a:lnTo>
                        <a:cubicBezTo>
                          <a:pt x="106727" y="-1348"/>
                          <a:pt x="98041" y="-1330"/>
                          <a:pt x="92694" y="4038"/>
                        </a:cubicBezTo>
                        <a:cubicBezTo>
                          <a:pt x="87347" y="9406"/>
                          <a:pt x="87365" y="18092"/>
                          <a:pt x="92734" y="23439"/>
                        </a:cubicBezTo>
                        <a:lnTo>
                          <a:pt x="108411" y="39117"/>
                        </a:lnTo>
                        <a:lnTo>
                          <a:pt x="0" y="39117"/>
                        </a:lnTo>
                        <a:lnTo>
                          <a:pt x="0" y="70472"/>
                        </a:lnTo>
                        <a:lnTo>
                          <a:pt x="108490" y="70472"/>
                        </a:lnTo>
                        <a:lnTo>
                          <a:pt x="92812" y="86150"/>
                        </a:lnTo>
                        <a:cubicBezTo>
                          <a:pt x="87400" y="91475"/>
                          <a:pt x="87330" y="100178"/>
                          <a:pt x="92655" y="105590"/>
                        </a:cubicBezTo>
                        <a:cubicBezTo>
                          <a:pt x="97980" y="111002"/>
                          <a:pt x="106684" y="111072"/>
                          <a:pt x="112095" y="105747"/>
                        </a:cubicBezTo>
                        <a:lnTo>
                          <a:pt x="153249" y="64593"/>
                        </a:lnTo>
                        <a:cubicBezTo>
                          <a:pt x="158590" y="59213"/>
                          <a:pt x="158590" y="50532"/>
                          <a:pt x="153249" y="45153"/>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32">
                    <a:extLst>
                      <a:ext uri="{FF2B5EF4-FFF2-40B4-BE49-F238E27FC236}">
                        <a16:creationId xmlns:a16="http://schemas.microsoft.com/office/drawing/2014/main" id="{A3D11D97-FF99-C239-9FC4-4E52CF635F87}"/>
                      </a:ext>
                    </a:extLst>
                  </p:cNvPr>
                  <p:cNvSpPr/>
                  <p:nvPr/>
                </p:nvSpPr>
                <p:spPr>
                  <a:xfrm rot="10800000" flipV="1">
                    <a:off x="5990158" y="2666991"/>
                    <a:ext cx="109870" cy="173403"/>
                  </a:xfrm>
                  <a:custGeom>
                    <a:avLst/>
                    <a:gdLst>
                      <a:gd name="connsiteX0" fmla="*/ 105864 w 109870"/>
                      <a:gd name="connsiteY0" fmla="*/ 108647 h 173403"/>
                      <a:gd name="connsiteX1" fmla="*/ 86424 w 109870"/>
                      <a:gd name="connsiteY1" fmla="*/ 108647 h 173403"/>
                      <a:gd name="connsiteX2" fmla="*/ 70746 w 109870"/>
                      <a:gd name="connsiteY2" fmla="*/ 124324 h 173403"/>
                      <a:gd name="connsiteX3" fmla="*/ 70746 w 109870"/>
                      <a:gd name="connsiteY3" fmla="*/ 0 h 173403"/>
                      <a:gd name="connsiteX4" fmla="*/ 39077 w 109870"/>
                      <a:gd name="connsiteY4" fmla="*/ 0 h 173403"/>
                      <a:gd name="connsiteX5" fmla="*/ 39077 w 109870"/>
                      <a:gd name="connsiteY5" fmla="*/ 124481 h 173403"/>
                      <a:gd name="connsiteX6" fmla="*/ 23400 w 109870"/>
                      <a:gd name="connsiteY6" fmla="*/ 108803 h 173403"/>
                      <a:gd name="connsiteX7" fmla="*/ 3999 w 109870"/>
                      <a:gd name="connsiteY7" fmla="*/ 108842 h 173403"/>
                      <a:gd name="connsiteX8" fmla="*/ 4038 w 109870"/>
                      <a:gd name="connsiteY8" fmla="*/ 128244 h 173403"/>
                      <a:gd name="connsiteX9" fmla="*/ 45113 w 109870"/>
                      <a:gd name="connsiteY9" fmla="*/ 169398 h 173403"/>
                      <a:gd name="connsiteX10" fmla="*/ 64554 w 109870"/>
                      <a:gd name="connsiteY10" fmla="*/ 169398 h 173403"/>
                      <a:gd name="connsiteX11" fmla="*/ 105708 w 109870"/>
                      <a:gd name="connsiteY11" fmla="*/ 128244 h 173403"/>
                      <a:gd name="connsiteX12" fmla="*/ 105951 w 109870"/>
                      <a:gd name="connsiteY12" fmla="*/ 108734 h 173403"/>
                      <a:gd name="connsiteX13" fmla="*/ 105864 w 109870"/>
                      <a:gd name="connsiteY13" fmla="*/ 108647 h 17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70" h="173403">
                        <a:moveTo>
                          <a:pt x="105864" y="108647"/>
                        </a:moveTo>
                        <a:cubicBezTo>
                          <a:pt x="100485" y="103306"/>
                          <a:pt x="91804" y="103306"/>
                          <a:pt x="86424" y="108647"/>
                        </a:cubicBezTo>
                        <a:lnTo>
                          <a:pt x="70746" y="124324"/>
                        </a:lnTo>
                        <a:lnTo>
                          <a:pt x="70746" y="0"/>
                        </a:lnTo>
                        <a:lnTo>
                          <a:pt x="39077" y="0"/>
                        </a:lnTo>
                        <a:lnTo>
                          <a:pt x="39077" y="124481"/>
                        </a:lnTo>
                        <a:lnTo>
                          <a:pt x="23400" y="108803"/>
                        </a:lnTo>
                        <a:cubicBezTo>
                          <a:pt x="18032" y="103456"/>
                          <a:pt x="9345" y="103474"/>
                          <a:pt x="3999" y="108842"/>
                        </a:cubicBezTo>
                        <a:cubicBezTo>
                          <a:pt x="-1348" y="114211"/>
                          <a:pt x="-1330" y="122897"/>
                          <a:pt x="4038" y="128244"/>
                        </a:cubicBezTo>
                        <a:lnTo>
                          <a:pt x="45113" y="169398"/>
                        </a:lnTo>
                        <a:cubicBezTo>
                          <a:pt x="50493" y="174738"/>
                          <a:pt x="59174" y="174738"/>
                          <a:pt x="64554" y="169398"/>
                        </a:cubicBezTo>
                        <a:lnTo>
                          <a:pt x="105708" y="128244"/>
                        </a:lnTo>
                        <a:cubicBezTo>
                          <a:pt x="111162" y="122923"/>
                          <a:pt x="111271" y="114189"/>
                          <a:pt x="105951" y="108734"/>
                        </a:cubicBezTo>
                        <a:cubicBezTo>
                          <a:pt x="105922" y="108705"/>
                          <a:pt x="105893" y="108676"/>
                          <a:pt x="105864" y="108647"/>
                        </a:cubicBezTo>
                        <a:close/>
                      </a:path>
                    </a:pathLst>
                  </a:custGeom>
                  <a:solidFill>
                    <a:schemeClr val="bg1"/>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5" name="Graphic 44" descr="Bullseye">
                  <a:extLst>
                    <a:ext uri="{FF2B5EF4-FFF2-40B4-BE49-F238E27FC236}">
                      <a16:creationId xmlns:a16="http://schemas.microsoft.com/office/drawing/2014/main" id="{AA2593EB-8F5F-8297-DF16-06399CE86A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7973" y="2711741"/>
                  <a:ext cx="476775" cy="476775"/>
                </a:xfrm>
                <a:prstGeom prst="rect">
                  <a:avLst/>
                </a:prstGeom>
                <a:effectLst>
                  <a:outerShdw blurRad="50800" dist="38100" dir="2700000" algn="tl" rotWithShape="0">
                    <a:prstClr val="black">
                      <a:alpha val="40000"/>
                    </a:prstClr>
                  </a:outerShdw>
                </a:effectLst>
              </p:spPr>
            </p:pic>
          </p:grpSp>
        </p:grpSp>
        <p:pic>
          <p:nvPicPr>
            <p:cNvPr id="72" name="Graphic 71" descr="Badge 1 with solid fill">
              <a:extLst>
                <a:ext uri="{FF2B5EF4-FFF2-40B4-BE49-F238E27FC236}">
                  <a16:creationId xmlns:a16="http://schemas.microsoft.com/office/drawing/2014/main" id="{6F6521BD-D8DD-2623-A62A-178EBC7331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47471" y="747625"/>
              <a:ext cx="632726" cy="632726"/>
            </a:xfrm>
            <a:prstGeom prst="rect">
              <a:avLst/>
            </a:prstGeom>
          </p:spPr>
        </p:pic>
        <p:pic>
          <p:nvPicPr>
            <p:cNvPr id="73" name="Graphic 72" descr="Badge with solid fill">
              <a:extLst>
                <a:ext uri="{FF2B5EF4-FFF2-40B4-BE49-F238E27FC236}">
                  <a16:creationId xmlns:a16="http://schemas.microsoft.com/office/drawing/2014/main" id="{7A173934-C7FB-98F1-8F4F-FF6BC52900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16348" y="3209512"/>
              <a:ext cx="632726" cy="632726"/>
            </a:xfrm>
            <a:prstGeom prst="rect">
              <a:avLst/>
            </a:prstGeom>
          </p:spPr>
        </p:pic>
        <p:pic>
          <p:nvPicPr>
            <p:cNvPr id="74" name="Graphic 73" descr="Badge 3 with solid fill">
              <a:extLst>
                <a:ext uri="{FF2B5EF4-FFF2-40B4-BE49-F238E27FC236}">
                  <a16:creationId xmlns:a16="http://schemas.microsoft.com/office/drawing/2014/main" id="{57440046-D8A5-F915-377E-C85C1C85556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42443" y="3246722"/>
              <a:ext cx="632726" cy="632726"/>
            </a:xfrm>
            <a:prstGeom prst="rect">
              <a:avLst/>
            </a:prstGeom>
          </p:spPr>
        </p:pic>
        <p:pic>
          <p:nvPicPr>
            <p:cNvPr id="75" name="Graphic 74" descr="Badge 4 with solid fill">
              <a:extLst>
                <a:ext uri="{FF2B5EF4-FFF2-40B4-BE49-F238E27FC236}">
                  <a16:creationId xmlns:a16="http://schemas.microsoft.com/office/drawing/2014/main" id="{8B51051D-6235-021C-19AC-37F46AD453E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33893" y="747625"/>
              <a:ext cx="632726" cy="632726"/>
            </a:xfrm>
            <a:prstGeom prst="rect">
              <a:avLst/>
            </a:prstGeom>
          </p:spPr>
        </p:pic>
        <p:sp>
          <p:nvSpPr>
            <p:cNvPr id="76" name="Rounded Rectangle 75">
              <a:extLst>
                <a:ext uri="{FF2B5EF4-FFF2-40B4-BE49-F238E27FC236}">
                  <a16:creationId xmlns:a16="http://schemas.microsoft.com/office/drawing/2014/main" id="{1B8DAB19-CAFC-2039-6D12-06BA882DEEA5}"/>
                </a:ext>
              </a:extLst>
            </p:cNvPr>
            <p:cNvSpPr/>
            <p:nvPr/>
          </p:nvSpPr>
          <p:spPr>
            <a:xfrm>
              <a:off x="9539077" y="621205"/>
              <a:ext cx="1320069" cy="1384996"/>
            </a:xfrm>
            <a:prstGeom prst="roundRect">
              <a:avLst/>
            </a:prstGeom>
            <a:solidFill>
              <a:srgbClr val="009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F3228FD-D050-86C3-A5E4-A556DE84B044}"/>
                </a:ext>
              </a:extLst>
            </p:cNvPr>
            <p:cNvSpPr txBox="1"/>
            <p:nvPr/>
          </p:nvSpPr>
          <p:spPr>
            <a:xfrm>
              <a:off x="9649342" y="776065"/>
              <a:ext cx="2052836" cy="369332"/>
            </a:xfrm>
            <a:prstGeom prst="rect">
              <a:avLst/>
            </a:prstGeom>
            <a:noFill/>
          </p:spPr>
          <p:txBody>
            <a:bodyPr wrap="square" lIns="91440" tIns="45720" rIns="91440" bIns="45720" rtlCol="0" anchor="t">
              <a:spAutoFit/>
            </a:bodyPr>
            <a:lstStyle/>
            <a:p>
              <a:r>
                <a:rPr lang="en-US" b="1">
                  <a:solidFill>
                    <a:schemeClr val="bg1"/>
                  </a:solidFill>
                  <a:latin typeface="Segoe UI"/>
                  <a:cs typeface="Segoe UI"/>
                </a:rPr>
                <a:t>Tools</a:t>
              </a:r>
            </a:p>
          </p:txBody>
        </p:sp>
        <p:sp>
          <p:nvSpPr>
            <p:cNvPr id="78" name="TextBox 77">
              <a:extLst>
                <a:ext uri="{FF2B5EF4-FFF2-40B4-BE49-F238E27FC236}">
                  <a16:creationId xmlns:a16="http://schemas.microsoft.com/office/drawing/2014/main" id="{8EEBF2CF-2D1D-4AB9-0EB7-D81E29ED494D}"/>
                </a:ext>
              </a:extLst>
            </p:cNvPr>
            <p:cNvSpPr txBox="1"/>
            <p:nvPr/>
          </p:nvSpPr>
          <p:spPr>
            <a:xfrm>
              <a:off x="9649342" y="1241182"/>
              <a:ext cx="2052836" cy="600164"/>
            </a:xfrm>
            <a:prstGeom prst="rect">
              <a:avLst/>
            </a:prstGeom>
            <a:noFill/>
          </p:spPr>
          <p:txBody>
            <a:bodyPr wrap="square" lIns="91440" tIns="45720" rIns="91440" bIns="45720" rtlCol="0" anchor="t">
              <a:spAutoFit/>
            </a:bodyPr>
            <a:lstStyle/>
            <a:p>
              <a:r>
                <a:rPr lang="en-US" sz="1100" b="1">
                  <a:solidFill>
                    <a:schemeClr val="bg1"/>
                  </a:solidFill>
                  <a:latin typeface="Segoe UI"/>
                  <a:cs typeface="Segoe UI"/>
                </a:rPr>
                <a:t>T1 Rapid PEA</a:t>
              </a:r>
              <a:endParaRPr lang="en-US" sz="1100">
                <a:solidFill>
                  <a:schemeClr val="bg1"/>
                </a:solidFill>
                <a:latin typeface="Aptos" panose="02110004020202020204"/>
                <a:cs typeface="Segoe UI"/>
              </a:endParaRPr>
            </a:p>
            <a:p>
              <a:r>
                <a:rPr lang="en-US" sz="1100" b="1">
                  <a:solidFill>
                    <a:schemeClr val="bg1"/>
                  </a:solidFill>
                  <a:latin typeface="Segoe UI"/>
                  <a:cs typeface="Segoe UI"/>
                </a:rPr>
                <a:t>T2 Baseline PEA</a:t>
              </a:r>
            </a:p>
            <a:p>
              <a:r>
                <a:rPr lang="en-US" sz="1100" b="1">
                  <a:solidFill>
                    <a:schemeClr val="bg1"/>
                  </a:solidFill>
                  <a:latin typeface="Segoe UI"/>
                  <a:cs typeface="Segoe UI"/>
                </a:rPr>
                <a:t>T3 SPA</a:t>
              </a:r>
            </a:p>
          </p:txBody>
        </p:sp>
        <p:sp>
          <p:nvSpPr>
            <p:cNvPr id="79" name="Rounded Rectangle 78">
              <a:extLst>
                <a:ext uri="{FF2B5EF4-FFF2-40B4-BE49-F238E27FC236}">
                  <a16:creationId xmlns:a16="http://schemas.microsoft.com/office/drawing/2014/main" id="{4C958B37-6249-EE09-C587-01BE84439ABF}"/>
                </a:ext>
              </a:extLst>
            </p:cNvPr>
            <p:cNvSpPr/>
            <p:nvPr/>
          </p:nvSpPr>
          <p:spPr>
            <a:xfrm>
              <a:off x="2520176" y="5280788"/>
              <a:ext cx="6658319" cy="652592"/>
            </a:xfrm>
            <a:prstGeom prst="roundRect">
              <a:avLst/>
            </a:prstGeom>
            <a:solidFill>
              <a:srgbClr val="2BB673">
                <a:alpha val="554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1B5259-046E-CC4C-5599-D6582B0BFC26}"/>
                </a:ext>
              </a:extLst>
            </p:cNvPr>
            <p:cNvSpPr txBox="1"/>
            <p:nvPr/>
          </p:nvSpPr>
          <p:spPr>
            <a:xfrm>
              <a:off x="2838788" y="5347172"/>
              <a:ext cx="6339707" cy="523220"/>
            </a:xfrm>
            <a:prstGeom prst="rect">
              <a:avLst/>
            </a:prstGeom>
            <a:noFill/>
          </p:spPr>
          <p:txBody>
            <a:bodyPr wrap="square" lIns="91440" tIns="45720" rIns="91440" bIns="45720" rtlCol="0" anchor="t">
              <a:spAutoFit/>
            </a:bodyPr>
            <a:lstStyle/>
            <a:p>
              <a:r>
                <a:rPr lang="en-US" sz="1400" b="1">
                  <a:solidFill>
                    <a:schemeClr val="tx1">
                      <a:lumMod val="65000"/>
                      <a:lumOff val="35000"/>
                    </a:schemeClr>
                  </a:solidFill>
                  <a:latin typeface="Aptos SemiBold" panose="020B0004020202020204" pitchFamily="34" charset="0"/>
                  <a:ea typeface="+mn-lt"/>
                  <a:cs typeface="+mn-lt"/>
                </a:rPr>
                <a:t>Module 1: Introduction to TWP </a:t>
              </a:r>
              <a:br>
                <a:rPr lang="en-US" sz="1400" b="1">
                  <a:solidFill>
                    <a:schemeClr val="tx1">
                      <a:lumMod val="65000"/>
                      <a:lumOff val="35000"/>
                    </a:schemeClr>
                  </a:solidFill>
                  <a:latin typeface="Aptos SemiBold" panose="020B0004020202020204" pitchFamily="34" charset="0"/>
                  <a:ea typeface="+mn-lt"/>
                  <a:cs typeface="+mn-lt"/>
                </a:rPr>
              </a:br>
              <a:r>
                <a:rPr lang="en-US" sz="1400" b="1">
                  <a:solidFill>
                    <a:schemeClr val="tx1">
                      <a:lumMod val="65000"/>
                      <a:lumOff val="35000"/>
                    </a:schemeClr>
                  </a:solidFill>
                  <a:latin typeface="Aptos SemiBold" panose="020B0004020202020204" pitchFamily="34" charset="0"/>
                  <a:ea typeface="+mn-lt"/>
                  <a:cs typeface="+mn-lt"/>
                </a:rPr>
                <a:t>Module 2: Integrating TWP into a Systems Approach </a:t>
              </a:r>
              <a:endParaRPr lang="en-US" sz="1400" b="1">
                <a:solidFill>
                  <a:schemeClr val="tx1">
                    <a:lumMod val="65000"/>
                    <a:lumOff val="35000"/>
                  </a:schemeClr>
                </a:solidFill>
                <a:latin typeface="Aptos SemiBold" panose="020B0004020202020204" pitchFamily="34" charset="0"/>
              </a:endParaRPr>
            </a:p>
          </p:txBody>
        </p:sp>
        <p:sp>
          <p:nvSpPr>
            <p:cNvPr id="81" name="TextBox 80">
              <a:extLst>
                <a:ext uri="{FF2B5EF4-FFF2-40B4-BE49-F238E27FC236}">
                  <a16:creationId xmlns:a16="http://schemas.microsoft.com/office/drawing/2014/main" id="{17C37415-60C8-0A16-6607-2FC8B05E9EA4}"/>
                </a:ext>
              </a:extLst>
            </p:cNvPr>
            <p:cNvSpPr txBox="1"/>
            <p:nvPr/>
          </p:nvSpPr>
          <p:spPr>
            <a:xfrm>
              <a:off x="2210137" y="4991402"/>
              <a:ext cx="1821668" cy="307777"/>
            </a:xfrm>
            <a:prstGeom prst="rect">
              <a:avLst/>
            </a:prstGeom>
            <a:noFill/>
          </p:spPr>
          <p:txBody>
            <a:bodyPr wrap="square" lIns="91440" tIns="45720" rIns="91440" bIns="45720" rtlCol="0" anchor="t">
              <a:spAutoFit/>
            </a:bodyPr>
            <a:lstStyle/>
            <a:p>
              <a:pPr algn="ctr"/>
              <a:r>
                <a:rPr lang="en-US" sz="1400" b="1" i="1">
                  <a:solidFill>
                    <a:srgbClr val="2BB673"/>
                  </a:solidFill>
                  <a:latin typeface="Segoe UI"/>
                  <a:cs typeface="Segoe UI"/>
                </a:rPr>
                <a:t>Cross-cutting</a:t>
              </a:r>
            </a:p>
          </p:txBody>
        </p:sp>
        <p:sp>
          <p:nvSpPr>
            <p:cNvPr id="82" name="Rounded Rectangle 81">
              <a:extLst>
                <a:ext uri="{FF2B5EF4-FFF2-40B4-BE49-F238E27FC236}">
                  <a16:creationId xmlns:a16="http://schemas.microsoft.com/office/drawing/2014/main" id="{D93B8F77-5FB4-470C-624F-CDF2FE57FCBA}"/>
                </a:ext>
              </a:extLst>
            </p:cNvPr>
            <p:cNvSpPr/>
            <p:nvPr/>
          </p:nvSpPr>
          <p:spPr>
            <a:xfrm>
              <a:off x="9539077" y="3713730"/>
              <a:ext cx="1320069" cy="1362456"/>
            </a:xfrm>
            <a:prstGeom prst="roundRect">
              <a:avLst/>
            </a:prstGeom>
            <a:solidFill>
              <a:srgbClr val="6A30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793FCF5-D4C9-6DD9-9C4B-E2876EB8A28F}"/>
                </a:ext>
              </a:extLst>
            </p:cNvPr>
            <p:cNvSpPr txBox="1"/>
            <p:nvPr/>
          </p:nvSpPr>
          <p:spPr>
            <a:xfrm>
              <a:off x="9649342" y="3896147"/>
              <a:ext cx="2052836" cy="369332"/>
            </a:xfrm>
            <a:prstGeom prst="rect">
              <a:avLst/>
            </a:prstGeom>
            <a:noFill/>
          </p:spPr>
          <p:txBody>
            <a:bodyPr wrap="square" lIns="91440" tIns="45720" rIns="91440" bIns="45720" rtlCol="0" anchor="t">
              <a:spAutoFit/>
            </a:bodyPr>
            <a:lstStyle/>
            <a:p>
              <a:r>
                <a:rPr lang="en-US" b="1">
                  <a:solidFill>
                    <a:schemeClr val="bg1"/>
                  </a:solidFill>
                  <a:latin typeface="Segoe UI"/>
                  <a:cs typeface="Segoe UI"/>
                </a:rPr>
                <a:t>Tools</a:t>
              </a:r>
            </a:p>
          </p:txBody>
        </p:sp>
        <p:sp>
          <p:nvSpPr>
            <p:cNvPr id="84" name="TextBox 83">
              <a:extLst>
                <a:ext uri="{FF2B5EF4-FFF2-40B4-BE49-F238E27FC236}">
                  <a16:creationId xmlns:a16="http://schemas.microsoft.com/office/drawing/2014/main" id="{1639AF41-7864-1CFF-71A5-8E0126B14320}"/>
                </a:ext>
              </a:extLst>
            </p:cNvPr>
            <p:cNvSpPr txBox="1"/>
            <p:nvPr/>
          </p:nvSpPr>
          <p:spPr>
            <a:xfrm>
              <a:off x="9649342" y="4288138"/>
              <a:ext cx="2052836" cy="430887"/>
            </a:xfrm>
            <a:prstGeom prst="rect">
              <a:avLst/>
            </a:prstGeom>
            <a:noFill/>
          </p:spPr>
          <p:txBody>
            <a:bodyPr wrap="square" lIns="91440" tIns="45720" rIns="91440" bIns="45720" rtlCol="0" anchor="t">
              <a:spAutoFit/>
            </a:bodyPr>
            <a:lstStyle/>
            <a:p>
              <a:r>
                <a:rPr lang="en-US" sz="1100" b="1">
                  <a:solidFill>
                    <a:schemeClr val="bg1"/>
                  </a:solidFill>
                  <a:latin typeface="Segoe UI"/>
                  <a:cs typeface="Segoe UI"/>
                </a:rPr>
                <a:t>T4 Scenario </a:t>
              </a:r>
              <a:endParaRPr lang="en-US" sz="1100">
                <a:solidFill>
                  <a:schemeClr val="bg1"/>
                </a:solidFill>
                <a:latin typeface="Aptos" panose="02110004020202020204"/>
                <a:cs typeface="Segoe UI"/>
              </a:endParaRPr>
            </a:p>
            <a:p>
              <a:r>
                <a:rPr lang="en-US" sz="1100" b="1">
                  <a:solidFill>
                    <a:schemeClr val="bg1"/>
                  </a:solidFill>
                  <a:latin typeface="Segoe UI"/>
                  <a:cs typeface="Segoe UI"/>
                </a:rPr>
                <a:t>Planning</a:t>
              </a:r>
              <a:endParaRPr lang="en-US" sz="1100">
                <a:solidFill>
                  <a:schemeClr val="bg1"/>
                </a:solidFill>
                <a:latin typeface="Aptos" panose="02110004020202020204"/>
                <a:cs typeface="Segoe UI"/>
              </a:endParaRPr>
            </a:p>
          </p:txBody>
        </p:sp>
        <p:sp>
          <p:nvSpPr>
            <p:cNvPr id="85" name="Rounded Rectangle 84">
              <a:extLst>
                <a:ext uri="{FF2B5EF4-FFF2-40B4-BE49-F238E27FC236}">
                  <a16:creationId xmlns:a16="http://schemas.microsoft.com/office/drawing/2014/main" id="{3918031A-65D0-14BB-E739-32347B8FF346}"/>
                </a:ext>
              </a:extLst>
            </p:cNvPr>
            <p:cNvSpPr/>
            <p:nvPr/>
          </p:nvSpPr>
          <p:spPr>
            <a:xfrm>
              <a:off x="991491" y="3713730"/>
              <a:ext cx="1320069" cy="1364456"/>
            </a:xfrm>
            <a:prstGeom prst="roundRect">
              <a:avLst/>
            </a:prstGeom>
            <a:solidFill>
              <a:srgbClr val="EA68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643D13C9-1ED1-74BE-6F14-24CD68310EE6}"/>
                </a:ext>
              </a:extLst>
            </p:cNvPr>
            <p:cNvSpPr txBox="1"/>
            <p:nvPr/>
          </p:nvSpPr>
          <p:spPr>
            <a:xfrm>
              <a:off x="1023959" y="4288138"/>
              <a:ext cx="2052836" cy="600164"/>
            </a:xfrm>
            <a:prstGeom prst="rect">
              <a:avLst/>
            </a:prstGeom>
            <a:noFill/>
          </p:spPr>
          <p:txBody>
            <a:bodyPr wrap="square" lIns="91440" tIns="45720" rIns="91440" bIns="45720" rtlCol="0" anchor="t">
              <a:spAutoFit/>
            </a:bodyPr>
            <a:lstStyle/>
            <a:p>
              <a:r>
                <a:rPr lang="en-US" sz="1100" b="1">
                  <a:solidFill>
                    <a:schemeClr val="bg1"/>
                  </a:solidFill>
                  <a:latin typeface="Segoe UI"/>
                  <a:cs typeface="Segoe UI"/>
                </a:rPr>
                <a:t>T5 TWP in Grants</a:t>
              </a:r>
            </a:p>
            <a:p>
              <a:r>
                <a:rPr lang="en-US" sz="1100" b="1">
                  <a:solidFill>
                    <a:schemeClr val="bg1"/>
                  </a:solidFill>
                  <a:latin typeface="Segoe UI"/>
                  <a:cs typeface="Segoe UI"/>
                </a:rPr>
                <a:t>T3 SPA</a:t>
              </a:r>
            </a:p>
            <a:p>
              <a:endParaRPr lang="en-US" sz="1100" b="1">
                <a:solidFill>
                  <a:schemeClr val="bg1"/>
                </a:solidFill>
                <a:latin typeface="Segoe UI"/>
                <a:cs typeface="Segoe UI"/>
              </a:endParaRPr>
            </a:p>
          </p:txBody>
        </p:sp>
        <p:sp>
          <p:nvSpPr>
            <p:cNvPr id="87" name="TextBox 86">
              <a:extLst>
                <a:ext uri="{FF2B5EF4-FFF2-40B4-BE49-F238E27FC236}">
                  <a16:creationId xmlns:a16="http://schemas.microsoft.com/office/drawing/2014/main" id="{88BC9034-3DBA-C4BF-3631-62FC55B1C87A}"/>
                </a:ext>
              </a:extLst>
            </p:cNvPr>
            <p:cNvSpPr txBox="1"/>
            <p:nvPr/>
          </p:nvSpPr>
          <p:spPr>
            <a:xfrm>
              <a:off x="1023959" y="3896147"/>
              <a:ext cx="2052836" cy="369332"/>
            </a:xfrm>
            <a:prstGeom prst="rect">
              <a:avLst/>
            </a:prstGeom>
            <a:noFill/>
          </p:spPr>
          <p:txBody>
            <a:bodyPr wrap="square" lIns="91440" tIns="45720" rIns="91440" bIns="45720" rtlCol="0" anchor="t">
              <a:spAutoFit/>
            </a:bodyPr>
            <a:lstStyle/>
            <a:p>
              <a:r>
                <a:rPr lang="en-US" b="1">
                  <a:solidFill>
                    <a:schemeClr val="bg1"/>
                  </a:solidFill>
                  <a:latin typeface="Segoe UI"/>
                  <a:cs typeface="Segoe UI"/>
                </a:rPr>
                <a:t>Tools</a:t>
              </a:r>
            </a:p>
          </p:txBody>
        </p:sp>
        <p:sp>
          <p:nvSpPr>
            <p:cNvPr id="88" name="Rounded Rectangle 87">
              <a:extLst>
                <a:ext uri="{FF2B5EF4-FFF2-40B4-BE49-F238E27FC236}">
                  <a16:creationId xmlns:a16="http://schemas.microsoft.com/office/drawing/2014/main" id="{0289E4B4-140A-9B52-FE84-AAEC4742AABC}"/>
                </a:ext>
              </a:extLst>
            </p:cNvPr>
            <p:cNvSpPr/>
            <p:nvPr/>
          </p:nvSpPr>
          <p:spPr>
            <a:xfrm>
              <a:off x="991491" y="621205"/>
              <a:ext cx="1320069" cy="1364456"/>
            </a:xfrm>
            <a:prstGeom prst="roundRect">
              <a:avLst/>
            </a:prstGeom>
            <a:solidFill>
              <a:srgbClr val="FCB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EA6691E5-4F27-77CA-6502-6C3EC49AB821}"/>
                </a:ext>
              </a:extLst>
            </p:cNvPr>
            <p:cNvSpPr txBox="1"/>
            <p:nvPr/>
          </p:nvSpPr>
          <p:spPr>
            <a:xfrm>
              <a:off x="1023959" y="1241182"/>
              <a:ext cx="2052836" cy="430887"/>
            </a:xfrm>
            <a:prstGeom prst="rect">
              <a:avLst/>
            </a:prstGeom>
            <a:noFill/>
          </p:spPr>
          <p:txBody>
            <a:bodyPr wrap="square" lIns="91440" tIns="45720" rIns="91440" bIns="45720" rtlCol="0" anchor="t">
              <a:spAutoFit/>
            </a:bodyPr>
            <a:lstStyle/>
            <a:p>
              <a:r>
                <a:rPr lang="en-US" sz="1100" b="1">
                  <a:solidFill>
                    <a:schemeClr val="bg1"/>
                  </a:solidFill>
                  <a:latin typeface="Segoe UI"/>
                  <a:cs typeface="Segoe UI"/>
                </a:rPr>
                <a:t>T6 TWP </a:t>
              </a:r>
              <a:endParaRPr lang="en-US" sz="1100" err="1">
                <a:solidFill>
                  <a:schemeClr val="bg1"/>
                </a:solidFill>
                <a:latin typeface="Aptos" panose="02110004020202020204"/>
                <a:cs typeface="Segoe UI"/>
              </a:endParaRPr>
            </a:p>
            <a:p>
              <a:r>
                <a:rPr lang="en-US" sz="1100" b="1">
                  <a:solidFill>
                    <a:schemeClr val="bg1"/>
                  </a:solidFill>
                  <a:latin typeface="Segoe UI"/>
                  <a:cs typeface="Segoe UI"/>
                </a:rPr>
                <a:t>Journaling</a:t>
              </a:r>
              <a:endParaRPr lang="en-US" sz="1100">
                <a:solidFill>
                  <a:schemeClr val="bg1"/>
                </a:solidFill>
                <a:latin typeface="Aptos" panose="02110004020202020204"/>
                <a:cs typeface="Segoe UI"/>
              </a:endParaRPr>
            </a:p>
          </p:txBody>
        </p:sp>
        <p:sp>
          <p:nvSpPr>
            <p:cNvPr id="90" name="TextBox 89">
              <a:extLst>
                <a:ext uri="{FF2B5EF4-FFF2-40B4-BE49-F238E27FC236}">
                  <a16:creationId xmlns:a16="http://schemas.microsoft.com/office/drawing/2014/main" id="{1B4995A8-B451-D2B5-8DDC-D2FC3CD71B42}"/>
                </a:ext>
              </a:extLst>
            </p:cNvPr>
            <p:cNvSpPr txBox="1"/>
            <p:nvPr/>
          </p:nvSpPr>
          <p:spPr>
            <a:xfrm>
              <a:off x="1023959" y="776065"/>
              <a:ext cx="970218" cy="369332"/>
            </a:xfrm>
            <a:prstGeom prst="rect">
              <a:avLst/>
            </a:prstGeom>
            <a:noFill/>
          </p:spPr>
          <p:txBody>
            <a:bodyPr wrap="square" lIns="91440" tIns="45720" rIns="91440" bIns="45720" rtlCol="0" anchor="t">
              <a:spAutoFit/>
            </a:bodyPr>
            <a:lstStyle/>
            <a:p>
              <a:r>
                <a:rPr lang="en-US" b="1">
                  <a:solidFill>
                    <a:schemeClr val="bg1"/>
                  </a:solidFill>
                  <a:latin typeface="Segoe UI"/>
                  <a:cs typeface="Segoe UI"/>
                </a:rPr>
                <a:t>Tools</a:t>
              </a:r>
            </a:p>
          </p:txBody>
        </p:sp>
      </p:grpSp>
    </p:spTree>
    <p:extLst>
      <p:ext uri="{BB962C8B-B14F-4D97-AF65-F5344CB8AC3E}">
        <p14:creationId xmlns:p14="http://schemas.microsoft.com/office/powerpoint/2010/main" val="605638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1109538" y="252648"/>
            <a:ext cx="9154887" cy="1325563"/>
          </a:xfrm>
        </p:spPr>
        <p:txBody>
          <a:bodyPr>
            <a:normAutofit/>
          </a:bodyPr>
          <a:lstStyle/>
          <a:p>
            <a:r>
              <a:rPr lang="en-US">
                <a:solidFill>
                  <a:srgbClr val="009BA7"/>
                </a:solidFill>
                <a:latin typeface="Calibri"/>
                <a:ea typeface="Calibri"/>
                <a:cs typeface="Calibri"/>
              </a:rPr>
              <a:t>Working Politically Beyond the Baseline</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771945"/>
          </a:xfrm>
        </p:spPr>
        <p:txBody>
          <a:bodyPr>
            <a:normAutofit/>
          </a:bodyPr>
          <a:lstStyle/>
          <a:p>
            <a:pPr marL="0" indent="0">
              <a:spcAft>
                <a:spcPts val="1200"/>
              </a:spcAft>
              <a:buNone/>
            </a:pPr>
            <a:r>
              <a:rPr lang="en-US" sz="2400">
                <a:latin typeface="Avenir LT Std 55 Roman" panose="020B0503020203020204"/>
              </a:rPr>
              <a:t>The following slides provide guidance and introduce various tools to help ACDI/VOCA staff build on baseline findings and integrate “everyday PEA” into strategy development, activity implementation, and CLA/PDIA processes:</a:t>
            </a:r>
          </a:p>
          <a:p>
            <a:pPr marL="395288" indent="-395288">
              <a:spcAft>
                <a:spcPts val="1200"/>
              </a:spcAft>
              <a:buFont typeface="Wingdings" panose="05000000000000000000" pitchFamily="2" charset="2"/>
              <a:buChar char="v"/>
            </a:pPr>
            <a:r>
              <a:rPr lang="en-US" sz="2400">
                <a:latin typeface="Avenir LT Std 55 Roman" panose="020B0503020203020204"/>
              </a:rPr>
              <a:t>They are organized by remaining stage in ACDI/VOCA’s market systems approach.</a:t>
            </a:r>
          </a:p>
          <a:p>
            <a:pPr marL="395288" indent="-395288">
              <a:spcAft>
                <a:spcPts val="1200"/>
              </a:spcAft>
              <a:buFont typeface="Wingdings" panose="05000000000000000000" pitchFamily="2" charset="2"/>
              <a:buChar char="v"/>
            </a:pPr>
            <a:r>
              <a:rPr lang="en-US" sz="2400">
                <a:latin typeface="Avenir LT Std 55 Roman" panose="020B0503020203020204"/>
              </a:rPr>
              <a:t>Staff are encouraged to adapt and refine the tools as needed so that they integrate seamlessly into project workflows.</a:t>
            </a:r>
          </a:p>
          <a:p>
            <a:pPr marL="395288" indent="-395288">
              <a:spcAft>
                <a:spcPts val="1200"/>
              </a:spcAft>
              <a:buFont typeface="Wingdings" panose="05000000000000000000" pitchFamily="2" charset="2"/>
              <a:buChar char="v"/>
            </a:pPr>
            <a:r>
              <a:rPr lang="en-US" sz="2400">
                <a:latin typeface="Avenir LT Std 55 Roman" panose="020B0503020203020204"/>
              </a:rPr>
              <a:t>When in-house expertise is stretched, they can help business development and program staff determine when support from outside experts is necessary.</a:t>
            </a:r>
          </a:p>
        </p:txBody>
      </p:sp>
      <p:pic>
        <p:nvPicPr>
          <p:cNvPr id="2" name="Picture 1">
            <a:extLst>
              <a:ext uri="{FF2B5EF4-FFF2-40B4-BE49-F238E27FC236}">
                <a16:creationId xmlns:a16="http://schemas.microsoft.com/office/drawing/2014/main" id="{85F8B4E9-0D69-82D0-5D97-1D6D0158B4FC}"/>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87A8E82F-A3D0-C9D8-88B2-B9E8825F4F61}"/>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B9076CD7-C224-464B-78EB-B414B3990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107308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961733" y="1315735"/>
            <a:ext cx="10515599" cy="46789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a:solidFill>
                  <a:schemeClr val="tx1">
                    <a:lumMod val="95000"/>
                    <a:lumOff val="5000"/>
                  </a:schemeClr>
                </a:solidFill>
                <a:latin typeface="Avenir LT Std 55 Roman" panose="020B0503020203020204"/>
              </a:rPr>
              <a:t>Workplan Development</a:t>
            </a:r>
          </a:p>
          <a:p>
            <a:pPr marL="457200" indent="-457200">
              <a:buFont typeface="Wingdings" panose="05000000000000000000" pitchFamily="2" charset="2"/>
              <a:buChar char="v"/>
            </a:pPr>
            <a:r>
              <a:rPr lang="en-US" sz="2400">
                <a:solidFill>
                  <a:schemeClr val="tx1">
                    <a:lumMod val="95000"/>
                    <a:lumOff val="5000"/>
                  </a:schemeClr>
                </a:solidFill>
                <a:latin typeface="Avenir LT Std 55 Roman" panose="020B0503020203020204"/>
              </a:rPr>
              <a:t>Often, the initial workplan is delivered within 30 to 60 days of award. However, teams can take the following steps to maximize integration of baseline PEA findings into initial work plan development:</a:t>
            </a:r>
          </a:p>
          <a:p>
            <a:pPr marL="800100" lvl="1"/>
            <a:r>
              <a:rPr lang="en-US" sz="2000">
                <a:solidFill>
                  <a:schemeClr val="tx1">
                    <a:lumMod val="95000"/>
                    <a:lumOff val="5000"/>
                  </a:schemeClr>
                </a:solidFill>
                <a:latin typeface="Avenir LT Std 55 Roman" panose="020B0503020203020204"/>
              </a:rPr>
              <a:t>The baseline PEA can be included as an early deliverable in the initial work plan,</a:t>
            </a:r>
          </a:p>
          <a:p>
            <a:pPr marL="800100" lvl="1"/>
            <a:r>
              <a:rPr lang="en-US" sz="2000">
                <a:solidFill>
                  <a:schemeClr val="tx1">
                    <a:lumMod val="95000"/>
                    <a:lumOff val="5000"/>
                  </a:schemeClr>
                </a:solidFill>
                <a:latin typeface="Avenir LT Std 55 Roman" panose="020B0503020203020204"/>
              </a:rPr>
              <a:t>Mid-study reviews can align with the end of start-up so that teams can begin acting on early low-hanging fruit findings.</a:t>
            </a:r>
          </a:p>
          <a:p>
            <a:pPr marL="800100" lvl="1"/>
            <a:r>
              <a:rPr lang="en-US" sz="2000">
                <a:solidFill>
                  <a:schemeClr val="tx1">
                    <a:lumMod val="95000"/>
                    <a:lumOff val="5000"/>
                  </a:schemeClr>
                </a:solidFill>
                <a:latin typeface="Avenir LT Std 55 Roman" panose="020B0503020203020204"/>
              </a:rPr>
              <a:t>Teams can begin acting on triangulated findings and recommendations presented at the final synthesis workshop before the final report is drafted.  </a:t>
            </a:r>
          </a:p>
          <a:p>
            <a:pPr marL="457200" indent="-457200">
              <a:buFont typeface="Wingdings" panose="05000000000000000000" pitchFamily="2" charset="2"/>
              <a:buChar char="v"/>
            </a:pPr>
            <a:r>
              <a:rPr lang="en-US" sz="2400">
                <a:solidFill>
                  <a:schemeClr val="tx1">
                    <a:lumMod val="95000"/>
                    <a:lumOff val="5000"/>
                  </a:schemeClr>
                </a:solidFill>
                <a:latin typeface="Avenir LT Std 55 Roman" panose="020B0503020203020204"/>
              </a:rPr>
              <a:t>For future work plans:</a:t>
            </a:r>
          </a:p>
          <a:p>
            <a:pPr marL="800100" lvl="1"/>
            <a:r>
              <a:rPr lang="en-US" sz="2000">
                <a:solidFill>
                  <a:schemeClr val="tx1">
                    <a:lumMod val="95000"/>
                    <a:lumOff val="5000"/>
                  </a:schemeClr>
                </a:solidFill>
                <a:latin typeface="Avenir LT Std 55 Roman" panose="020B0503020203020204"/>
              </a:rPr>
              <a:t>Follow-up PEAs can be scheduled at the start of each new work plan cycle to analyze thorny issues that emerged during the previous workplan. This ensures they are completed in time to inform the next work plan.</a:t>
            </a:r>
          </a:p>
          <a:p>
            <a:pPr marL="800100" lvl="1"/>
            <a:r>
              <a:rPr lang="en-US" sz="2000">
                <a:solidFill>
                  <a:schemeClr val="tx1">
                    <a:lumMod val="95000"/>
                    <a:lumOff val="5000"/>
                  </a:schemeClr>
                </a:solidFill>
                <a:latin typeface="Avenir LT Std 55 Roman" panose="020B0503020203020204"/>
              </a:rPr>
              <a:t>Learnings from other “everyday PEA” tools should inform work plan strategy discussions and potential revisions to theories of change (TOCs).</a:t>
            </a:r>
            <a:endParaRPr lang="en-US" sz="1200" b="1" u="sng">
              <a:solidFill>
                <a:schemeClr val="tx1">
                  <a:lumMod val="95000"/>
                  <a:lumOff val="5000"/>
                </a:schemeClr>
              </a:solidFill>
              <a:latin typeface="Avenir LT Std 55 Roman" panose="020B0503020203020204"/>
            </a:endParaRPr>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1058916" y="76757"/>
            <a:ext cx="10515600" cy="1325563"/>
          </a:xfrm>
        </p:spPr>
        <p:txBody>
          <a:bodyPr>
            <a:normAutofit/>
          </a:bodyPr>
          <a:lstStyle/>
          <a:p>
            <a:r>
              <a:rPr lang="en-US">
                <a:solidFill>
                  <a:srgbClr val="009BA7"/>
                </a:solidFill>
                <a:latin typeface="Calibri"/>
                <a:ea typeface="Calibri"/>
                <a:cs typeface="Calibri"/>
              </a:rPr>
              <a:t>Strategize</a:t>
            </a:r>
          </a:p>
        </p:txBody>
      </p:sp>
      <p:pic>
        <p:nvPicPr>
          <p:cNvPr id="2" name="Picture 1">
            <a:extLst>
              <a:ext uri="{FF2B5EF4-FFF2-40B4-BE49-F238E27FC236}">
                <a16:creationId xmlns:a16="http://schemas.microsoft.com/office/drawing/2014/main" id="{6F2D0300-5944-B239-F441-428B55A6F8F4}"/>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BF1D8730-3DBE-E821-AB54-FC828E48BEA6}"/>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AA3A7ADF-F0E9-449B-73DC-597420FF1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0472544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838200" y="1553431"/>
            <a:ext cx="10515599" cy="46789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a:solidFill>
                  <a:schemeClr val="tx1">
                    <a:lumMod val="95000"/>
                    <a:lumOff val="5000"/>
                  </a:schemeClr>
                </a:solidFill>
                <a:latin typeface="Avenir LT Std 55 Roman" panose="020B0503020203020204"/>
              </a:rPr>
              <a:t>Scenario Planning</a:t>
            </a:r>
          </a:p>
          <a:p>
            <a:pPr marL="457200" indent="-457200">
              <a:buFont typeface="Wingdings" panose="05000000000000000000" pitchFamily="2" charset="2"/>
              <a:buChar char="v"/>
            </a:pPr>
            <a:r>
              <a:rPr lang="en-US" sz="2400">
                <a:solidFill>
                  <a:schemeClr val="tx1">
                    <a:lumMod val="95000"/>
                    <a:lumOff val="5000"/>
                  </a:schemeClr>
                </a:solidFill>
                <a:latin typeface="Avenir LT Std 55 Roman" panose="020B0503020203020204"/>
              </a:rPr>
              <a:t>Helps mitigate “unforced errors” by analyzing the pros and cons of one or more proposed actions before they are implemented.</a:t>
            </a:r>
          </a:p>
          <a:p>
            <a:pPr marL="457200" indent="-457200">
              <a:buFont typeface="Wingdings" panose="05000000000000000000" pitchFamily="2" charset="2"/>
              <a:buChar char="v"/>
            </a:pPr>
            <a:r>
              <a:rPr lang="en-US" sz="2400">
                <a:solidFill>
                  <a:schemeClr val="tx1">
                    <a:lumMod val="95000"/>
                    <a:lumOff val="5000"/>
                  </a:schemeClr>
                </a:solidFill>
                <a:latin typeface="Avenir LT Std 55 Roman" panose="020B0503020203020204"/>
              </a:rPr>
              <a:t>Proactive vs. reactive approach to testing pathways for change based on anticipated risks, costs, returns on investment, and timelines.</a:t>
            </a:r>
          </a:p>
          <a:p>
            <a:pPr marL="457200" indent="-457200">
              <a:buFont typeface="Wingdings" panose="05000000000000000000" pitchFamily="2" charset="2"/>
              <a:buChar char="v"/>
            </a:pPr>
            <a:r>
              <a:rPr lang="en-US" sz="2400">
                <a:solidFill>
                  <a:schemeClr val="tx1">
                    <a:lumMod val="95000"/>
                    <a:lumOff val="5000"/>
                  </a:schemeClr>
                </a:solidFill>
                <a:latin typeface="Avenir LT Std 55 Roman" panose="020B0503020203020204"/>
              </a:rPr>
              <a:t>Synthesis workshops/strategy sessions (to analyze implications of findings) at the end of the baseline PEA period are opportune times to begin scenario planning.</a:t>
            </a:r>
          </a:p>
          <a:p>
            <a:pPr marL="457200" indent="-457200">
              <a:buFont typeface="Wingdings" panose="05000000000000000000" pitchFamily="2" charset="2"/>
              <a:buChar char="v"/>
            </a:pPr>
            <a:r>
              <a:rPr lang="en-US" sz="2400">
                <a:solidFill>
                  <a:schemeClr val="tx1">
                    <a:lumMod val="95000"/>
                    <a:lumOff val="5000"/>
                  </a:schemeClr>
                </a:solidFill>
                <a:latin typeface="Avenir LT Std 55 Roman" panose="020B0503020203020204"/>
              </a:rPr>
              <a:t>Regular program team meetings are opportune times to scenario plan during implementation to adapt to changes/new learnings in the operating environment.</a:t>
            </a:r>
          </a:p>
          <a:p>
            <a:pPr marL="395288" marR="0" lvl="0" indent="-395288"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Pairwise ranking (see next slide) is a useful scenario planning tool to help program teams justify </a:t>
            </a:r>
            <a:r>
              <a:rPr kumimoji="0" lang="en-US" sz="2400" b="0" i="1" u="none" strike="noStrike" kern="1200" cap="none" spc="0" normalizeH="0" baseline="0" noProof="0">
                <a:ln>
                  <a:noFill/>
                </a:ln>
                <a:solidFill>
                  <a:schemeClr val="tx1">
                    <a:lumMod val="95000"/>
                    <a:lumOff val="5000"/>
                  </a:schemeClr>
                </a:solidFill>
                <a:effectLst/>
                <a:uLnTx/>
                <a:uFillTx/>
                <a:latin typeface="Avenir LT Std 55 Roman" panose="020B0503020203020204"/>
              </a:rPr>
              <a:t>why </a:t>
            </a: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they should pursue one option over another.</a:t>
            </a:r>
            <a:endParaRPr lang="en-US" sz="2400">
              <a:solidFill>
                <a:schemeClr val="tx1">
                  <a:lumMod val="95000"/>
                  <a:lumOff val="5000"/>
                </a:schemeClr>
              </a:solidFill>
              <a:latin typeface="Avenir LT Std 55 Roman" panose="020B0503020203020204"/>
            </a:endParaRPr>
          </a:p>
          <a:p>
            <a:pPr marL="0" indent="0">
              <a:buNone/>
            </a:pPr>
            <a:r>
              <a:rPr lang="en-US" sz="2400" u="sng">
                <a:solidFill>
                  <a:schemeClr val="tx1">
                    <a:lumMod val="95000"/>
                    <a:lumOff val="5000"/>
                  </a:schemeClr>
                </a:solidFill>
                <a:latin typeface="Avenir LT Std 55 Roman" panose="020B0503020203020204"/>
              </a:rPr>
              <a:t>See “Scenario Planning Tool” for more guidance on how to apply this in practice.</a:t>
            </a:r>
            <a:endParaRPr lang="en-US" sz="2400">
              <a:solidFill>
                <a:schemeClr val="tx1">
                  <a:lumMod val="95000"/>
                  <a:lumOff val="5000"/>
                </a:schemeClr>
              </a:solidFill>
              <a:latin typeface="Avenir LT Std 55 Roman" panose="020B0503020203020204"/>
            </a:endParaRPr>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1090448" y="76757"/>
            <a:ext cx="10515600" cy="1325563"/>
          </a:xfrm>
        </p:spPr>
        <p:txBody>
          <a:bodyPr>
            <a:normAutofit/>
          </a:bodyPr>
          <a:lstStyle/>
          <a:p>
            <a:r>
              <a:rPr lang="en-US">
                <a:solidFill>
                  <a:srgbClr val="009BA7"/>
                </a:solidFill>
                <a:latin typeface="Calibri"/>
                <a:ea typeface="Calibri"/>
                <a:cs typeface="Calibri"/>
              </a:rPr>
              <a:t>Strategize</a:t>
            </a:r>
          </a:p>
        </p:txBody>
      </p:sp>
      <p:pic>
        <p:nvPicPr>
          <p:cNvPr id="2" name="Picture 1">
            <a:extLst>
              <a:ext uri="{FF2B5EF4-FFF2-40B4-BE49-F238E27FC236}">
                <a16:creationId xmlns:a16="http://schemas.microsoft.com/office/drawing/2014/main" id="{2365544D-4D8C-D5A6-A8A8-8A7DFFE0D6BE}"/>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8D021804-2854-D849-4EDF-6D2CD03BEB6E}"/>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51F182C5-4292-B15D-391E-04481FEA34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649803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838199" y="1813902"/>
            <a:ext cx="10515599" cy="467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a:ln>
                  <a:noFill/>
                </a:ln>
                <a:solidFill>
                  <a:schemeClr val="tx1">
                    <a:lumMod val="95000"/>
                    <a:lumOff val="5000"/>
                  </a:schemeClr>
                </a:solidFill>
                <a:effectLst/>
                <a:uLnTx/>
                <a:uFillTx/>
                <a:latin typeface="Avenir LT Std 55 Roman" panose="020B0503020203020204"/>
              </a:rPr>
              <a:t>Co-Creation</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When subgrants or grants under contract feature in a program, baseline PEA learnings and scenario planning can inform grant program strategy and the guidance and templates included in the program’s grants manual.</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sz="2000">
                <a:solidFill>
                  <a:schemeClr val="tx1">
                    <a:lumMod val="95000"/>
                    <a:lumOff val="5000"/>
                  </a:schemeClr>
                </a:solidFill>
                <a:latin typeface="Avenir LT Std 55 Roman" panose="020B0503020203020204"/>
              </a:rPr>
              <a:t>Program descriptions/statements of work in Annual Program Statements and Requests for Applications can be developed with TWP learnings in mind.</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Co-creation, as a pre-</a:t>
            </a:r>
            <a:r>
              <a:rPr kumimoji="0" lang="en-US" sz="2000" b="0" i="0" u="none" strike="noStrike" kern="1200" cap="none" spc="0" normalizeH="0" baseline="0" noProof="0" err="1">
                <a:ln>
                  <a:noFill/>
                </a:ln>
                <a:solidFill>
                  <a:schemeClr val="tx1">
                    <a:lumMod val="95000"/>
                    <a:lumOff val="5000"/>
                  </a:schemeClr>
                </a:solidFill>
                <a:effectLst/>
                <a:uLnTx/>
                <a:uFillTx/>
                <a:latin typeface="Avenir LT Std 55 Roman" panose="020B0503020203020204"/>
              </a:rPr>
              <a:t>awar</a:t>
            </a:r>
            <a:r>
              <a:rPr lang="en-US" sz="2000">
                <a:solidFill>
                  <a:schemeClr val="tx1">
                    <a:lumMod val="95000"/>
                    <a:lumOff val="5000"/>
                  </a:schemeClr>
                </a:solidFill>
                <a:latin typeface="Avenir LT Std 55 Roman" panose="020B0503020203020204"/>
              </a:rPr>
              <a:t>d step</a:t>
            </a:r>
            <a:r>
              <a:rPr kumimoji="0" lang="en-US" sz="20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 in APSs/RFAs, offers an opportune time to strategize and scenario plan with apparently successful applicants.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a:ln>
                  <a:noFill/>
                </a:ln>
                <a:solidFill>
                  <a:schemeClr val="tx1">
                    <a:lumMod val="95000"/>
                    <a:lumOff val="5000"/>
                  </a:schemeClr>
                </a:solidFill>
                <a:effectLst/>
                <a:uLnTx/>
                <a:uFillTx/>
                <a:latin typeface="Avenir LT Std 55 Roman" panose="020B0503020203020204"/>
              </a:rPr>
              <a:t>See “TWP &amp; Grants Checklist” for more guidance on how to design grant solicitations and processes that support iterative strategy development.</a:t>
            </a:r>
            <a:endParaRPr kumimoji="0" lang="en-US" sz="2000" b="0" i="0" u="none" strike="noStrike" kern="1200" cap="none" spc="0" normalizeH="0" baseline="0" noProof="0">
              <a:ln>
                <a:noFill/>
              </a:ln>
              <a:solidFill>
                <a:schemeClr val="tx1">
                  <a:lumMod val="95000"/>
                  <a:lumOff val="5000"/>
                </a:schemeClr>
              </a:solidFill>
              <a:effectLst/>
              <a:uLnTx/>
              <a:uFillTx/>
              <a:latin typeface="Avenir LT Std 55 Roman" panose="020B0503020203020204"/>
            </a:endParaRPr>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969699" y="215184"/>
            <a:ext cx="10515600" cy="1325563"/>
          </a:xfrm>
        </p:spPr>
        <p:txBody>
          <a:bodyPr>
            <a:normAutofit/>
          </a:bodyPr>
          <a:lstStyle/>
          <a:p>
            <a:r>
              <a:rPr lang="en-US">
                <a:solidFill>
                  <a:srgbClr val="009BA7"/>
                </a:solidFill>
                <a:latin typeface="Calibri"/>
                <a:ea typeface="Calibri"/>
                <a:cs typeface="Calibri"/>
              </a:rPr>
              <a:t>Strategize</a:t>
            </a:r>
          </a:p>
        </p:txBody>
      </p:sp>
      <p:pic>
        <p:nvPicPr>
          <p:cNvPr id="2" name="Picture 1">
            <a:extLst>
              <a:ext uri="{FF2B5EF4-FFF2-40B4-BE49-F238E27FC236}">
                <a16:creationId xmlns:a16="http://schemas.microsoft.com/office/drawing/2014/main" id="{A808F211-08A8-6E07-8D89-724B6E70FF35}"/>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83E4C39E-1C58-A6A3-BA3D-F1B8153696C9}"/>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AA13BBFB-DDEA-291A-DA97-4CB27785B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103226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838200" y="1347640"/>
            <a:ext cx="10515599" cy="46789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a:ln>
                  <a:noFill/>
                </a:ln>
                <a:solidFill>
                  <a:schemeClr val="tx1">
                    <a:lumMod val="95000"/>
                    <a:lumOff val="5000"/>
                  </a:schemeClr>
                </a:solidFill>
                <a:effectLst/>
                <a:uLnTx/>
                <a:uFillTx/>
                <a:latin typeface="Avenir LT Std 55 Roman" panose="020B0503020203020204"/>
              </a:rPr>
              <a:t>Small Bets</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Ideally support activities co-created with key actors, typically where incentives align (e.g., coalitions of the willing).</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Small investments (e.g., via grants or direct procurements) that test pathways for change and help determine if key actors back up their words with action.</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Use leverage/cost share to take viable pathways to scale with “large bets”.</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Build flexibility into the activity cycle to reflect and iterate. For example:</a:t>
            </a:r>
          </a:p>
          <a:p>
            <a:pPr marL="747713" lvl="1">
              <a:spcBef>
                <a:spcPts val="1000"/>
              </a:spcBef>
            </a:pPr>
            <a:r>
              <a:rPr kumimoji="0" lang="en-US" sz="20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Fund short-term projects (e.g., 3- to 9-month periods of performance), reflect on results, then fund new short-term projects that incorporate and iterate on findings.</a:t>
            </a:r>
          </a:p>
          <a:p>
            <a:pPr marL="747713" lvl="1">
              <a:spcBef>
                <a:spcPts val="600"/>
              </a:spcBef>
            </a:pPr>
            <a:r>
              <a:rPr kumimoji="0" lang="en-US" sz="20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Make larger (but still relatively small) investments in projects with longer periods of performance that routinely reflect and iterate at set points in the project period.</a:t>
            </a:r>
          </a:p>
          <a:p>
            <a:pPr marL="0" lvl="1" indent="0">
              <a:spcBef>
                <a:spcPts val="1000"/>
              </a:spcBef>
              <a:buNone/>
            </a:pPr>
            <a:r>
              <a:rPr kumimoji="0" lang="en-US" b="0" i="0" u="sng" strike="noStrike" kern="1200" cap="none" spc="0" normalizeH="0" baseline="0" noProof="0">
                <a:ln>
                  <a:noFill/>
                </a:ln>
                <a:solidFill>
                  <a:schemeClr val="tx1">
                    <a:lumMod val="95000"/>
                    <a:lumOff val="5000"/>
                  </a:schemeClr>
                </a:solidFill>
                <a:effectLst/>
                <a:uLnTx/>
                <a:uFillTx/>
                <a:latin typeface="Avenir LT Std 55 Roman" panose="020B0503020203020204"/>
              </a:rPr>
              <a:t>See “TWP &amp; Grants Checklist” for more guidance on how to incorporate a “small bets” approach into the grants process.</a:t>
            </a:r>
            <a:endParaRPr kumimoji="0" lang="en-US" b="0" i="0" u="none" strike="noStrike" kern="1200" cap="none" spc="0" normalizeH="0" baseline="0" noProof="0">
              <a:ln>
                <a:noFill/>
              </a:ln>
              <a:solidFill>
                <a:schemeClr val="tx1">
                  <a:lumMod val="95000"/>
                  <a:lumOff val="5000"/>
                </a:schemeClr>
              </a:solidFill>
              <a:effectLst/>
              <a:uLnTx/>
              <a:uFillTx/>
              <a:latin typeface="Avenir LT Std 55 Roman" panose="020B0503020203020204"/>
            </a:endParaRPr>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1121977" y="76757"/>
            <a:ext cx="10515600" cy="1325563"/>
          </a:xfrm>
        </p:spPr>
        <p:txBody>
          <a:bodyPr>
            <a:normAutofit/>
          </a:bodyPr>
          <a:lstStyle/>
          <a:p>
            <a:r>
              <a:rPr lang="en-US">
                <a:solidFill>
                  <a:srgbClr val="009BA7"/>
                </a:solidFill>
                <a:latin typeface="Calibri"/>
                <a:ea typeface="Calibri"/>
                <a:cs typeface="Calibri"/>
              </a:rPr>
              <a:t>Facilitate &amp; Coordinate</a:t>
            </a:r>
          </a:p>
        </p:txBody>
      </p:sp>
      <p:pic>
        <p:nvPicPr>
          <p:cNvPr id="2" name="Picture 1">
            <a:extLst>
              <a:ext uri="{FF2B5EF4-FFF2-40B4-BE49-F238E27FC236}">
                <a16:creationId xmlns:a16="http://schemas.microsoft.com/office/drawing/2014/main" id="{89B1D79F-AC34-85EF-D97A-43C6A9DE2A8B}"/>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C524D284-5045-897A-8D71-C0FC0E48CA3E}"/>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B04A3A2F-2C52-A273-539E-91AB52AD5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563252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838200" y="1392492"/>
            <a:ext cx="10515599" cy="46789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a:ln>
                  <a:noFill/>
                </a:ln>
                <a:solidFill>
                  <a:schemeClr val="tx1">
                    <a:lumMod val="95000"/>
                    <a:lumOff val="5000"/>
                  </a:schemeClr>
                </a:solidFill>
                <a:effectLst/>
                <a:uLnTx/>
                <a:uFillTx/>
                <a:latin typeface="Avenir LT Std 55 Roman" panose="020B0503020203020204"/>
              </a:rPr>
              <a:t>Context Monitoring</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MEL and CLA staff can develop custom qualitative indicators informed by baseline PEA and everyday PEA learnings at the program and activity levels:</a:t>
            </a:r>
          </a:p>
          <a:p>
            <a:pPr marL="800100" lvl="1" indent="-280988">
              <a:spcBef>
                <a:spcPts val="1000"/>
              </a:spcBef>
            </a:pPr>
            <a:r>
              <a:rPr lang="en-US" sz="2000" noProof="0">
                <a:solidFill>
                  <a:schemeClr val="tx1">
                    <a:lumMod val="95000"/>
                    <a:lumOff val="5000"/>
                  </a:schemeClr>
                </a:solidFill>
                <a:latin typeface="Avenir LT Std 55 Roman" panose="020B0503020203020204"/>
              </a:rPr>
              <a:t>At the activity level, a milestone indicator can help </a:t>
            </a:r>
            <a:r>
              <a:rPr lang="en-US" sz="2000">
                <a:solidFill>
                  <a:schemeClr val="tx1">
                    <a:lumMod val="95000"/>
                    <a:lumOff val="5000"/>
                  </a:schemeClr>
                </a:solidFill>
                <a:latin typeface="Avenir LT Std 55 Roman" panose="020B0503020203020204"/>
              </a:rPr>
              <a:t>measure if a “small bet” influences progress along a path.</a:t>
            </a:r>
          </a:p>
          <a:p>
            <a:pPr marL="800100" lvl="1" indent="0">
              <a:spcBef>
                <a:spcPts val="600"/>
              </a:spcBef>
              <a:buNone/>
            </a:pPr>
            <a:r>
              <a:rPr lang="en-US" sz="2000" i="1">
                <a:solidFill>
                  <a:schemeClr val="tx1">
                    <a:lumMod val="95000"/>
                    <a:lumOff val="5000"/>
                  </a:schemeClr>
                </a:solidFill>
                <a:latin typeface="Avenir LT Std 55 Roman" panose="020B0503020203020204"/>
              </a:rPr>
              <a:t>Example:</a:t>
            </a:r>
            <a:r>
              <a:rPr lang="en-US" sz="2000">
                <a:solidFill>
                  <a:schemeClr val="tx1">
                    <a:lumMod val="95000"/>
                    <a:lumOff val="5000"/>
                  </a:schemeClr>
                </a:solidFill>
                <a:latin typeface="Avenir LT Std 55 Roman" panose="020B0503020203020204"/>
              </a:rPr>
              <a:t> If a bill drafted with support from the program eventually becomes law.</a:t>
            </a:r>
          </a:p>
          <a:p>
            <a:pPr marL="800100" lvl="1" indent="-280988">
              <a:spcBef>
                <a:spcPts val="1200"/>
              </a:spcBef>
            </a:pPr>
            <a:r>
              <a:rPr kumimoji="0" lang="en-US" sz="20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At the program level, a rating scale indicator can help measure if a baseline PEA recommendation acted on by the program results in behavior change.</a:t>
            </a:r>
          </a:p>
          <a:p>
            <a:pPr marL="800100" lvl="1" indent="0">
              <a:spcBef>
                <a:spcPts val="600"/>
              </a:spcBef>
              <a:buNone/>
            </a:pPr>
            <a:r>
              <a:rPr kumimoji="0" lang="en-US" sz="2000" i="1" u="none" strike="noStrike" kern="1200" cap="none" spc="0" normalizeH="0" baseline="0" noProof="0">
                <a:ln>
                  <a:noFill/>
                </a:ln>
                <a:solidFill>
                  <a:schemeClr val="tx1">
                    <a:lumMod val="95000"/>
                    <a:lumOff val="5000"/>
                  </a:schemeClr>
                </a:solidFill>
                <a:effectLst/>
                <a:uLnTx/>
                <a:uFillTx/>
                <a:latin typeface="Avenir LT Std 55 Roman" panose="020B0503020203020204"/>
              </a:rPr>
              <a:t>Example:</a:t>
            </a:r>
            <a:r>
              <a:rPr kumimoji="0" lang="en-US" sz="20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 If more citizens engage the justice system after a recommendation to invest in people centered justice vs. traditional institutional strengthening.</a:t>
            </a:r>
          </a:p>
          <a:p>
            <a:pPr marL="457200" lvl="1" indent="-457200">
              <a:spcBef>
                <a:spcPts val="1200"/>
              </a:spcBef>
              <a:buFont typeface="Wingdings" panose="05000000000000000000" pitchFamily="2" charset="2"/>
              <a:buChar char="v"/>
            </a:pPr>
            <a:r>
              <a:rPr kumimoji="0" lang="en-US"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For fixed amount awards, in lieu of requiring grantees to submit progress reports as a means of verifying a completed milestone, grantees can be interviewed by MEL and CLA staff to discuss progress against indicators.</a:t>
            </a:r>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1216571" y="0"/>
            <a:ext cx="10515600" cy="1325563"/>
          </a:xfrm>
        </p:spPr>
        <p:txBody>
          <a:bodyPr>
            <a:normAutofit/>
          </a:bodyPr>
          <a:lstStyle/>
          <a:p>
            <a:r>
              <a:rPr lang="en-US">
                <a:solidFill>
                  <a:srgbClr val="009BA7"/>
                </a:solidFill>
                <a:latin typeface="Calibri"/>
                <a:ea typeface="Calibri"/>
                <a:cs typeface="Calibri"/>
              </a:rPr>
              <a:t>Facilitate &amp; Coordinate</a:t>
            </a:r>
          </a:p>
        </p:txBody>
      </p:sp>
      <p:pic>
        <p:nvPicPr>
          <p:cNvPr id="2" name="Picture 1">
            <a:extLst>
              <a:ext uri="{FF2B5EF4-FFF2-40B4-BE49-F238E27FC236}">
                <a16:creationId xmlns:a16="http://schemas.microsoft.com/office/drawing/2014/main" id="{234DBE0F-35D7-C8FE-97CA-329802CB0597}"/>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92AB00E5-D771-8979-E8AE-FF9D67B17E1B}"/>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7D0C4557-57D9-762B-54AE-F30BC22CA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411136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838199" y="1813902"/>
            <a:ext cx="10515599" cy="467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a:ln>
                  <a:noFill/>
                </a:ln>
                <a:solidFill>
                  <a:schemeClr val="tx1">
                    <a:lumMod val="95000"/>
                    <a:lumOff val="5000"/>
                  </a:schemeClr>
                </a:solidFill>
                <a:effectLst/>
                <a:uLnTx/>
                <a:uFillTx/>
                <a:latin typeface="Avenir LT Std 55 Roman" panose="020B0503020203020204"/>
              </a:rPr>
              <a:t>Journaling</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Field journals can help program staff record salient points (e.g., buzzwords, unreported developments, informal observations) from site visits and meetings with grantees and stakeholders.</a:t>
            </a:r>
          </a:p>
          <a:p>
            <a:pPr marL="457200" indent="-457200">
              <a:buFont typeface="Wingdings" panose="05000000000000000000" pitchFamily="2" charset="2"/>
              <a:buChar char="v"/>
              <a:defRPr/>
            </a:pP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Notes from these journals can be structured in a way that supports MEL staff monitor against </a:t>
            </a:r>
            <a:r>
              <a:rPr lang="en-US" sz="2400">
                <a:solidFill>
                  <a:schemeClr val="tx1">
                    <a:lumMod val="95000"/>
                    <a:lumOff val="5000"/>
                  </a:schemeClr>
                </a:solidFill>
                <a:latin typeface="Avenir LT Std 55 Roman" panose="020B0503020203020204"/>
              </a:rPr>
              <a:t>qualitative indicators and inform CLA/PDIA</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sz="2400">
                <a:solidFill>
                  <a:schemeClr val="tx1">
                    <a:lumMod val="95000"/>
                    <a:lumOff val="5000"/>
                  </a:schemeClr>
                </a:solidFill>
                <a:latin typeface="Avenir LT Std 55 Roman" panose="020B0503020203020204"/>
              </a:rPr>
              <a:t>Data from journal entries analyzed against these indicators can help</a:t>
            </a:r>
            <a:r>
              <a:rPr kumimoji="0" lang="en-US" sz="2400" b="0" i="0" u="none" strike="noStrike" kern="1200" cap="none" spc="0" normalizeH="0" baseline="0" noProof="0">
                <a:ln>
                  <a:noFill/>
                </a:ln>
                <a:solidFill>
                  <a:schemeClr val="tx1">
                    <a:lumMod val="95000"/>
                    <a:lumOff val="5000"/>
                  </a:schemeClr>
                </a:solidFill>
                <a:effectLst/>
                <a:uLnTx/>
                <a:uFillTx/>
                <a:latin typeface="Avenir LT Std 55 Roman" panose="020B0503020203020204"/>
              </a:rPr>
              <a:t> MEL staff triangulate other data sources and verify changes in the operating environment.</a:t>
            </a:r>
          </a:p>
          <a:p>
            <a:pPr marL="0" lvl="1" indent="0">
              <a:spcBef>
                <a:spcPts val="1000"/>
              </a:spcBef>
              <a:buNone/>
            </a:pPr>
            <a:r>
              <a:rPr kumimoji="0" lang="en-US" b="0" i="0" u="sng" strike="noStrike" kern="1200" cap="none" spc="0" normalizeH="0" baseline="0" noProof="0">
                <a:ln>
                  <a:noFill/>
                </a:ln>
                <a:solidFill>
                  <a:schemeClr val="tx1">
                    <a:lumMod val="95000"/>
                    <a:lumOff val="5000"/>
                  </a:schemeClr>
                </a:solidFill>
                <a:effectLst/>
                <a:uLnTx/>
                <a:uFillTx/>
                <a:latin typeface="Avenir LT Std 55 Roman" panose="020B0503020203020204"/>
              </a:rPr>
              <a:t>See “TWP Journaling Tool” for more guidance on how </a:t>
            </a:r>
            <a:r>
              <a:rPr lang="en-US" u="sng">
                <a:solidFill>
                  <a:schemeClr val="tx1">
                    <a:lumMod val="95000"/>
                    <a:lumOff val="5000"/>
                  </a:schemeClr>
                </a:solidFill>
                <a:latin typeface="Avenir LT Std 55 Roman" panose="020B0503020203020204"/>
              </a:rPr>
              <a:t>program and MEL staff can use journaling to support context monitoring</a:t>
            </a:r>
            <a:r>
              <a:rPr kumimoji="0" lang="en-US" b="0" i="0" u="sng" strike="noStrike" kern="1200" cap="none" spc="0" normalizeH="0" baseline="0" noProof="0">
                <a:ln>
                  <a:noFill/>
                </a:ln>
                <a:solidFill>
                  <a:schemeClr val="tx1">
                    <a:lumMod val="95000"/>
                    <a:lumOff val="5000"/>
                  </a:schemeClr>
                </a:solidFill>
                <a:effectLst/>
                <a:uLnTx/>
                <a:uFillTx/>
                <a:latin typeface="Avenir LT Std 55 Roman" panose="020B0503020203020204"/>
              </a:rPr>
              <a:t>.</a:t>
            </a:r>
            <a:endParaRPr kumimoji="0" lang="en-US" b="0" i="0" u="none" strike="noStrike" kern="1200" cap="none" spc="0" normalizeH="0" baseline="0" noProof="0">
              <a:ln>
                <a:noFill/>
              </a:ln>
              <a:solidFill>
                <a:schemeClr val="tx1">
                  <a:lumMod val="95000"/>
                  <a:lumOff val="5000"/>
                </a:schemeClr>
              </a:solidFill>
              <a:effectLst/>
              <a:uLnTx/>
              <a:uFillTx/>
              <a:latin typeface="Avenir LT Std 55 Roman" panose="020B0503020203020204"/>
            </a:endParaRPr>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1290144" y="215184"/>
            <a:ext cx="10515600" cy="1325563"/>
          </a:xfrm>
        </p:spPr>
        <p:txBody>
          <a:bodyPr>
            <a:normAutofit/>
          </a:bodyPr>
          <a:lstStyle/>
          <a:p>
            <a:r>
              <a:rPr lang="en-US">
                <a:solidFill>
                  <a:srgbClr val="009BA7"/>
                </a:solidFill>
                <a:latin typeface="Calibri"/>
                <a:ea typeface="Calibri"/>
                <a:cs typeface="Calibri"/>
              </a:rPr>
              <a:t>Learn &amp; Adapt</a:t>
            </a:r>
          </a:p>
        </p:txBody>
      </p:sp>
      <p:pic>
        <p:nvPicPr>
          <p:cNvPr id="2" name="Picture 1">
            <a:extLst>
              <a:ext uri="{FF2B5EF4-FFF2-40B4-BE49-F238E27FC236}">
                <a16:creationId xmlns:a16="http://schemas.microsoft.com/office/drawing/2014/main" id="{41F4F4CD-FB84-A273-669F-CAC004364EDD}"/>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42F3A26C-B13D-BC33-7615-D75DEC7AFF2B}"/>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AE8A14F9-E617-D123-01D0-434737D02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768433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1109538" y="82618"/>
            <a:ext cx="9154887" cy="1325563"/>
          </a:xfrm>
        </p:spPr>
        <p:txBody>
          <a:bodyPr>
            <a:normAutofit/>
          </a:bodyPr>
          <a:lstStyle/>
          <a:p>
            <a:r>
              <a:rPr lang="en-US">
                <a:solidFill>
                  <a:srgbClr val="009BA7"/>
                </a:solidFill>
                <a:latin typeface="Calibri"/>
                <a:ea typeface="Calibri"/>
                <a:cs typeface="Calibri"/>
              </a:rPr>
              <a:t>Learn &amp; Adapt</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961732" y="1510314"/>
            <a:ext cx="10515600" cy="4575175"/>
          </a:xfrm>
        </p:spPr>
        <p:txBody>
          <a:bodyPr>
            <a:normAutofit lnSpcReduction="10000"/>
          </a:bodyPr>
          <a:lstStyle/>
          <a:p>
            <a:pPr marL="0" indent="0">
              <a:buNone/>
            </a:pPr>
            <a:r>
              <a:rPr lang="en-US" sz="2400" b="1" u="sng">
                <a:latin typeface="Avenir LT Std 55 Roman" panose="020B0503020203020204"/>
              </a:rPr>
              <a:t>Rapid After-Action Review</a:t>
            </a:r>
            <a:r>
              <a:rPr lang="en-US" sz="2400" b="1">
                <a:latin typeface="Avenir LT Std 55 Roman" panose="020B0503020203020204"/>
              </a:rPr>
              <a:t> (RAAR)</a:t>
            </a:r>
          </a:p>
          <a:p>
            <a:pPr marL="457200" indent="-457200">
              <a:buFont typeface="Wingdings" panose="05000000000000000000" pitchFamily="2" charset="2"/>
              <a:buChar char="v"/>
            </a:pPr>
            <a:r>
              <a:rPr lang="en-US" sz="2400">
                <a:latin typeface="Avenir LT Std 55 Roman" panose="020B0503020203020204"/>
              </a:rPr>
              <a:t>Used to reflect on (not necessarily pause) implementation and adapt to new learnings at opportune times in the activity cycle.</a:t>
            </a:r>
          </a:p>
          <a:p>
            <a:pPr marL="457200" indent="-457200">
              <a:buFont typeface="Wingdings" panose="05000000000000000000" pitchFamily="2" charset="2"/>
              <a:buChar char="v"/>
            </a:pPr>
            <a:r>
              <a:rPr lang="en-US" sz="2400">
                <a:latin typeface="Avenir LT Std 55 Roman" panose="020B0503020203020204"/>
              </a:rPr>
              <a:t>Informed by data/learnings captured through activity implementation (“small bets”) and other everyday PEA tools.</a:t>
            </a:r>
          </a:p>
          <a:p>
            <a:pPr marL="457200" indent="-457200">
              <a:buFont typeface="Wingdings" panose="05000000000000000000" pitchFamily="2" charset="2"/>
              <a:buChar char="v"/>
            </a:pPr>
            <a:r>
              <a:rPr lang="en-US" sz="2400">
                <a:latin typeface="Avenir LT Std 55 Roman" panose="020B0503020203020204"/>
              </a:rPr>
              <a:t>RAARs can be integrated into: </a:t>
            </a:r>
          </a:p>
          <a:p>
            <a:pPr lvl="1">
              <a:spcBef>
                <a:spcPts val="1000"/>
              </a:spcBef>
            </a:pPr>
            <a:r>
              <a:rPr lang="en-US" sz="2000">
                <a:latin typeface="Avenir LT Std 55 Roman" panose="020B0503020203020204"/>
              </a:rPr>
              <a:t>Weekly or bi-weekly team meetings.</a:t>
            </a:r>
          </a:p>
          <a:p>
            <a:pPr lvl="1">
              <a:spcBef>
                <a:spcPts val="0"/>
              </a:spcBef>
            </a:pPr>
            <a:r>
              <a:rPr lang="en-US" sz="2000">
                <a:latin typeface="Avenir LT Std 55 Roman" panose="020B0503020203020204"/>
              </a:rPr>
              <a:t>Milestones/deliverables in grant agreements, ensuring grantees lead or, at a minimum, actively and meaningfully participate in adaptive management.</a:t>
            </a:r>
          </a:p>
          <a:p>
            <a:pPr lvl="1">
              <a:spcBef>
                <a:spcPts val="0"/>
              </a:spcBef>
            </a:pPr>
            <a:r>
              <a:rPr lang="en-US" sz="2000">
                <a:latin typeface="Avenir LT Std 55 Roman" panose="020B0503020203020204"/>
              </a:rPr>
              <a:t>Ad-hoc meetings to discuss and adapt to new barriers or windows of opportunity that emerge in the operating environment.</a:t>
            </a:r>
          </a:p>
          <a:p>
            <a:pPr marL="457200" lvl="1" indent="-457200">
              <a:spcBef>
                <a:spcPts val="1000"/>
              </a:spcBef>
              <a:buFont typeface="Wingdings" panose="05000000000000000000" pitchFamily="2" charset="2"/>
              <a:buChar char="v"/>
            </a:pPr>
            <a:r>
              <a:rPr lang="en-US" sz="2400">
                <a:latin typeface="Avenir LT Std 55 Roman" panose="020B0503020203020204"/>
              </a:rPr>
              <a:t>A rapid “closeout PEA” that builds on learnings from the program’s use of TWP methods can also support the donor’s follow-on planning.</a:t>
            </a:r>
          </a:p>
        </p:txBody>
      </p:sp>
      <p:pic>
        <p:nvPicPr>
          <p:cNvPr id="2" name="Picture 1">
            <a:extLst>
              <a:ext uri="{FF2B5EF4-FFF2-40B4-BE49-F238E27FC236}">
                <a16:creationId xmlns:a16="http://schemas.microsoft.com/office/drawing/2014/main" id="{CD27D55E-528E-14A3-06DA-9F346D52A8A8}"/>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E781E77C-1D10-6A7D-15DA-3940E3270528}"/>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F560DA77-B240-C6AA-0A97-FB47474DC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665404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4AD7-0B06-4B9B-AA77-A7A84A02913A}"/>
              </a:ext>
            </a:extLst>
          </p:cNvPr>
          <p:cNvSpPr>
            <a:spLocks noGrp="1"/>
          </p:cNvSpPr>
          <p:nvPr>
            <p:ph type="title"/>
          </p:nvPr>
        </p:nvSpPr>
        <p:spPr>
          <a:xfrm>
            <a:off x="1027633" y="353459"/>
            <a:ext cx="10515600" cy="1325563"/>
          </a:xfrm>
        </p:spPr>
        <p:txBody>
          <a:bodyPr>
            <a:normAutofit/>
          </a:bodyPr>
          <a:lstStyle/>
          <a:p>
            <a:r>
              <a:rPr lang="en-US">
                <a:solidFill>
                  <a:srgbClr val="009BA7"/>
                </a:solidFill>
                <a:latin typeface="Calibri"/>
                <a:ea typeface="Calibri"/>
                <a:cs typeface="Calibri"/>
              </a:rPr>
              <a:t>ACDI/VOCA Resources</a:t>
            </a:r>
          </a:p>
        </p:txBody>
      </p:sp>
      <p:sp>
        <p:nvSpPr>
          <p:cNvPr id="12" name="Content Placeholder 4">
            <a:extLst>
              <a:ext uri="{FF2B5EF4-FFF2-40B4-BE49-F238E27FC236}">
                <a16:creationId xmlns:a16="http://schemas.microsoft.com/office/drawing/2014/main" id="{EF41255D-7B49-CBAC-9105-931BEAE7F9FE}"/>
              </a:ext>
            </a:extLst>
          </p:cNvPr>
          <p:cNvSpPr>
            <a:spLocks noGrp="1"/>
          </p:cNvSpPr>
          <p:nvPr>
            <p:ph idx="1"/>
          </p:nvPr>
        </p:nvSpPr>
        <p:spPr>
          <a:xfrm>
            <a:off x="838200" y="1825624"/>
            <a:ext cx="10515600" cy="4761787"/>
          </a:xfrm>
        </p:spPr>
        <p:txBody>
          <a:bodyPr>
            <a:normAutofit/>
          </a:bodyPr>
          <a:lstStyle/>
          <a:p>
            <a:pPr marL="0" indent="0" defTabSz="914400">
              <a:spcBef>
                <a:spcPts val="600"/>
              </a:spcBef>
              <a:spcAft>
                <a:spcPts val="600"/>
              </a:spcAft>
              <a:buNone/>
              <a:defRPr/>
            </a:pPr>
            <a:r>
              <a:rPr lang="en-US" sz="2000" b="1"/>
              <a:t>Thinking and Working Politically Toolkit (at www.acdivoca.org)</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 Rapid PEA (Checklist &amp; Guidance with Worksheet for Problem Analysis)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Standard Baseline PEA (Checklist &amp; Guidance with Worksheet for Problem Analysis)</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t>	Tool: Stakeholder Power Analysis (Checklist &amp; Guidance with Worksheet)</a:t>
            </a:r>
          </a:p>
          <a:p>
            <a:pPr marL="0" indent="0">
              <a:spcBef>
                <a:spcPts val="600"/>
              </a:spcBef>
              <a:spcAft>
                <a:spcPts val="600"/>
              </a:spcAft>
              <a:buNone/>
              <a:defRPr/>
            </a:pPr>
            <a:r>
              <a:rPr lang="en-US" sz="2000" b="1"/>
              <a:t>	Tool: TWP and Scenario Planning (Checklist &amp; Guidance)</a:t>
            </a:r>
          </a:p>
          <a:p>
            <a:pPr marL="0" indent="0">
              <a:spcBef>
                <a:spcPts val="600"/>
              </a:spcBef>
              <a:spcAft>
                <a:spcPts val="600"/>
              </a:spcAft>
              <a:buNone/>
              <a:defRPr/>
            </a:pPr>
            <a:r>
              <a:rPr lang="en-US" sz="2000" b="1"/>
              <a:t>	Tool: TWP and Grants (Checklist &amp; Guidance)</a:t>
            </a:r>
          </a:p>
          <a:p>
            <a:pPr marL="0" indent="0">
              <a:spcBef>
                <a:spcPts val="600"/>
              </a:spcBef>
              <a:spcAft>
                <a:spcPts val="600"/>
              </a:spcAft>
              <a:buNone/>
              <a:defRPr/>
            </a:pPr>
            <a:r>
              <a:rPr lang="en-US" sz="2000" b="1"/>
              <a:t>	Tool: TWP </a:t>
            </a:r>
            <a:r>
              <a:rPr lang="en-US" sz="2000" b="1" err="1"/>
              <a:t>Jouranaling</a:t>
            </a:r>
            <a:r>
              <a:rPr lang="en-US" sz="2000" b="1"/>
              <a:t> (Checklist &amp; Guidance)</a:t>
            </a:r>
          </a:p>
          <a:p>
            <a:pPr marL="0" marR="0" lvl="0" indent="0" algn="l" defTabSz="914400" rtl="0" eaLnBrk="1" fontAlgn="auto" latinLnBrk="0" hangingPunct="1">
              <a:lnSpc>
                <a:spcPct val="90000"/>
              </a:lnSpc>
              <a:spcBef>
                <a:spcPts val="600"/>
              </a:spcBef>
              <a:spcAft>
                <a:spcPts val="600"/>
              </a:spcAft>
              <a:buClrTx/>
              <a:buSzTx/>
              <a:buNone/>
              <a:tabLst/>
              <a:defRPr/>
            </a:pPr>
            <a:r>
              <a:rPr lang="en-US" sz="2000" b="1">
                <a:hlinkClick r:id="rId3"/>
              </a:rPr>
              <a:t>TWP Blog Series</a:t>
            </a:r>
            <a:r>
              <a:rPr lang="en-US" sz="2000" b="1"/>
              <a:t>: TWP in Market Systems Development with Cases from ACDI/VOCA projects in </a:t>
            </a:r>
            <a:r>
              <a:rPr lang="en-US" sz="2000" b="1">
                <a:hlinkClick r:id="rId3"/>
              </a:rPr>
              <a:t>Colombia</a:t>
            </a:r>
            <a:r>
              <a:rPr lang="en-US" sz="2000" b="1"/>
              <a:t>, </a:t>
            </a:r>
            <a:r>
              <a:rPr lang="en-US" sz="2000" b="1">
                <a:hlinkClick r:id="rId4"/>
              </a:rPr>
              <a:t>Ghana</a:t>
            </a:r>
            <a:r>
              <a:rPr lang="en-US" sz="2000" b="1"/>
              <a:t>, and </a:t>
            </a:r>
            <a:r>
              <a:rPr lang="en-US" sz="2000" b="1">
                <a:hlinkClick r:id="rId5"/>
              </a:rPr>
              <a:t>Mozambique</a:t>
            </a:r>
            <a:r>
              <a:rPr lang="en-US" sz="2000" b="1"/>
              <a:t>.</a:t>
            </a:r>
          </a:p>
          <a:p>
            <a:pPr marL="0" marR="0" lvl="0" indent="0" algn="l" defTabSz="914400" rtl="0" eaLnBrk="1" fontAlgn="auto" latinLnBrk="0" hangingPunct="1">
              <a:lnSpc>
                <a:spcPct val="90000"/>
              </a:lnSpc>
              <a:spcBef>
                <a:spcPts val="600"/>
              </a:spcBef>
              <a:spcAft>
                <a:spcPts val="600"/>
              </a:spcAft>
              <a:buClrTx/>
              <a:buSzTx/>
              <a:buNone/>
              <a:tabLst/>
              <a:defRPr/>
            </a:pPr>
            <a:endParaRPr lang="en-US" sz="2000"/>
          </a:p>
        </p:txBody>
      </p:sp>
      <p:pic>
        <p:nvPicPr>
          <p:cNvPr id="3" name="Picture 2">
            <a:extLst>
              <a:ext uri="{FF2B5EF4-FFF2-40B4-BE49-F238E27FC236}">
                <a16:creationId xmlns:a16="http://schemas.microsoft.com/office/drawing/2014/main" id="{B1CFB9F6-D62F-44D8-6DA5-2FB625001A3A}"/>
              </a:ext>
            </a:extLst>
          </p:cNvPr>
          <p:cNvPicPr>
            <a:picLocks noChangeAspect="1"/>
          </p:cNvPicPr>
          <p:nvPr/>
        </p:nvPicPr>
        <p:blipFill>
          <a:blip r:embed="rId6"/>
          <a:stretch>
            <a:fillRect/>
          </a:stretch>
        </p:blipFill>
        <p:spPr>
          <a:xfrm>
            <a:off x="188540" y="0"/>
            <a:ext cx="781159" cy="990738"/>
          </a:xfrm>
          <a:prstGeom prst="rect">
            <a:avLst/>
          </a:prstGeom>
        </p:spPr>
      </p:pic>
      <p:sp>
        <p:nvSpPr>
          <p:cNvPr id="5" name="Rectangle 4">
            <a:extLst>
              <a:ext uri="{FF2B5EF4-FFF2-40B4-BE49-F238E27FC236}">
                <a16:creationId xmlns:a16="http://schemas.microsoft.com/office/drawing/2014/main" id="{ED1093F0-E5D1-8231-6234-B667A572B555}"/>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1" name="Picture 10">
            <a:extLst>
              <a:ext uri="{FF2B5EF4-FFF2-40B4-BE49-F238E27FC236}">
                <a16:creationId xmlns:a16="http://schemas.microsoft.com/office/drawing/2014/main" id="{48F79958-4E2B-8813-A2AD-2CAB5ED938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04695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7C934-6764-4423-B644-E2AE401A3DB4}"/>
              </a:ext>
            </a:extLst>
          </p:cNvPr>
          <p:cNvSpPr txBox="1">
            <a:spLocks/>
          </p:cNvSpPr>
          <p:nvPr/>
        </p:nvSpPr>
        <p:spPr>
          <a:xfrm>
            <a:off x="838200" y="1690688"/>
            <a:ext cx="10515599" cy="467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v"/>
            </a:pPr>
            <a:r>
              <a:rPr lang="en-US" sz="2400">
                <a:solidFill>
                  <a:schemeClr val="tx1">
                    <a:lumMod val="95000"/>
                    <a:lumOff val="5000"/>
                  </a:schemeClr>
                </a:solidFill>
              </a:rPr>
              <a:t>Development isn’t political.</a:t>
            </a:r>
            <a:r>
              <a:rPr lang="en-US" sz="2400" b="1">
                <a:solidFill>
                  <a:schemeClr val="tx1">
                    <a:lumMod val="95000"/>
                    <a:lumOff val="5000"/>
                  </a:schemeClr>
                </a:solidFill>
              </a:rPr>
              <a:t> FALSE</a:t>
            </a:r>
            <a:r>
              <a:rPr lang="en-US" sz="2400">
                <a:solidFill>
                  <a:schemeClr val="tx1">
                    <a:lumMod val="95000"/>
                    <a:lumOff val="5000"/>
                  </a:schemeClr>
                </a:solidFill>
              </a:rPr>
              <a:t>. Investment and intervention in social, cultural, and economic life is by it very nature political. However, there is a difference between small “p” and big “P” politics.</a:t>
            </a:r>
          </a:p>
          <a:p>
            <a:pPr marL="457200" indent="-457200">
              <a:buFont typeface="Wingdings" panose="05000000000000000000" pitchFamily="2" charset="2"/>
              <a:buChar char="v"/>
            </a:pPr>
            <a:r>
              <a:rPr lang="en-US" sz="2400">
                <a:solidFill>
                  <a:schemeClr val="tx1">
                    <a:lumMod val="95000"/>
                    <a:lumOff val="5000"/>
                  </a:schemeClr>
                </a:solidFill>
              </a:rPr>
              <a:t>International Political Economy (IPE) and Applied PEA are the same things. </a:t>
            </a:r>
            <a:r>
              <a:rPr lang="en-US" sz="2400" b="1">
                <a:solidFill>
                  <a:schemeClr val="tx1">
                    <a:lumMod val="95000"/>
                    <a:lumOff val="5000"/>
                  </a:schemeClr>
                </a:solidFill>
              </a:rPr>
              <a:t>FALSE </a:t>
            </a:r>
          </a:p>
          <a:p>
            <a:pPr marL="457200" indent="-457200">
              <a:buFont typeface="Wingdings" panose="05000000000000000000" pitchFamily="2" charset="2"/>
              <a:buChar char="v"/>
            </a:pPr>
            <a:r>
              <a:rPr lang="en-US" sz="2400">
                <a:solidFill>
                  <a:schemeClr val="tx1">
                    <a:lumMod val="95000"/>
                    <a:lumOff val="5000"/>
                  </a:schemeClr>
                </a:solidFill>
              </a:rPr>
              <a:t>Applied PEA is mainly for the Democracy, Rights, and Governance (DRG) sector. </a:t>
            </a:r>
            <a:r>
              <a:rPr lang="en-US" sz="2400" b="1">
                <a:solidFill>
                  <a:schemeClr val="tx1">
                    <a:lumMod val="95000"/>
                    <a:lumOff val="5000"/>
                  </a:schemeClr>
                </a:solidFill>
              </a:rPr>
              <a:t>FALSE</a:t>
            </a:r>
          </a:p>
          <a:p>
            <a:pPr marL="457200" indent="-457200">
              <a:buFont typeface="Wingdings" panose="05000000000000000000" pitchFamily="2" charset="2"/>
              <a:buChar char="v"/>
            </a:pPr>
            <a:r>
              <a:rPr lang="en-US" sz="2400">
                <a:solidFill>
                  <a:schemeClr val="tx1">
                    <a:lumMod val="95000"/>
                    <a:lumOff val="5000"/>
                  </a:schemeClr>
                </a:solidFill>
              </a:rPr>
              <a:t>Applied PEA involves classical/traditional economic analysis. </a:t>
            </a:r>
            <a:r>
              <a:rPr lang="en-US" sz="2400" b="1">
                <a:solidFill>
                  <a:schemeClr val="tx1">
                    <a:lumMod val="95000"/>
                    <a:lumOff val="5000"/>
                  </a:schemeClr>
                </a:solidFill>
              </a:rPr>
              <a:t>FALSE</a:t>
            </a:r>
          </a:p>
          <a:p>
            <a:pPr marL="457200" indent="-457200">
              <a:buFont typeface="Wingdings" panose="05000000000000000000" pitchFamily="2" charset="2"/>
              <a:buChar char="v"/>
            </a:pPr>
            <a:r>
              <a:rPr lang="en-US" sz="2400">
                <a:solidFill>
                  <a:schemeClr val="tx1">
                    <a:lumMod val="95000"/>
                    <a:lumOff val="5000"/>
                  </a:schemeClr>
                </a:solidFill>
              </a:rPr>
              <a:t>Applied PEA is the silver bullet or the panacea to wicked social problems. </a:t>
            </a:r>
            <a:r>
              <a:rPr lang="en-US" sz="2400" b="1">
                <a:solidFill>
                  <a:schemeClr val="tx1">
                    <a:lumMod val="95000"/>
                    <a:lumOff val="5000"/>
                  </a:schemeClr>
                </a:solidFill>
              </a:rPr>
              <a:t>FALSE  </a:t>
            </a:r>
          </a:p>
          <a:p>
            <a:pPr marL="457200" indent="-457200">
              <a:buFont typeface="Wingdings" panose="05000000000000000000" pitchFamily="2" charset="2"/>
              <a:buChar char="v"/>
            </a:pPr>
            <a:r>
              <a:rPr lang="en-US" sz="2400">
                <a:solidFill>
                  <a:schemeClr val="tx1">
                    <a:lumMod val="95000"/>
                    <a:lumOff val="5000"/>
                  </a:schemeClr>
                </a:solidFill>
              </a:rPr>
              <a:t>You need to be a political scientist or governance expert to understand and participate in TWP/PEA.</a:t>
            </a:r>
            <a:r>
              <a:rPr lang="en-US" sz="2400" b="1">
                <a:solidFill>
                  <a:schemeClr val="tx1">
                    <a:lumMod val="95000"/>
                    <a:lumOff val="5000"/>
                  </a:schemeClr>
                </a:solidFill>
              </a:rPr>
              <a:t> FALSE</a:t>
            </a:r>
          </a:p>
          <a:p>
            <a:pPr marL="457200" indent="-457200">
              <a:buFont typeface="Wingdings" panose="05000000000000000000" pitchFamily="2" charset="2"/>
              <a:buChar char="v"/>
            </a:pPr>
            <a:endParaRPr lang="en-US" sz="2400" b="1"/>
          </a:p>
        </p:txBody>
      </p:sp>
      <p:sp>
        <p:nvSpPr>
          <p:cNvPr id="14" name="Title 13">
            <a:extLst>
              <a:ext uri="{FF2B5EF4-FFF2-40B4-BE49-F238E27FC236}">
                <a16:creationId xmlns:a16="http://schemas.microsoft.com/office/drawing/2014/main" id="{1FE265F8-8269-459E-A81D-40259ED40E3F}"/>
              </a:ext>
            </a:extLst>
          </p:cNvPr>
          <p:cNvSpPr>
            <a:spLocks noGrp="1"/>
          </p:cNvSpPr>
          <p:nvPr>
            <p:ph type="title"/>
          </p:nvPr>
        </p:nvSpPr>
        <p:spPr>
          <a:xfrm>
            <a:off x="1009048" y="229843"/>
            <a:ext cx="10515600" cy="1325563"/>
          </a:xfrm>
        </p:spPr>
        <p:txBody>
          <a:bodyPr>
            <a:normAutofit/>
          </a:bodyPr>
          <a:lstStyle/>
          <a:p>
            <a:r>
              <a:rPr lang="en-US">
                <a:solidFill>
                  <a:srgbClr val="009BA7"/>
                </a:solidFill>
                <a:latin typeface="Calibri"/>
                <a:ea typeface="Calibri"/>
                <a:cs typeface="Calibri"/>
              </a:rPr>
              <a:t>Myth Busters</a:t>
            </a:r>
          </a:p>
        </p:txBody>
      </p:sp>
      <p:pic>
        <p:nvPicPr>
          <p:cNvPr id="2" name="Picture 1">
            <a:extLst>
              <a:ext uri="{FF2B5EF4-FFF2-40B4-BE49-F238E27FC236}">
                <a16:creationId xmlns:a16="http://schemas.microsoft.com/office/drawing/2014/main" id="{D675F95F-B7C5-5BE6-6607-A1E6CD0852EB}"/>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D76A2137-BC27-1740-A212-A398CFCAAF09}"/>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a:extLst>
              <a:ext uri="{FF2B5EF4-FFF2-40B4-BE49-F238E27FC236}">
                <a16:creationId xmlns:a16="http://schemas.microsoft.com/office/drawing/2014/main" id="{9E9B6203-2B42-B36D-DB5C-02A358B59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249931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CAC7A-165D-4B94-AEFF-3E173526E572}"/>
              </a:ext>
            </a:extLst>
          </p:cNvPr>
          <p:cNvSpPr>
            <a:spLocks noGrp="1"/>
          </p:cNvSpPr>
          <p:nvPr>
            <p:ph type="title"/>
          </p:nvPr>
        </p:nvSpPr>
        <p:spPr>
          <a:xfrm>
            <a:off x="838199" y="365125"/>
            <a:ext cx="9154887" cy="1325563"/>
          </a:xfrm>
        </p:spPr>
        <p:txBody>
          <a:bodyPr>
            <a:normAutofit/>
          </a:bodyPr>
          <a:lstStyle/>
          <a:p>
            <a:r>
              <a:rPr lang="en-US">
                <a:solidFill>
                  <a:srgbClr val="009BA7"/>
                </a:solidFill>
                <a:latin typeface="Calibri"/>
                <a:ea typeface="Calibri"/>
                <a:cs typeface="Calibri"/>
              </a:rPr>
              <a:t>Thinking &amp; Working Politically</a:t>
            </a:r>
          </a:p>
        </p:txBody>
      </p:sp>
      <p:sp>
        <p:nvSpPr>
          <p:cNvPr id="5" name="Content Placeholder 4">
            <a:extLst>
              <a:ext uri="{FF2B5EF4-FFF2-40B4-BE49-F238E27FC236}">
                <a16:creationId xmlns:a16="http://schemas.microsoft.com/office/drawing/2014/main" id="{1EF03E7E-80E9-4281-9A34-F18EA09D9357}"/>
              </a:ext>
            </a:extLst>
          </p:cNvPr>
          <p:cNvSpPr>
            <a:spLocks noGrp="1"/>
          </p:cNvSpPr>
          <p:nvPr>
            <p:ph idx="1"/>
          </p:nvPr>
        </p:nvSpPr>
        <p:spPr>
          <a:xfrm>
            <a:off x="838200" y="1825625"/>
            <a:ext cx="10515600" cy="4428419"/>
          </a:xfrm>
        </p:spPr>
        <p:txBody>
          <a:bodyPr>
            <a:normAutofit fontScale="92500" lnSpcReduction="20000"/>
          </a:bodyPr>
          <a:lstStyle/>
          <a:p>
            <a:pPr marL="0" indent="0" algn="ctr">
              <a:buNone/>
            </a:pPr>
            <a:endParaRPr lang="en-US" sz="2400"/>
          </a:p>
          <a:p>
            <a:pPr marL="0" indent="0" algn="ctr">
              <a:buNone/>
            </a:pPr>
            <a:r>
              <a:rPr lang="en-US" sz="2400"/>
              <a:t>“Aid agencies [and development practitioners] have too often failed to grapple with the political complexities of the countries where they work and of the inherently political nature of processes of development change.”</a:t>
            </a:r>
          </a:p>
          <a:p>
            <a:pPr marL="0" indent="0" algn="ctr">
              <a:buNone/>
            </a:pPr>
            <a:r>
              <a:rPr lang="en-US" sz="2400" i="1"/>
              <a:t>– Thomas Carothers</a:t>
            </a:r>
          </a:p>
          <a:p>
            <a:pPr marL="0" indent="0">
              <a:buNone/>
            </a:pPr>
            <a:endParaRPr lang="en-US" sz="2400"/>
          </a:p>
          <a:p>
            <a:pPr marL="0" indent="0">
              <a:spcAft>
                <a:spcPts val="600"/>
              </a:spcAft>
              <a:buNone/>
            </a:pPr>
            <a:r>
              <a:rPr lang="en-US" sz="2400"/>
              <a:t>Despite our best intentions, we risk several things when we don’t analyze the political economy:</a:t>
            </a:r>
          </a:p>
          <a:p>
            <a:pPr marL="338138" indent="-338138">
              <a:buFont typeface="Wingdings" panose="05000000000000000000" pitchFamily="2" charset="2"/>
              <a:buChar char="v"/>
            </a:pPr>
            <a:r>
              <a:rPr lang="en-US" sz="2400"/>
              <a:t>We may misunderstand the causes of complex challenges on the ground.</a:t>
            </a:r>
          </a:p>
          <a:p>
            <a:pPr marL="338138" indent="-338138">
              <a:buFont typeface="Wingdings" panose="05000000000000000000" pitchFamily="2" charset="2"/>
              <a:buChar char="v"/>
            </a:pPr>
            <a:r>
              <a:rPr lang="en-US" sz="2400"/>
              <a:t>We may work with the wrong stakeholders at the wrong time.</a:t>
            </a:r>
          </a:p>
          <a:p>
            <a:pPr marL="338138" indent="-338138">
              <a:buFont typeface="Wingdings" panose="05000000000000000000" pitchFamily="2" charset="2"/>
              <a:buChar char="v"/>
            </a:pPr>
            <a:r>
              <a:rPr lang="en-US" sz="2400"/>
              <a:t>We may overlook strengthening local capacity to lead current and future interventions.</a:t>
            </a:r>
          </a:p>
          <a:p>
            <a:pPr marL="338138" indent="-338138">
              <a:buFont typeface="Wingdings" panose="05000000000000000000" pitchFamily="2" charset="2"/>
              <a:buChar char="v"/>
            </a:pPr>
            <a:r>
              <a:rPr lang="en-US" sz="2400"/>
              <a:t>We may fail to anticipate unintended harmful political consequences of our interventions.</a:t>
            </a:r>
          </a:p>
        </p:txBody>
      </p:sp>
      <p:pic>
        <p:nvPicPr>
          <p:cNvPr id="2" name="Picture 1">
            <a:extLst>
              <a:ext uri="{FF2B5EF4-FFF2-40B4-BE49-F238E27FC236}">
                <a16:creationId xmlns:a16="http://schemas.microsoft.com/office/drawing/2014/main" id="{5467327C-B5F0-6DE3-A9B9-1A4B6D299424}"/>
              </a:ext>
            </a:extLst>
          </p:cNvPr>
          <p:cNvPicPr>
            <a:picLocks noChangeAspect="1"/>
          </p:cNvPicPr>
          <p:nvPr/>
        </p:nvPicPr>
        <p:blipFill>
          <a:blip r:embed="rId3"/>
          <a:stretch>
            <a:fillRect/>
          </a:stretch>
        </p:blipFill>
        <p:spPr>
          <a:xfrm>
            <a:off x="188540" y="0"/>
            <a:ext cx="781159" cy="990738"/>
          </a:xfrm>
          <a:prstGeom prst="rect">
            <a:avLst/>
          </a:prstGeom>
        </p:spPr>
      </p:pic>
      <p:sp>
        <p:nvSpPr>
          <p:cNvPr id="3" name="Rectangle 2">
            <a:extLst>
              <a:ext uri="{FF2B5EF4-FFF2-40B4-BE49-F238E27FC236}">
                <a16:creationId xmlns:a16="http://schemas.microsoft.com/office/drawing/2014/main" id="{8CD37650-9EA4-B745-2123-5487A7F63E81}"/>
              </a:ext>
            </a:extLst>
          </p:cNvPr>
          <p:cNvSpPr/>
          <p:nvPr/>
        </p:nvSpPr>
        <p:spPr>
          <a:xfrm>
            <a:off x="353831" y="6429066"/>
            <a:ext cx="10666302" cy="17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9842BF4B-55F3-5D5A-4A86-CBCF06DCF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132" y="6406291"/>
            <a:ext cx="914400" cy="236525"/>
          </a:xfrm>
          <a:prstGeom prst="rect">
            <a:avLst/>
          </a:prstGeom>
        </p:spPr>
      </p:pic>
    </p:spTree>
    <p:extLst>
      <p:ext uri="{BB962C8B-B14F-4D97-AF65-F5344CB8AC3E}">
        <p14:creationId xmlns:p14="http://schemas.microsoft.com/office/powerpoint/2010/main" val="330746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0.9|1.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558C545-49A8-473F-A7D0-E75CC62945C1}" vid="{3E457950-1E9E-469A-A022-433CCA4058F7}"/>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11C6E0942F0E4EBB3833D09BB81E16" ma:contentTypeVersion="12" ma:contentTypeDescription="Create a new document." ma:contentTypeScope="" ma:versionID="a256cdfbee03a354fb5568c15d621f22">
  <xsd:schema xmlns:xsd="http://www.w3.org/2001/XMLSchema" xmlns:xs="http://www.w3.org/2001/XMLSchema" xmlns:p="http://schemas.microsoft.com/office/2006/metadata/properties" xmlns:ns2="cb5712d5-e69b-4753-874b-883ea0d9b335" xmlns:ns3="a74cb923-b66e-42fd-a759-4d7830174b70" targetNamespace="http://schemas.microsoft.com/office/2006/metadata/properties" ma:root="true" ma:fieldsID="ac7ddef651e1afb1250bd8c4b5332f83" ns2:_="" ns3:_="">
    <xsd:import namespace="cb5712d5-e69b-4753-874b-883ea0d9b335"/>
    <xsd:import namespace="a74cb923-b66e-42fd-a759-4d7830174b7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712d5-e69b-4753-874b-883ea0d9b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4c874ba-68b5-4432-8f41-f01a05d9d0f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cb923-b66e-42fd-a759-4d7830174b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c239dfb-e7bb-4b69-8b4c-8c160388fc41}" ma:internalName="TaxCatchAll" ma:showField="CatchAllData" ma:web="a74cb923-b66e-42fd-a759-4d7830174b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5712d5-e69b-4753-874b-883ea0d9b335">
      <Terms xmlns="http://schemas.microsoft.com/office/infopath/2007/PartnerControls"/>
    </lcf76f155ced4ddcb4097134ff3c332f>
    <TaxCatchAll xmlns="a74cb923-b66e-42fd-a759-4d7830174b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C2CC41-AB57-41D6-BBD3-BE4BA9C2AE71}">
  <ds:schemaRefs>
    <ds:schemaRef ds:uri="a74cb923-b66e-42fd-a759-4d7830174b70"/>
    <ds:schemaRef ds:uri="cb5712d5-e69b-4753-874b-883ea0d9b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C0725D-345A-4D41-98AC-4EA23B5C2928}">
  <ds:schemaRefs>
    <ds:schemaRef ds:uri="a74cb923-b66e-42fd-a759-4d7830174b70"/>
    <ds:schemaRef ds:uri="cb5712d5-e69b-4753-874b-883ea0d9b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354697C-5A21-4D5C-884C-20112B5514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79</Slides>
  <Notes>79</Notes>
  <HiddenSlides>0</HiddenSlides>
  <ScaleCrop>false</ScaleCrop>
  <HeadingPairs>
    <vt:vector size="4" baseType="variant">
      <vt:variant>
        <vt:lpstr>Theme</vt:lpstr>
      </vt:variant>
      <vt:variant>
        <vt:i4>6</vt:i4>
      </vt:variant>
      <vt:variant>
        <vt:lpstr>Slide Titles</vt:lpstr>
      </vt:variant>
      <vt:variant>
        <vt:i4>79</vt:i4>
      </vt:variant>
    </vt:vector>
  </HeadingPairs>
  <TitlesOfParts>
    <vt:vector size="85" baseType="lpstr">
      <vt:lpstr>1_Office Theme</vt:lpstr>
      <vt:lpstr>Theme1</vt:lpstr>
      <vt:lpstr>Custom Design</vt:lpstr>
      <vt:lpstr>1_Custom Design</vt:lpstr>
      <vt:lpstr>2_Custom Design</vt:lpstr>
      <vt:lpstr>3_Custom Design</vt:lpstr>
      <vt:lpstr>TWP in MSD Training of Trainers</vt:lpstr>
      <vt:lpstr>Facilitator Tips</vt:lpstr>
      <vt:lpstr>Facilitator Tips </vt:lpstr>
      <vt:lpstr>Facilitator Tips</vt:lpstr>
      <vt:lpstr>Introduction to Thinking &amp; Working Politically through Applied PEA</vt:lpstr>
      <vt:lpstr>Learning Objectives for Module 1</vt:lpstr>
      <vt:lpstr>What does it mean to think and work politically?</vt:lpstr>
      <vt:lpstr>Myth Busters</vt:lpstr>
      <vt:lpstr>Thinking &amp; Working Politically</vt:lpstr>
      <vt:lpstr>Technical &amp; Political Go Hand in Hand</vt:lpstr>
      <vt:lpstr>How do we think and work politically?</vt:lpstr>
      <vt:lpstr>We think politically through…</vt:lpstr>
      <vt:lpstr>We work politically through…</vt:lpstr>
      <vt:lpstr>How can TWP/PEA benefit market systems programming?</vt:lpstr>
      <vt:lpstr>Integrating TWP/PEA Into Inclusive Market Systems Development</vt:lpstr>
      <vt:lpstr>Political Economy Terms &amp; Concepts</vt:lpstr>
      <vt:lpstr>Terms to Consider When Analyzing Incentives &amp; Disincentives</vt:lpstr>
      <vt:lpstr>Terms to Consider When Analyzing Incentives &amp; Disincentives</vt:lpstr>
      <vt:lpstr>PowerPoint Presentation</vt:lpstr>
      <vt:lpstr>Applied PEA Framework</vt:lpstr>
      <vt:lpstr>Different Levels of Applied PEA</vt:lpstr>
      <vt:lpstr>Applied PEA Framework</vt:lpstr>
      <vt:lpstr>ACDI/VOCA Resources</vt:lpstr>
      <vt:lpstr>Integrating TWP/PEA into the Market Systems Approach</vt:lpstr>
      <vt:lpstr>Learning Objectives</vt:lpstr>
      <vt:lpstr>PowerPoint Presentation</vt:lpstr>
      <vt:lpstr>Analyze Thinking Politically to Analyze System Factors, Barriers, Opportunities &amp; Relationships</vt:lpstr>
      <vt:lpstr>Analyze</vt:lpstr>
      <vt:lpstr>PowerPoint Presentation</vt:lpstr>
      <vt:lpstr>Baseline PEA: Inception Phase Steps</vt:lpstr>
      <vt:lpstr>What is a core knowledge question?</vt:lpstr>
      <vt:lpstr>What is a core operational question?</vt:lpstr>
      <vt:lpstr>What are supporting questions?</vt:lpstr>
      <vt:lpstr>Key Considerations for Questions</vt:lpstr>
      <vt:lpstr>PowerPoint Presentation</vt:lpstr>
      <vt:lpstr>Problem Analysis</vt:lpstr>
      <vt:lpstr>PowerPoint Presentation</vt:lpstr>
      <vt:lpstr>Problem Analysis Example: Counterfeit Agricultural Inputs</vt:lpstr>
      <vt:lpstr>Core Knowledge Question Example</vt:lpstr>
      <vt:lpstr>Core Operational Question Example</vt:lpstr>
      <vt:lpstr>Group Practice Activity</vt:lpstr>
      <vt:lpstr>ACDI/VOCA Resources</vt:lpstr>
      <vt:lpstr>PowerPoint Presentation</vt:lpstr>
      <vt:lpstr>Baseline PEA: Primary Research Steps</vt:lpstr>
      <vt:lpstr>Different Interview Styles</vt:lpstr>
      <vt:lpstr>Different Interview Styles (continued)</vt:lpstr>
      <vt:lpstr>Interview/Facilitation Tips</vt:lpstr>
      <vt:lpstr>Open-Ended and Probing Questions</vt:lpstr>
      <vt:lpstr>Capturing, Coding, and Analyzing Data</vt:lpstr>
      <vt:lpstr>Capturing, Coding, and Analyzing Data</vt:lpstr>
      <vt:lpstr>Validating/Triangulating Data</vt:lpstr>
      <vt:lpstr>ACDI/VOCA Resources</vt:lpstr>
      <vt:lpstr>PowerPoint Presentation</vt:lpstr>
      <vt:lpstr>Baseline PEA: Dissemination Steps</vt:lpstr>
      <vt:lpstr>Determining Implications</vt:lpstr>
      <vt:lpstr>Making Recommendations</vt:lpstr>
      <vt:lpstr>Typical Structure of a PEA Report</vt:lpstr>
      <vt:lpstr>PowerPoint Presentation</vt:lpstr>
      <vt:lpstr>Stakeholder Power Analysis</vt:lpstr>
      <vt:lpstr>Stakeholder Table through a PEA Lens</vt:lpstr>
      <vt:lpstr>Stakeholder Power Matrix</vt:lpstr>
      <vt:lpstr>Sample Stakeholder Power Matrix</vt:lpstr>
      <vt:lpstr>PowerPoint Presentation</vt:lpstr>
      <vt:lpstr>Group Practice Activity #2</vt:lpstr>
      <vt:lpstr>ACDI/VOCA Resources</vt:lpstr>
      <vt:lpstr>PowerPoint Presentation</vt:lpstr>
      <vt:lpstr>Follow-Up/Supplemental PEAs</vt:lpstr>
      <vt:lpstr>Strategize, Facilitate,  Learn &amp; Adapt Working Politically to Help ACDI/VOCA Strategize, Implement, Learn &amp; Adapting</vt:lpstr>
      <vt:lpstr>Learning Objectives</vt:lpstr>
      <vt:lpstr>PowerPoint Presentation</vt:lpstr>
      <vt:lpstr>Working Politically Beyond the Baseline</vt:lpstr>
      <vt:lpstr>Strategize</vt:lpstr>
      <vt:lpstr>Strategize</vt:lpstr>
      <vt:lpstr>Strategize</vt:lpstr>
      <vt:lpstr>Facilitate &amp; Coordinate</vt:lpstr>
      <vt:lpstr>Facilitate &amp; Coordinate</vt:lpstr>
      <vt:lpstr>Learn &amp; Adapt</vt:lpstr>
      <vt:lpstr>Learn &amp; Adapt</vt:lpstr>
      <vt:lpstr>ACDI/VOCA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Grunwald</dc:creator>
  <cp:revision>1</cp:revision>
  <cp:lastPrinted>2023-09-06T19:44:08Z</cp:lastPrinted>
  <dcterms:created xsi:type="dcterms:W3CDTF">2021-08-17T15:46:30Z</dcterms:created>
  <dcterms:modified xsi:type="dcterms:W3CDTF">2024-08-13T23:22:22Z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0x010100FC11C6E0942F0E4EBB3833D09BB81E16</vt:lpwstr>
  </property>
  <property fmtid="{D5CDD505-2E9C-101B-9397-08002B2CF9AE}" pid="3" name="MediaServiceImageTags">
    <vt:lpwstr/>
  </property>
  <property fmtid="{D5CDD505-2E9C-101B-9397-08002B2CF9AE}" pid="4" name="MSIP_Label_27c9e852-15f5-44af-96a7-676eb56dd145_Enabled">
    <vt:lpwstr>true</vt:lpwstr>
  </property>
  <property fmtid="{D5CDD505-2E9C-101B-9397-08002B2CF9AE}" pid="5" name="MSIP_Label_27c9e852-15f5-44af-96a7-676eb56dd145_SetDate">
    <vt:lpwstr>2024-07-31T19:14:59Z</vt:lpwstr>
  </property>
  <property fmtid="{D5CDD505-2E9C-101B-9397-08002B2CF9AE}" pid="6" name="MSIP_Label_27c9e852-15f5-44af-96a7-676eb56dd145_Method">
    <vt:lpwstr>Standard</vt:lpwstr>
  </property>
  <property fmtid="{D5CDD505-2E9C-101B-9397-08002B2CF9AE}" pid="7" name="MSIP_Label_27c9e852-15f5-44af-96a7-676eb56dd145_Name">
    <vt:lpwstr>defa4170-0d19-0005-0004-bc88714345d2</vt:lpwstr>
  </property>
  <property fmtid="{D5CDD505-2E9C-101B-9397-08002B2CF9AE}" pid="8" name="MSIP_Label_27c9e852-15f5-44af-96a7-676eb56dd145_SiteId">
    <vt:lpwstr>abd8187b-19bd-45c7-9f9e-fbbff2d01267</vt:lpwstr>
  </property>
  <property fmtid="{D5CDD505-2E9C-101B-9397-08002B2CF9AE}" pid="9" name="MSIP_Label_27c9e852-15f5-44af-96a7-676eb56dd145_ActionId">
    <vt:lpwstr>706e2eed-aa74-4543-93fc-01f2e235e469</vt:lpwstr>
  </property>
  <property fmtid="{D5CDD505-2E9C-101B-9397-08002B2CF9AE}" pid="10" name="MSIP_Label_27c9e852-15f5-44af-96a7-676eb56dd145_ContentBits">
    <vt:lpwstr>0</vt:lpwstr>
  </property>
</Properties>
</file>