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732" r:id="rId6"/>
    <p:sldMasterId id="2147483684" r:id="rId7"/>
    <p:sldMasterId id="2147483672" r:id="rId8"/>
    <p:sldMasterId id="2147483756" r:id="rId9"/>
    <p:sldMasterId id="2147483768" r:id="rId10"/>
    <p:sldMasterId id="2147483780" r:id="rId11"/>
  </p:sldMasterIdLst>
  <p:notesMasterIdLst>
    <p:notesMasterId r:id="rId25"/>
  </p:notesMasterIdLst>
  <p:sldIdLst>
    <p:sldId id="256" r:id="rId12"/>
    <p:sldId id="345" r:id="rId13"/>
    <p:sldId id="335" r:id="rId14"/>
    <p:sldId id="344" r:id="rId15"/>
    <p:sldId id="352" r:id="rId16"/>
    <p:sldId id="353" r:id="rId17"/>
    <p:sldId id="350" r:id="rId18"/>
    <p:sldId id="354" r:id="rId19"/>
    <p:sldId id="336" r:id="rId20"/>
    <p:sldId id="349" r:id="rId21"/>
    <p:sldId id="355" r:id="rId22"/>
    <p:sldId id="348" r:id="rId23"/>
    <p:sldId id="34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3B19"/>
    <a:srgbClr val="E96848"/>
    <a:srgbClr val="672E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82" autoAdjust="0"/>
    <p:restoredTop sz="88618" autoAdjust="0"/>
  </p:normalViewPr>
  <p:slideViewPr>
    <p:cSldViewPr snapToGrid="0" snapToObjects="1">
      <p:cViewPr varScale="1">
        <p:scale>
          <a:sx n="69" d="100"/>
          <a:sy n="69" d="100"/>
        </p:scale>
        <p:origin x="72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3.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theme" Target="theme/theme1.xml"/><Relationship Id="rId10" Type="http://schemas.openxmlformats.org/officeDocument/2006/relationships/slideMaster" Target="slideMasters/slideMaster6.xml"/><Relationship Id="rId19" Type="http://schemas.openxmlformats.org/officeDocument/2006/relationships/slide" Target="slides/slide8.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VIMPLUS18\Downloads\tableaux%20SATISFACTION_CV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GRAPHIQUE!$C$2:$I$2</c:f>
              <c:strCache>
                <c:ptCount val="7"/>
                <c:pt idx="0">
                  <c:v>Gestion et entretien des biens communautaires</c:v>
                </c:pt>
                <c:pt idx="1">
                  <c:v>Planification et mise en œuvre d’actions de développement communautaires (piste rurales, bouli, centre de promotion sociale, CSPS, logement</c:v>
                </c:pt>
                <c:pt idx="2">
                  <c:v>Gestion des conflits et promotion de la cohésions sociale</c:v>
                </c:pt>
                <c:pt idx="3">
                  <c:v>Facilitation de l’accès aux services publics</c:v>
                </c:pt>
                <c:pt idx="4">
                  <c:v>Mobilisation communautaire autour des actions de développement</c:v>
                </c:pt>
                <c:pt idx="5">
                  <c:v>Informations et sensibilisation</c:v>
                </c:pt>
                <c:pt idx="6">
                  <c:v>Bilan et animation des journées de redevabilité</c:v>
                </c:pt>
              </c:strCache>
            </c:strRef>
          </c:cat>
          <c:val>
            <c:numRef>
              <c:f>GRAPHIQUE!$C$6:$I$6</c:f>
              <c:numCache>
                <c:formatCode>###0.0%</c:formatCode>
                <c:ptCount val="7"/>
                <c:pt idx="0">
                  <c:v>0.99855283229484781</c:v>
                </c:pt>
                <c:pt idx="1">
                  <c:v>0.9635795307035715</c:v>
                </c:pt>
                <c:pt idx="2">
                  <c:v>0.99582721769088678</c:v>
                </c:pt>
                <c:pt idx="3">
                  <c:v>0.99790318318743898</c:v>
                </c:pt>
                <c:pt idx="4">
                  <c:v>0.9987243781627978</c:v>
                </c:pt>
                <c:pt idx="5">
                  <c:v>0.99839060210859754</c:v>
                </c:pt>
                <c:pt idx="6">
                  <c:v>1</c:v>
                </c:pt>
              </c:numCache>
            </c:numRef>
          </c:val>
          <c:extLst>
            <c:ext xmlns:c16="http://schemas.microsoft.com/office/drawing/2014/chart" uri="{C3380CC4-5D6E-409C-BE32-E72D297353CC}">
              <c16:uniqueId val="{00000000-19E9-4338-8465-891AE00F0BBD}"/>
            </c:ext>
          </c:extLst>
        </c:ser>
        <c:dLbls>
          <c:showLegendKey val="0"/>
          <c:showVal val="0"/>
          <c:showCatName val="0"/>
          <c:showSerName val="0"/>
          <c:showPercent val="0"/>
          <c:showBubbleSize val="0"/>
        </c:dLbls>
        <c:gapWidth val="182"/>
        <c:axId val="2064803056"/>
        <c:axId val="2060381216"/>
      </c:barChart>
      <c:catAx>
        <c:axId val="206480305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Gill Sans MT" panose="020B0502020104020203" pitchFamily="34" charset="0"/>
                    <a:ea typeface="+mn-ea"/>
                    <a:cs typeface="+mn-cs"/>
                  </a:defRPr>
                </a:pPr>
                <a:r>
                  <a:rPr lang="fr-FR"/>
                  <a:t>Activités fournies par les CVD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2060381216"/>
        <c:crosses val="autoZero"/>
        <c:auto val="1"/>
        <c:lblAlgn val="ctr"/>
        <c:lblOffset val="100"/>
        <c:noMultiLvlLbl val="0"/>
      </c:catAx>
      <c:valAx>
        <c:axId val="2060381216"/>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Gill Sans MT" panose="020B0502020104020203" pitchFamily="34" charset="0"/>
                    <a:ea typeface="+mn-ea"/>
                    <a:cs typeface="+mn-cs"/>
                  </a:defRPr>
                </a:pPr>
                <a:r>
                  <a:rPr lang="fr-FR"/>
                  <a:t>Pourcentage des ménages satisfaits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title>
        <c:numFmt formatCode="###0.0%" sourceLinked="1"/>
        <c:majorTickMark val="none"/>
        <c:minorTickMark val="none"/>
        <c:tickLblPos val="nextTo"/>
        <c:crossAx val="20648030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accent1"/>
      </a:solidFill>
      <a:round/>
    </a:ln>
    <a:effectLst/>
  </c:spPr>
  <c:txPr>
    <a:bodyPr/>
    <a:lstStyle/>
    <a:p>
      <a:pPr>
        <a:defRPr>
          <a:latin typeface="Gill Sans MT" panose="020B05020201040202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ill Sans MT" panose="020B0502020104020203"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ill Sans MT" panose="020B0502020104020203" pitchFamily="34" charset="0"/>
              </a:defRPr>
            </a:lvl1pPr>
          </a:lstStyle>
          <a:p>
            <a:fld id="{C921695B-CD2B-4228-B526-5193F5F441BB}" type="datetimeFigureOut">
              <a:rPr lang="en-US" smtClean="0"/>
              <a:pPr/>
              <a:t>12/10/2023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ill Sans MT" panose="020B0502020104020203"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ill Sans MT" panose="020B0502020104020203" pitchFamily="34" charset="0"/>
              </a:defRPr>
            </a:lvl1pPr>
          </a:lstStyle>
          <a:p>
            <a:fld id="{B14A24CD-A75A-4BE2-AADD-183959BBB30E}" type="slidenum">
              <a:rPr lang="en-US" smtClean="0"/>
              <a:pPr/>
              <a:t>‹#›</a:t>
            </a:fld>
            <a:endParaRPr lang="en-US" dirty="0"/>
          </a:p>
        </p:txBody>
      </p:sp>
    </p:spTree>
    <p:extLst>
      <p:ext uri="{BB962C8B-B14F-4D97-AF65-F5344CB8AC3E}">
        <p14:creationId xmlns:p14="http://schemas.microsoft.com/office/powerpoint/2010/main" val="2883458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ill Sans MT" panose="020B0502020104020203" pitchFamily="34" charset="0"/>
        <a:ea typeface="+mn-ea"/>
        <a:cs typeface="+mn-cs"/>
      </a:defRPr>
    </a:lvl1pPr>
    <a:lvl2pPr marL="457200" algn="l" defTabSz="914400" rtl="0" eaLnBrk="1" latinLnBrk="0" hangingPunct="1">
      <a:defRPr sz="1200" kern="1200">
        <a:solidFill>
          <a:schemeClr val="tx1"/>
        </a:solidFill>
        <a:latin typeface="Gill Sans MT" panose="020B0502020104020203" pitchFamily="34" charset="0"/>
        <a:ea typeface="+mn-ea"/>
        <a:cs typeface="+mn-cs"/>
      </a:defRPr>
    </a:lvl2pPr>
    <a:lvl3pPr marL="914400" algn="l" defTabSz="914400" rtl="0" eaLnBrk="1" latinLnBrk="0" hangingPunct="1">
      <a:defRPr sz="1200" kern="1200">
        <a:solidFill>
          <a:schemeClr val="tx1"/>
        </a:solidFill>
        <a:latin typeface="Gill Sans MT" panose="020B0502020104020203" pitchFamily="34" charset="0"/>
        <a:ea typeface="+mn-ea"/>
        <a:cs typeface="+mn-cs"/>
      </a:defRPr>
    </a:lvl3pPr>
    <a:lvl4pPr marL="1371600" algn="l" defTabSz="914400" rtl="0" eaLnBrk="1" latinLnBrk="0" hangingPunct="1">
      <a:defRPr sz="1200" kern="1200">
        <a:solidFill>
          <a:schemeClr val="tx1"/>
        </a:solidFill>
        <a:latin typeface="Gill Sans MT" panose="020B0502020104020203" pitchFamily="34" charset="0"/>
        <a:ea typeface="+mn-ea"/>
        <a:cs typeface="+mn-cs"/>
      </a:defRPr>
    </a:lvl4pPr>
    <a:lvl5pPr marL="1828800" algn="l" defTabSz="914400" rtl="0" eaLnBrk="1" latinLnBrk="0" hangingPunct="1">
      <a:defRPr sz="1200" kern="1200">
        <a:solidFill>
          <a:schemeClr val="tx1"/>
        </a:solidFill>
        <a:latin typeface="Gill Sans MT" panose="020B0502020104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4A24CD-A75A-4BE2-AADD-183959BBB30E}" type="slidenum">
              <a:rPr lang="en-US" smtClean="0"/>
              <a:t>1</a:t>
            </a:fld>
            <a:endParaRPr lang="en-US"/>
          </a:p>
        </p:txBody>
      </p:sp>
    </p:spTree>
    <p:extLst>
      <p:ext uri="{BB962C8B-B14F-4D97-AF65-F5344CB8AC3E}">
        <p14:creationId xmlns:p14="http://schemas.microsoft.com/office/powerpoint/2010/main" val="525401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lnSpc>
                <a:spcPct val="115000"/>
              </a:lnSpc>
              <a:buFont typeface="Wingdings" panose="05000000000000000000" pitchFamily="2" charset="2"/>
              <a:buChar char=""/>
            </a:pPr>
            <a:r>
              <a:rPr lang="fr-FR" sz="1200" dirty="0">
                <a:ea typeface="Calibri" panose="020F0502020204030204" pitchFamily="34" charset="0"/>
                <a:cs typeface="Times New Roman" panose="02020603050405020304" pitchFamily="18" charset="0"/>
              </a:rPr>
              <a:t>l’implication des autorités coutumières et des leaders religieux a été un gage de mobilisation des communautés pour leur participation au processus d’une part et d’octroi de terre pour la construction de siège des CVD d’autre part. </a:t>
            </a:r>
          </a:p>
          <a:p>
            <a:pPr marL="342900" indent="-342900" algn="just">
              <a:lnSpc>
                <a:spcPct val="115000"/>
              </a:lnSpc>
              <a:buFont typeface="Wingdings" panose="05000000000000000000" pitchFamily="2" charset="2"/>
              <a:buChar char=""/>
            </a:pPr>
            <a:r>
              <a:rPr lang="fr-FR" sz="1200" dirty="0">
                <a:cs typeface="Calibri" panose="020F0502020204030204" pitchFamily="34" charset="0"/>
              </a:rPr>
              <a:t>La prise en compte des initiatives communautaires en réponse aux difficultés / problèmes vécus dans les propositions de solutions est primordial pour assurer l’appropriation des actions par les communautés et donc la durabilité </a:t>
            </a:r>
          </a:p>
          <a:p>
            <a:pPr marL="342900" indent="-342900" algn="just">
              <a:lnSpc>
                <a:spcPct val="115000"/>
              </a:lnSpc>
              <a:buFont typeface="Wingdings" panose="05000000000000000000" pitchFamily="2" charset="2"/>
              <a:buChar char=""/>
            </a:pPr>
            <a:r>
              <a:rPr lang="fr-FR" sz="1200" dirty="0">
                <a:cs typeface="Calibri" panose="020F0502020204030204" pitchFamily="34" charset="0"/>
              </a:rPr>
              <a:t>La planification participative et inclusive est gage de mobilisation et d’engagement communautaire autour des acteurs de développement et autour du CVD et de mise en place de fonds villageois et de prise en met du développement local</a:t>
            </a:r>
          </a:p>
          <a:p>
            <a:pPr marL="342900" indent="-342900" algn="just">
              <a:lnSpc>
                <a:spcPct val="115000"/>
              </a:lnSpc>
              <a:buFont typeface="Wingdings" panose="05000000000000000000" pitchFamily="2" charset="2"/>
              <a:buChar char=""/>
            </a:pPr>
            <a:r>
              <a:rPr lang="fr-FR" sz="1200" dirty="0">
                <a:cs typeface="Calibri" panose="020F0502020204030204" pitchFamily="34" charset="0"/>
              </a:rPr>
              <a:t>L’élaboration d’un PAIC est un moyen par lequel les communautés développent elles-mêmes des actions de développement pour faire à leur vulnérabilité</a:t>
            </a:r>
          </a:p>
          <a:p>
            <a:pPr marL="342900" indent="-342900" algn="just">
              <a:lnSpc>
                <a:spcPct val="115000"/>
              </a:lnSpc>
              <a:buFont typeface="Wingdings" panose="05000000000000000000" pitchFamily="2" charset="2"/>
              <a:buChar char=""/>
            </a:pPr>
            <a:r>
              <a:rPr lang="fr-FR" sz="1200" dirty="0">
                <a:cs typeface="Calibri" panose="020F0502020204030204" pitchFamily="34" charset="0"/>
              </a:rPr>
              <a:t>La responsabilisation des CVD dans l ’élaboration et la mise en œuvre des PAIC est un moyen de renforcement du leadership des CVD, de renforcement de leur prestige et d’expertise locale</a:t>
            </a:r>
          </a:p>
          <a:p>
            <a:endParaRPr lang="en-US" dirty="0"/>
          </a:p>
        </p:txBody>
      </p:sp>
      <p:sp>
        <p:nvSpPr>
          <p:cNvPr id="4" name="Slide Number Placeholder 3"/>
          <p:cNvSpPr>
            <a:spLocks noGrp="1"/>
          </p:cNvSpPr>
          <p:nvPr>
            <p:ph type="sldNum" sz="quarter" idx="5"/>
          </p:nvPr>
        </p:nvSpPr>
        <p:spPr/>
        <p:txBody>
          <a:bodyPr/>
          <a:lstStyle/>
          <a:p>
            <a:fld id="{B14A24CD-A75A-4BE2-AADD-183959BBB30E}" type="slidenum">
              <a:rPr lang="en-US" smtClean="0"/>
              <a:t>11</a:t>
            </a:fld>
            <a:endParaRPr lang="en-US"/>
          </a:p>
        </p:txBody>
      </p:sp>
    </p:spTree>
    <p:extLst>
      <p:ext uri="{BB962C8B-B14F-4D97-AF65-F5344CB8AC3E}">
        <p14:creationId xmlns:p14="http://schemas.microsoft.com/office/powerpoint/2010/main" val="1640525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lnSpc>
                <a:spcPct val="107000"/>
              </a:lnSpc>
              <a:buFont typeface="Wingdings" panose="05000000000000000000" pitchFamily="2" charset="2"/>
              <a:buChar char="§"/>
            </a:pPr>
            <a:r>
              <a:rPr lang="fr-FR" sz="1200" kern="0" dirty="0">
                <a:solidFill>
                  <a:srgbClr val="000000"/>
                </a:solidFill>
                <a:ea typeface="Times New Roman" panose="02020603050405020304" pitchFamily="18" charset="0"/>
                <a:cs typeface="Segoe UI" panose="020B0502040204020203" pitchFamily="34" charset="0"/>
              </a:rPr>
              <a:t>Le caractère pérenne et  légal des CVD</a:t>
            </a:r>
          </a:p>
          <a:p>
            <a:pPr marL="342900" indent="-342900" algn="just">
              <a:lnSpc>
                <a:spcPct val="115000"/>
              </a:lnSpc>
              <a:buFont typeface="Symbol" panose="05050102010706020507" pitchFamily="18" charset="2"/>
              <a:buChar char=""/>
            </a:pPr>
            <a:r>
              <a:rPr lang="fr-FR" sz="1200" dirty="0">
                <a:ea typeface="Calibri" panose="020F0502020204030204" pitchFamily="34" charset="0"/>
                <a:cs typeface="Times New Roman" panose="02020603050405020304" pitchFamily="18" charset="0"/>
              </a:rPr>
              <a:t>les PAIC sont élaborés sous l’initiative des communités qui sont animés par les CVD. Son cycle est annuel ;   </a:t>
            </a:r>
          </a:p>
          <a:p>
            <a:pPr marL="342900" indent="-342900" algn="just">
              <a:lnSpc>
                <a:spcPct val="115000"/>
              </a:lnSpc>
              <a:buFont typeface="Symbol" panose="05050102010706020507" pitchFamily="18" charset="2"/>
              <a:buChar char=""/>
            </a:pPr>
            <a:r>
              <a:rPr lang="fr-FR" sz="1200" dirty="0">
                <a:ea typeface="Calibri" panose="020F0502020204030204" pitchFamily="34" charset="0"/>
                <a:cs typeface="Times New Roman" panose="02020603050405020304" pitchFamily="18" charset="0"/>
              </a:rPr>
              <a:t>L’appropriation des actions par la communauté du fait de leur participation aux différentes phases du processus constitue un gage pour assurer la réalisation de certaines actions à partir des fonds mobilisés à l’interne ;  </a:t>
            </a:r>
          </a:p>
          <a:p>
            <a:pPr marL="342900" indent="-342900" algn="just">
              <a:lnSpc>
                <a:spcPct val="115000"/>
              </a:lnSpc>
              <a:spcAft>
                <a:spcPts val="1000"/>
              </a:spcAft>
              <a:buFont typeface="Symbol" panose="05050102010706020507" pitchFamily="18" charset="2"/>
              <a:buChar char=""/>
            </a:pPr>
            <a:r>
              <a:rPr lang="fr-FR" sz="1200" dirty="0">
                <a:ea typeface="Calibri" panose="020F0502020204030204" pitchFamily="34" charset="0"/>
                <a:cs typeface="Times New Roman" panose="02020603050405020304" pitchFamily="18" charset="0"/>
              </a:rPr>
              <a:t>les journées de redevabilité qui sont bâties en grande partie sur les résultats de la mise en œuvre du PAIC. Elles constituent un outil qui crée et renforce : (i) la confiance entre les BE/CVD et leur base, (ii) l’engagement communautaire ;</a:t>
            </a:r>
          </a:p>
          <a:p>
            <a:pPr marL="342900" indent="-342900" algn="just">
              <a:lnSpc>
                <a:spcPct val="115000"/>
              </a:lnSpc>
              <a:spcAft>
                <a:spcPts val="1000"/>
              </a:spcAft>
              <a:buFont typeface="Symbol" panose="05050102010706020507" pitchFamily="18" charset="2"/>
              <a:buChar char=""/>
            </a:pPr>
            <a:r>
              <a:rPr lang="fr-FR" sz="1200" dirty="0">
                <a:ea typeface="Calibri" panose="020F0502020204030204" pitchFamily="34" charset="0"/>
                <a:cs typeface="Times New Roman" panose="02020603050405020304" pitchFamily="18" charset="0"/>
              </a:rPr>
              <a:t>Le canevas d’élaboration est traduit en langue locale </a:t>
            </a:r>
            <a:r>
              <a:rPr lang="fr-FR" sz="1200" dirty="0" err="1">
                <a:ea typeface="Calibri" panose="020F0502020204030204" pitchFamily="34" charset="0"/>
                <a:cs typeface="Times New Roman" panose="02020603050405020304" pitchFamily="18" charset="0"/>
              </a:rPr>
              <a:t>mooré</a:t>
            </a:r>
            <a:r>
              <a:rPr lang="fr-FR" sz="1200" dirty="0">
                <a:ea typeface="Calibri" panose="020F0502020204030204" pitchFamily="34" charset="0"/>
                <a:cs typeface="Times New Roman" panose="02020603050405020304" pitchFamily="18" charset="0"/>
              </a:rPr>
              <a:t>. Ce qui facilite la compréhension et l’appropriation u processus d’élaboration</a:t>
            </a:r>
            <a:r>
              <a:rPr lang="fr-FR" sz="1200" kern="0" dirty="0">
                <a:solidFill>
                  <a:srgbClr val="000000"/>
                </a:solidFill>
                <a:ea typeface="Times New Roman" panose="02020603050405020304" pitchFamily="18" charset="0"/>
                <a:cs typeface="Segoe UI" panose="020B0502040204020203" pitchFamily="34" charset="0"/>
              </a:rPr>
              <a:t> </a:t>
            </a:r>
            <a:endParaRPr lang="fr-FR" sz="1200" kern="100"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4A24CD-A75A-4BE2-AADD-183959BBB30E}" type="slidenum">
              <a:rPr lang="en-US" smtClean="0"/>
              <a:t>12</a:t>
            </a:fld>
            <a:endParaRPr lang="en-US"/>
          </a:p>
        </p:txBody>
      </p:sp>
    </p:spTree>
    <p:extLst>
      <p:ext uri="{BB962C8B-B14F-4D97-AF65-F5344CB8AC3E}">
        <p14:creationId xmlns:p14="http://schemas.microsoft.com/office/powerpoint/2010/main" val="2803782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Wingdings" panose="05000000000000000000" pitchFamily="2" charset="2"/>
              <a:buChar char=""/>
            </a:pPr>
            <a:r>
              <a:rPr lang="fr-FR" sz="1200" kern="0" dirty="0">
                <a:solidFill>
                  <a:srgbClr val="000000"/>
                </a:solidFill>
                <a:effectLst/>
                <a:ea typeface="Times New Roman" panose="02020603050405020304" pitchFamily="18" charset="0"/>
                <a:cs typeface="Segoe UI" panose="020B0502040204020203" pitchFamily="34" charset="0"/>
              </a:rPr>
              <a:t>La prise en compte insuffisante des priorités des villages dans les plans communaux de développement (PCD) dû à la faible participation de ceux-ci au processus</a:t>
            </a:r>
            <a:endParaRPr lang="fr-FR" sz="1200" kern="100" dirty="0">
              <a:effectLst/>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FR" sz="1200" kern="0" dirty="0">
                <a:solidFill>
                  <a:srgbClr val="000000"/>
                </a:solidFill>
                <a:effectLst/>
                <a:ea typeface="Times New Roman" panose="02020603050405020304" pitchFamily="18" charset="0"/>
                <a:cs typeface="Segoe UI" panose="020B0502040204020203" pitchFamily="34" charset="0"/>
              </a:rPr>
              <a:t>Le faible niveau des financements des actions inscrites dans le PCD</a:t>
            </a:r>
            <a:endParaRPr lang="fr-FR" sz="1200" kern="100" dirty="0">
              <a:effectLst/>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FR" sz="1200" kern="0" dirty="0">
                <a:solidFill>
                  <a:srgbClr val="000000"/>
                </a:solidFill>
                <a:effectLst/>
                <a:ea typeface="Times New Roman" panose="02020603050405020304" pitchFamily="18" charset="0"/>
                <a:cs typeface="Segoe UI" panose="020B0502040204020203" pitchFamily="34" charset="0"/>
              </a:rPr>
              <a:t>La faible capacité organisationnelle et de fonctionnement des CVD</a:t>
            </a:r>
            <a:endParaRPr lang="fr-FR" sz="1200" kern="1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FR" sz="1200" kern="0" dirty="0">
                <a:solidFill>
                  <a:srgbClr val="000000"/>
                </a:solidFill>
                <a:effectLst/>
                <a:ea typeface="Times New Roman" panose="02020603050405020304" pitchFamily="18" charset="0"/>
                <a:cs typeface="Segoe UI" panose="020B0502040204020203" pitchFamily="34" charset="0"/>
              </a:rPr>
              <a:t>L’incapacité des CVD à défendre les intérêts de leur bas</a:t>
            </a:r>
          </a:p>
          <a:p>
            <a:pPr marL="342900" indent="-342900">
              <a:lnSpc>
                <a:spcPct val="107000"/>
              </a:lnSpc>
              <a:spcAft>
                <a:spcPts val="800"/>
              </a:spcAft>
              <a:buFont typeface="Wingdings" panose="05000000000000000000" pitchFamily="2" charset="2"/>
              <a:buChar char=""/>
            </a:pPr>
            <a:r>
              <a:rPr lang="fr-FR" sz="1200" kern="0" dirty="0">
                <a:solidFill>
                  <a:srgbClr val="000000"/>
                </a:solidFill>
                <a:effectLst/>
                <a:ea typeface="Times New Roman" panose="02020603050405020304" pitchFamily="18" charset="0"/>
                <a:cs typeface="Segoe UI" panose="020B0502040204020203" pitchFamily="34" charset="0"/>
              </a:rPr>
              <a:t>L’absence d’outil de planification au niveau village, faisant obstacle au leadership et aux initiatives locales en matière de développement par les communautés</a:t>
            </a:r>
            <a:endParaRPr lang="fr-FR" sz="1200" kern="100" dirty="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4A24CD-A75A-4BE2-AADD-183959BBB30E}" type="slidenum">
              <a:rPr lang="en-US" smtClean="0"/>
              <a:t>3</a:t>
            </a:fld>
            <a:endParaRPr lang="en-US"/>
          </a:p>
        </p:txBody>
      </p:sp>
    </p:spTree>
    <p:extLst>
      <p:ext uri="{BB962C8B-B14F-4D97-AF65-F5344CB8AC3E}">
        <p14:creationId xmlns:p14="http://schemas.microsoft.com/office/powerpoint/2010/main" val="3085582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ln w="13462">
                  <a:solidFill>
                    <a:schemeClr val="bg1"/>
                  </a:solidFill>
                  <a:prstDash val="solid"/>
                </a:ln>
                <a:solidFill>
                  <a:schemeClr val="tx1">
                    <a:lumMod val="85000"/>
                    <a:lumOff val="15000"/>
                  </a:schemeClr>
                </a:solidFill>
              </a:rPr>
              <a:t>Solution : Plans Annuels d’Investissement Communautaires (PAIC)</a:t>
            </a:r>
            <a:endParaRPr lang="fr-FR" sz="1200" dirty="0">
              <a:solidFill>
                <a:schemeClr val="tx1">
                  <a:lumMod val="65000"/>
                  <a:lumOff val="35000"/>
                </a:schemeClr>
              </a:solidFill>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tx1">
                  <a:lumMod val="65000"/>
                  <a:lumOff val="35000"/>
                </a:schemeClr>
              </a:solidFill>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lumMod val="65000"/>
                    <a:lumOff val="35000"/>
                  </a:schemeClr>
                </a:solidFill>
                <a:cs typeface="Times New Roman" panose="02020603050405020304" pitchFamily="18" charset="0"/>
              </a:rPr>
              <a:t>Créer une approche participative et inclusive de la planification locale pour aider les communautés à développer des solutions locales à leurs problèmes prioritaires.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0" dirty="0">
              <a:solidFill>
                <a:srgbClr val="000000"/>
              </a:solidFill>
              <a:effectLst/>
              <a:ea typeface="Times New Roman" panose="02020603050405020304" pitchFamily="18"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0" dirty="0">
              <a:solidFill>
                <a:srgbClr val="000000"/>
              </a:solidFill>
              <a:effectLst/>
              <a:ea typeface="Times New Roman" panose="02020603050405020304" pitchFamily="18"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0" dirty="0">
                <a:solidFill>
                  <a:srgbClr val="000000"/>
                </a:solidFill>
                <a:effectLst/>
                <a:ea typeface="Times New Roman" panose="02020603050405020304" pitchFamily="18" charset="0"/>
                <a:cs typeface="Segoe UI" panose="020B0502040204020203" pitchFamily="34" charset="0"/>
              </a:rPr>
              <a:t>Initiation de l’approche planification locale participative et inclusive comme modèle de développement porté par la communauté à travers l’élaboration des Plans Annuels d’Investissement Communautaires (PAIC) dans les villages en vue d’apporter des réponses d’adaptation et de résilience des communautés face</a:t>
            </a:r>
            <a:r>
              <a:rPr lang="fr-FR" sz="1200" kern="100" dirty="0">
                <a:solidFill>
                  <a:srgbClr val="000000"/>
                </a:solidFill>
                <a:effectLst/>
                <a:ea typeface="Times New Roman" panose="02020603050405020304" pitchFamily="18" charset="0"/>
                <a:cs typeface="Times New Roman" panose="02020603050405020304" pitchFamily="18" charset="0"/>
              </a:rPr>
              <a:t> </a:t>
            </a:r>
            <a:r>
              <a:rPr lang="fr-FR" sz="1200" kern="0" dirty="0">
                <a:solidFill>
                  <a:srgbClr val="000000"/>
                </a:solidFill>
                <a:effectLst/>
                <a:ea typeface="Times New Roman" panose="02020603050405020304" pitchFamily="18" charset="0"/>
                <a:cs typeface="Segoe UI" panose="020B0502040204020203" pitchFamily="34" charset="0"/>
              </a:rPr>
              <a:t>aux facteurs limitant leur développement.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0" dirty="0">
              <a:solidFill>
                <a:srgbClr val="000000"/>
              </a:solidFill>
              <a:effectLst/>
              <a:ea typeface="Calibri" panose="020F0502020204030204" pitchFamily="34" charset="0"/>
              <a:cs typeface="Segoe UI" panose="020B0502040204020203" pitchFamily="34" charset="0"/>
            </a:endParaRPr>
          </a:p>
          <a:p>
            <a:pPr algn="just">
              <a:lnSpc>
                <a:spcPct val="115000"/>
              </a:lnSpc>
            </a:pPr>
            <a:r>
              <a:rPr lang="fr-FR" b="1" dirty="0">
                <a:ea typeface="Calibri" panose="020F0502020204030204" pitchFamily="34" charset="0"/>
                <a:cs typeface="Times New Roman" panose="02020603050405020304" pitchFamily="18" charset="0"/>
              </a:rPr>
              <a:t>Objectifs</a:t>
            </a:r>
          </a:p>
          <a:p>
            <a:pPr marL="342900" indent="-342900" algn="just">
              <a:lnSpc>
                <a:spcPct val="115000"/>
              </a:lnSpc>
              <a:buFont typeface="Arial Narrow" panose="020B0606020202030204" pitchFamily="34" charset="0"/>
              <a:buChar char="-"/>
            </a:pPr>
            <a:r>
              <a:rPr lang="fr-FR" sz="1200" b="1" dirty="0">
                <a:ea typeface="Calibri" panose="020F0502020204030204" pitchFamily="34" charset="0"/>
                <a:cs typeface="Times New Roman" panose="02020603050405020304" pitchFamily="18" charset="0"/>
              </a:rPr>
              <a:t>Responsabiliser davantage les structures locales notamment les CVD et la population dans la prise en main du développement de leurs villages respectifs ;</a:t>
            </a:r>
          </a:p>
          <a:p>
            <a:pPr marL="342900" indent="-342900" algn="just">
              <a:lnSpc>
                <a:spcPct val="115000"/>
              </a:lnSpc>
              <a:buFont typeface="Arial Narrow" panose="020B0606020202030204" pitchFamily="34" charset="0"/>
              <a:buChar char="-"/>
            </a:pPr>
            <a:r>
              <a:rPr lang="fr-FR" sz="1200" b="1" dirty="0">
                <a:ea typeface="Calibri" panose="020F0502020204030204" pitchFamily="34" charset="0"/>
                <a:cs typeface="Times New Roman" panose="02020603050405020304" pitchFamily="18" charset="0"/>
              </a:rPr>
              <a:t>Faciliter l’engagement communautaire dans la mobilisation des ressources et la mise en œuvre des actions communautaires ; </a:t>
            </a:r>
          </a:p>
          <a:p>
            <a:pPr marL="342900" indent="-342900" algn="just">
              <a:lnSpc>
                <a:spcPct val="115000"/>
              </a:lnSpc>
              <a:spcAft>
                <a:spcPts val="1000"/>
              </a:spcAft>
              <a:buFont typeface="Arial Narrow" panose="020B0606020202030204" pitchFamily="34" charset="0"/>
              <a:buChar char="-"/>
            </a:pPr>
            <a:r>
              <a:rPr lang="fr-FR" sz="1200" b="1" dirty="0">
                <a:ea typeface="Calibri" panose="020F0502020204030204" pitchFamily="34" charset="0"/>
                <a:cs typeface="Times New Roman" panose="02020603050405020304" pitchFamily="18" charset="0"/>
              </a:rPr>
              <a:t>Permettre aux structures locales et la population de s’approprier la démarche de planification locale participative et inclusive de conduites des actions communautaires et de l’intégrer dans leur quotidien.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00" dirty="0">
              <a:effectLst/>
              <a:ea typeface="Calibri" panose="020F0502020204030204" pitchFamily="34" charset="0"/>
              <a:cs typeface="Times New Roman" panose="02020603050405020304" pitchFamily="18" charset="0"/>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14A24CD-A75A-4BE2-AADD-183959BBB30E}" type="slidenum">
              <a:rPr lang="en-US" smtClean="0"/>
              <a:t>4</a:t>
            </a:fld>
            <a:endParaRPr lang="en-US"/>
          </a:p>
        </p:txBody>
      </p:sp>
    </p:spTree>
    <p:extLst>
      <p:ext uri="{BB962C8B-B14F-4D97-AF65-F5344CB8AC3E}">
        <p14:creationId xmlns:p14="http://schemas.microsoft.com/office/powerpoint/2010/main" val="14476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fr-FR" sz="1400" b="1" dirty="0">
                <a:cs typeface="Arial" panose="020B0604020202020204" pitchFamily="34" charset="0"/>
              </a:rPr>
              <a:t>Acteurs de mise en œuvre </a:t>
            </a:r>
          </a:p>
          <a:p>
            <a:pPr marL="342900" lvl="0" indent="-342900" algn="just">
              <a:lnSpc>
                <a:spcPct val="107000"/>
              </a:lnSpc>
              <a:buFont typeface="Wingdings" panose="05000000000000000000" pitchFamily="2" charset="2"/>
              <a:buChar char=""/>
            </a:pPr>
            <a:r>
              <a:rPr lang="fr-FR" sz="1200" b="1" kern="100" dirty="0">
                <a:effectLst/>
                <a:ea typeface="Times New Roman" panose="02020603050405020304" pitchFamily="18" charset="0"/>
                <a:cs typeface="Times New Roman" panose="02020603050405020304" pitchFamily="18" charset="0"/>
              </a:rPr>
              <a:t>Les structures impliquées dans le développement et la mise en œuvre de la pratique </a:t>
            </a:r>
            <a:endParaRPr lang="fr-FR" sz="1200" kern="100" dirty="0">
              <a:effectLst/>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fr-FR" sz="1200" kern="0" dirty="0">
                <a:solidFill>
                  <a:srgbClr val="000000"/>
                </a:solidFill>
                <a:effectLst/>
                <a:ea typeface="Times New Roman" panose="02020603050405020304" pitchFamily="18" charset="0"/>
                <a:cs typeface="Segoe UI" panose="020B0502040204020203" pitchFamily="34" charset="0"/>
              </a:rPr>
              <a:t>L’équipe technique de </a:t>
            </a:r>
            <a:r>
              <a:rPr lang="fr-FR" sz="1200" kern="0" dirty="0" err="1">
                <a:solidFill>
                  <a:srgbClr val="000000"/>
                </a:solidFill>
                <a:effectLst/>
                <a:ea typeface="Times New Roman" panose="02020603050405020304" pitchFamily="18" charset="0"/>
                <a:cs typeface="Segoe UI" panose="020B0502040204020203" pitchFamily="34" charset="0"/>
              </a:rPr>
              <a:t>ViMPlus</a:t>
            </a:r>
            <a:r>
              <a:rPr lang="fr-FR" sz="1200" kern="0" dirty="0">
                <a:solidFill>
                  <a:srgbClr val="000000"/>
                </a:solidFill>
                <a:effectLst/>
                <a:ea typeface="Times New Roman" panose="02020603050405020304" pitchFamily="18" charset="0"/>
                <a:cs typeface="Segoe UI" panose="020B0502040204020203" pitchFamily="34" charset="0"/>
              </a:rPr>
              <a:t> /ACDI-VOCA</a:t>
            </a:r>
            <a:endParaRPr lang="fr-FR" sz="1200" kern="100" dirty="0">
              <a:effectLst/>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fr-FR" sz="1200" kern="0" dirty="0">
                <a:solidFill>
                  <a:srgbClr val="000000"/>
                </a:solidFill>
                <a:effectLst/>
                <a:ea typeface="Times New Roman" panose="02020603050405020304" pitchFamily="18" charset="0"/>
                <a:cs typeface="Segoe UI" panose="020B0502040204020203" pitchFamily="34" charset="0"/>
              </a:rPr>
              <a:t>Les agents </a:t>
            </a:r>
            <a:r>
              <a:rPr lang="fr-FR" sz="1200" kern="0" dirty="0" err="1">
                <a:solidFill>
                  <a:srgbClr val="000000"/>
                </a:solidFill>
                <a:effectLst/>
                <a:ea typeface="Times New Roman" panose="02020603050405020304" pitchFamily="18" charset="0"/>
                <a:cs typeface="Segoe UI" panose="020B0502040204020203" pitchFamily="34" charset="0"/>
              </a:rPr>
              <a:t>ViMPlus</a:t>
            </a:r>
            <a:r>
              <a:rPr lang="fr-FR" sz="1200" kern="0" dirty="0">
                <a:solidFill>
                  <a:srgbClr val="000000"/>
                </a:solidFill>
                <a:effectLst/>
                <a:ea typeface="Times New Roman" panose="02020603050405020304" pitchFamily="18" charset="0"/>
                <a:cs typeface="Segoe UI" panose="020B0502040204020203" pitchFamily="34" charset="0"/>
              </a:rPr>
              <a:t>/PLEP </a:t>
            </a:r>
            <a:endParaRPr lang="fr-FR" sz="1200" kern="100" dirty="0">
              <a:effectLst/>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fr-FR" sz="1200" kern="0" dirty="0">
                <a:solidFill>
                  <a:srgbClr val="000000"/>
                </a:solidFill>
                <a:effectLst/>
                <a:ea typeface="Times New Roman" panose="02020603050405020304" pitchFamily="18" charset="0"/>
                <a:cs typeface="Segoe UI" panose="020B0502040204020203" pitchFamily="34" charset="0"/>
              </a:rPr>
              <a:t>Les membres des bureau CVD (porteur de l’approche)</a:t>
            </a:r>
            <a:endParaRPr lang="fr-FR" sz="1200" kern="100" dirty="0">
              <a:effectLst/>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fr-FR" sz="1200" kern="0" dirty="0">
                <a:solidFill>
                  <a:srgbClr val="000000"/>
                </a:solidFill>
                <a:effectLst/>
                <a:ea typeface="Times New Roman" panose="02020603050405020304" pitchFamily="18" charset="0"/>
                <a:cs typeface="Segoe UI" panose="020B0502040204020203" pitchFamily="34" charset="0"/>
              </a:rPr>
              <a:t>Les autorités coutumières et les leaders religieux</a:t>
            </a:r>
            <a:endParaRPr lang="fr-FR" sz="1200" kern="100" dirty="0">
              <a:effectLst/>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fr-FR" sz="1200" kern="0" dirty="0">
                <a:solidFill>
                  <a:srgbClr val="000000"/>
                </a:solidFill>
                <a:effectLst/>
                <a:ea typeface="Times New Roman" panose="02020603050405020304" pitchFamily="18" charset="0"/>
                <a:cs typeface="Segoe UI" panose="020B0502040204020203" pitchFamily="34" charset="0"/>
              </a:rPr>
              <a:t>Les autres organisations locales </a:t>
            </a:r>
            <a:endParaRPr lang="fr-FR" sz="1200" kern="100" dirty="0">
              <a:effectLst/>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n-US" sz="1200" kern="100" dirty="0">
                <a:effectLst/>
                <a:ea typeface="Calibri" panose="020F0502020204030204" pitchFamily="34" charset="0"/>
                <a:cs typeface="Times New Roman" panose="02020603050405020304" pitchFamily="18" charset="0"/>
              </a:rPr>
              <a:t>Les </a:t>
            </a:r>
            <a:r>
              <a:rPr lang="en-US" sz="1200" kern="100" dirty="0" err="1">
                <a:effectLst/>
                <a:ea typeface="Calibri" panose="020F0502020204030204" pitchFamily="34" charset="0"/>
                <a:cs typeface="Times New Roman" panose="02020603050405020304" pitchFamily="18" charset="0"/>
              </a:rPr>
              <a:t>conseillers</a:t>
            </a:r>
            <a:r>
              <a:rPr lang="en-US" sz="1200" kern="100" dirty="0">
                <a:effectLst/>
                <a:ea typeface="Calibri" panose="020F0502020204030204" pitchFamily="34" charset="0"/>
                <a:cs typeface="Times New Roman" panose="02020603050405020304" pitchFamily="18" charset="0"/>
              </a:rPr>
              <a:t> </a:t>
            </a:r>
            <a:r>
              <a:rPr lang="en-US" sz="1200" kern="100" dirty="0" err="1">
                <a:effectLst/>
                <a:ea typeface="Calibri" panose="020F0502020204030204" pitchFamily="34" charset="0"/>
                <a:cs typeface="Times New Roman" panose="02020603050405020304" pitchFamily="18" charset="0"/>
              </a:rPr>
              <a:t>municipaux</a:t>
            </a:r>
            <a:r>
              <a:rPr lang="en-US" sz="1200" kern="100" dirty="0">
                <a:effectLst/>
                <a:ea typeface="Calibri" panose="020F0502020204030204" pitchFamily="34" charset="0"/>
                <a:cs typeface="Times New Roman" panose="02020603050405020304" pitchFamily="18" charset="0"/>
              </a:rPr>
              <a:t> des villages </a:t>
            </a:r>
            <a:endParaRPr lang="fr-FR" sz="1200" kern="100" dirty="0">
              <a:effectLst/>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Wingdings" panose="05000000000000000000" pitchFamily="2" charset="2"/>
              <a:buChar char=""/>
            </a:pPr>
            <a:r>
              <a:rPr lang="en-US" sz="1200" kern="100" dirty="0">
                <a:effectLst/>
                <a:ea typeface="Calibri" panose="020F0502020204030204" pitchFamily="34" charset="0"/>
                <a:cs typeface="Times New Roman" panose="02020603050405020304" pitchFamily="18" charset="0"/>
              </a:rPr>
              <a:t>Les </a:t>
            </a:r>
            <a:r>
              <a:rPr lang="en-US" sz="1200" kern="100" dirty="0" err="1">
                <a:effectLst/>
                <a:ea typeface="Calibri" panose="020F0502020204030204" pitchFamily="34" charset="0"/>
                <a:cs typeface="Times New Roman" panose="02020603050405020304" pitchFamily="18" charset="0"/>
              </a:rPr>
              <a:t>communautés</a:t>
            </a:r>
            <a:r>
              <a:rPr lang="en-US" sz="1200" kern="100" dirty="0">
                <a:effectLst/>
                <a:ea typeface="Calibri" panose="020F0502020204030204" pitchFamily="34" charset="0"/>
                <a:cs typeface="Times New Roman" panose="02020603050405020304" pitchFamily="18" charset="0"/>
              </a:rPr>
              <a:t> locales</a:t>
            </a:r>
            <a:endParaRPr lang="fr-FR" sz="1200" kern="100" dirty="0">
              <a:effectLst/>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fr-FR" sz="1200" b="1" kern="100" dirty="0">
                <a:solidFill>
                  <a:srgbClr val="000000"/>
                </a:solidFill>
                <a:effectLst/>
                <a:ea typeface="Times New Roman" panose="02020603050405020304" pitchFamily="18" charset="0"/>
                <a:cs typeface="Times New Roman" panose="02020603050405020304" pitchFamily="18" charset="0"/>
              </a:rPr>
              <a:t>Les acteurs étatiques et les partenaires extérieurs</a:t>
            </a:r>
            <a:endParaRPr lang="fr-FR" sz="1200" kern="100" dirty="0">
              <a:effectLst/>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fr-FR" sz="1200" kern="0" dirty="0">
                <a:solidFill>
                  <a:srgbClr val="000000"/>
                </a:solidFill>
                <a:effectLst/>
                <a:ea typeface="Times New Roman" panose="02020603050405020304" pitchFamily="18" charset="0"/>
                <a:cs typeface="Segoe UI" panose="020B0502040204020203" pitchFamily="34" charset="0"/>
              </a:rPr>
              <a:t>Conseils municipaux (tutelle des CVD)</a:t>
            </a:r>
            <a:endParaRPr lang="fr-FR" sz="1200" kern="100" dirty="0">
              <a:effectLst/>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fr-FR" sz="1200" kern="0" dirty="0">
                <a:solidFill>
                  <a:srgbClr val="000000"/>
                </a:solidFill>
                <a:effectLst/>
                <a:ea typeface="Times New Roman" panose="02020603050405020304" pitchFamily="18" charset="0"/>
                <a:cs typeface="Segoe UI" panose="020B0502040204020203" pitchFamily="34" charset="0"/>
              </a:rPr>
              <a:t>Services techniques déconcentrés de l’Etat</a:t>
            </a:r>
            <a:endParaRPr lang="fr-FR" sz="1200" kern="100" dirty="0">
              <a:effectLst/>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fr-FR" sz="1200" kern="0" dirty="0">
                <a:solidFill>
                  <a:srgbClr val="000000"/>
                </a:solidFill>
                <a:effectLst/>
                <a:ea typeface="Times New Roman" panose="02020603050405020304" pitchFamily="18" charset="0"/>
                <a:cs typeface="Segoe UI" panose="020B0502040204020203" pitchFamily="34" charset="0"/>
              </a:rPr>
              <a:t>Projet et programmes de développement.</a:t>
            </a:r>
            <a:endParaRPr lang="fr-FR" sz="1200" kern="100" dirty="0">
              <a:effectLs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fr-FR" sz="1200" kern="0" dirty="0">
                <a:solidFill>
                  <a:srgbClr val="000000"/>
                </a:solidFill>
                <a:effectLst/>
                <a:ea typeface="Times New Roman" panose="02020603050405020304" pitchFamily="18" charset="0"/>
                <a:cs typeface="Segoe UI" panose="020B0502040204020203" pitchFamily="34" charset="0"/>
              </a:rPr>
              <a:t>ONG/Associations de développement</a:t>
            </a:r>
            <a:endParaRPr lang="fr-FR" sz="1200" kern="100" dirty="0">
              <a:effectLst/>
              <a:ea typeface="Calibri" panose="020F0502020204030204" pitchFamily="34" charset="0"/>
              <a:cs typeface="Times New Roman" panose="02020603050405020304" pitchFamily="18" charset="0"/>
            </a:endParaRPr>
          </a:p>
          <a:p>
            <a:pPr>
              <a:lnSpc>
                <a:spcPct val="107000"/>
              </a:lnSpc>
              <a:spcAft>
                <a:spcPts val="800"/>
              </a:spcAft>
            </a:pPr>
            <a:endParaRPr lang="fr-FR" sz="1200" b="1" kern="100" dirty="0">
              <a:effectLst/>
              <a:ea typeface="Calibri" panose="020F0502020204030204" pitchFamily="34" charset="0"/>
              <a:cs typeface="Times New Roman" panose="02020603050405020304" pitchFamily="18" charset="0"/>
            </a:endParaRPr>
          </a:p>
          <a:p>
            <a:pPr>
              <a:lnSpc>
                <a:spcPct val="107000"/>
              </a:lnSpc>
              <a:spcAft>
                <a:spcPts val="800"/>
              </a:spcAft>
            </a:pPr>
            <a:endParaRPr lang="fr-FR" sz="1200" b="1" kern="100" dirty="0">
              <a:effectLst/>
              <a:ea typeface="Calibri" panose="020F0502020204030204" pitchFamily="34" charset="0"/>
              <a:cs typeface="Times New Roman" panose="02020603050405020304" pitchFamily="18" charset="0"/>
            </a:endParaRPr>
          </a:p>
          <a:p>
            <a:pPr>
              <a:lnSpc>
                <a:spcPct val="107000"/>
              </a:lnSpc>
              <a:spcAft>
                <a:spcPts val="800"/>
              </a:spcAft>
            </a:pPr>
            <a:r>
              <a:rPr lang="fr-FR" sz="1200" b="1" kern="100" dirty="0">
                <a:effectLst/>
                <a:ea typeface="Calibri" panose="020F0502020204030204" pitchFamily="34" charset="0"/>
                <a:cs typeface="Times New Roman" panose="02020603050405020304" pitchFamily="18" charset="0"/>
              </a:rPr>
              <a:t>PROCESSUS DE MISE EN OEUVRE</a:t>
            </a:r>
            <a:endParaRPr lang="fr-FR" sz="1200" kern="1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FR" sz="1200" kern="100" dirty="0">
                <a:effectLst/>
                <a:ea typeface="Calibri" panose="020F0502020204030204" pitchFamily="34" charset="0"/>
                <a:cs typeface="Times New Roman" panose="02020603050405020304" pitchFamily="18" charset="0"/>
              </a:rPr>
              <a:t>Consultations communautaires</a:t>
            </a:r>
          </a:p>
          <a:p>
            <a:pPr marL="342900" lvl="0" indent="-342900">
              <a:lnSpc>
                <a:spcPct val="107000"/>
              </a:lnSpc>
              <a:spcAft>
                <a:spcPts val="800"/>
              </a:spcAft>
              <a:buFont typeface="Arial" panose="020B0604020202020204" pitchFamily="34" charset="0"/>
              <a:buChar char="•"/>
              <a:tabLst>
                <a:tab pos="457200" algn="l"/>
              </a:tabLst>
            </a:pPr>
            <a:r>
              <a:rPr lang="fr-FR" sz="1200" kern="100" dirty="0">
                <a:effectLst/>
                <a:ea typeface="Calibri" panose="020F0502020204030204" pitchFamily="34" charset="0"/>
                <a:cs typeface="Times New Roman" panose="02020603050405020304" pitchFamily="18" charset="0"/>
              </a:rPr>
              <a:t>Formation des  agents technique terrains</a:t>
            </a:r>
          </a:p>
          <a:p>
            <a:pPr marL="342900" lvl="0" indent="-342900">
              <a:lnSpc>
                <a:spcPct val="107000"/>
              </a:lnSpc>
              <a:spcAft>
                <a:spcPts val="800"/>
              </a:spcAft>
              <a:buFont typeface="Arial" panose="020B0604020202020204" pitchFamily="34" charset="0"/>
              <a:buChar char="•"/>
              <a:tabLst>
                <a:tab pos="457200" algn="l"/>
              </a:tabLst>
            </a:pPr>
            <a:r>
              <a:rPr lang="fr-FR" sz="1200" kern="100" dirty="0">
                <a:effectLst/>
                <a:ea typeface="Calibri" panose="020F0502020204030204" pitchFamily="34" charset="0"/>
                <a:cs typeface="Times New Roman" panose="02020603050405020304" pitchFamily="18" charset="0"/>
              </a:rPr>
              <a:t>Formations et dotations des CVD en outils de fonctionnement et de gestion </a:t>
            </a:r>
          </a:p>
          <a:p>
            <a:pPr marL="342900" lvl="0" indent="-342900">
              <a:lnSpc>
                <a:spcPct val="107000"/>
              </a:lnSpc>
              <a:spcAft>
                <a:spcPts val="800"/>
              </a:spcAft>
              <a:buFont typeface="Arial" panose="020B0604020202020204" pitchFamily="34" charset="0"/>
              <a:buChar char="•"/>
              <a:tabLst>
                <a:tab pos="457200" algn="l"/>
              </a:tabLst>
            </a:pPr>
            <a:r>
              <a:rPr lang="fr-FR" sz="1200" kern="100" dirty="0">
                <a:effectLst/>
                <a:ea typeface="Calibri" panose="020F0502020204030204" pitchFamily="34" charset="0"/>
                <a:cs typeface="Times New Roman" panose="02020603050405020304" pitchFamily="18" charset="0"/>
              </a:rPr>
              <a:t>Assemblées d’information des communautés pour leur adhésion</a:t>
            </a:r>
          </a:p>
          <a:p>
            <a:pPr marL="342900" lvl="0" indent="-342900">
              <a:lnSpc>
                <a:spcPct val="107000"/>
              </a:lnSpc>
              <a:spcAft>
                <a:spcPts val="800"/>
              </a:spcAft>
              <a:buFont typeface="Arial" panose="020B0604020202020204" pitchFamily="34" charset="0"/>
              <a:buChar char="•"/>
              <a:tabLst>
                <a:tab pos="457200" algn="l"/>
              </a:tabLst>
            </a:pPr>
            <a:r>
              <a:rPr lang="fr-FR" sz="1200" kern="100" dirty="0">
                <a:effectLst/>
                <a:ea typeface="Calibri" panose="020F0502020204030204" pitchFamily="34" charset="0"/>
                <a:cs typeface="Times New Roman" panose="02020603050405020304" pitchFamily="18" charset="0"/>
              </a:rPr>
              <a:t>Mise en œuvre de la pratique (assemblées de diagnostic, planification et mise en œuvre des PAIC)</a:t>
            </a:r>
          </a:p>
          <a:p>
            <a:pPr marL="342900" indent="-342900">
              <a:lnSpc>
                <a:spcPct val="107000"/>
              </a:lnSpc>
              <a:spcAft>
                <a:spcPts val="800"/>
              </a:spcAft>
              <a:buFont typeface="Arial" panose="020B0604020202020204" pitchFamily="34" charset="0"/>
              <a:buChar char="•"/>
              <a:tabLst>
                <a:tab pos="457200" algn="l"/>
              </a:tabLst>
            </a:pPr>
            <a:r>
              <a:rPr lang="fr-FR" sz="1200" kern="100" dirty="0">
                <a:effectLst/>
                <a:ea typeface="Calibri" panose="020F0502020204030204" pitchFamily="34" charset="0"/>
                <a:cs typeface="Times New Roman" panose="02020603050405020304" pitchFamily="18" charset="0"/>
              </a:rPr>
              <a:t>Développement d’une stratégie de mobilisation financière</a:t>
            </a:r>
          </a:p>
          <a:p>
            <a:endParaRPr lang="en-US" dirty="0"/>
          </a:p>
          <a:p>
            <a:endParaRPr lang="en-US" dirty="0"/>
          </a:p>
        </p:txBody>
      </p:sp>
      <p:sp>
        <p:nvSpPr>
          <p:cNvPr id="4" name="Slide Number Placeholder 3"/>
          <p:cNvSpPr>
            <a:spLocks noGrp="1"/>
          </p:cNvSpPr>
          <p:nvPr>
            <p:ph type="sldNum" sz="quarter" idx="5"/>
          </p:nvPr>
        </p:nvSpPr>
        <p:spPr/>
        <p:txBody>
          <a:bodyPr/>
          <a:lstStyle/>
          <a:p>
            <a:fld id="{B14A24CD-A75A-4BE2-AADD-183959BBB30E}" type="slidenum">
              <a:rPr lang="en-US" smtClean="0"/>
              <a:t>5</a:t>
            </a:fld>
            <a:endParaRPr lang="en-US"/>
          </a:p>
        </p:txBody>
      </p:sp>
    </p:spTree>
    <p:extLst>
      <p:ext uri="{BB962C8B-B14F-4D97-AF65-F5344CB8AC3E}">
        <p14:creationId xmlns:p14="http://schemas.microsoft.com/office/powerpoint/2010/main" val="1973870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defTabSz="685800">
              <a:spcBef>
                <a:spcPts val="750"/>
              </a:spcBef>
              <a:spcAft>
                <a:spcPts val="600"/>
              </a:spcAft>
              <a:buFont typeface="Wingdings" panose="05000000000000000000" pitchFamily="2" charset="2"/>
              <a:buChar char="§"/>
              <a:tabLst>
                <a:tab pos="457200" algn="l"/>
              </a:tabLst>
            </a:pPr>
            <a:r>
              <a:rPr lang="fr-FR" sz="1200" dirty="0">
                <a:solidFill>
                  <a:schemeClr val="tx1">
                    <a:lumMod val="65000"/>
                    <a:lumOff val="35000"/>
                  </a:schemeClr>
                </a:solidFill>
                <a:latin typeface="Gill Sans MT" panose="020B0502020104020203" pitchFamily="34" charset="0"/>
                <a:cs typeface="Times New Roman" panose="02020603050405020304" pitchFamily="18" charset="0"/>
              </a:rPr>
              <a:t>Consultations communautaires</a:t>
            </a:r>
          </a:p>
          <a:p>
            <a:pPr marL="228600" indent="-228600" defTabSz="685800">
              <a:spcBef>
                <a:spcPts val="750"/>
              </a:spcBef>
              <a:spcAft>
                <a:spcPts val="600"/>
              </a:spcAft>
              <a:buFont typeface="Wingdings" panose="05000000000000000000" pitchFamily="2" charset="2"/>
              <a:buChar char="§"/>
              <a:tabLst>
                <a:tab pos="457200" algn="l"/>
              </a:tabLst>
            </a:pPr>
            <a:r>
              <a:rPr lang="fr-FR" sz="1200" dirty="0">
                <a:solidFill>
                  <a:schemeClr val="tx1">
                    <a:lumMod val="65000"/>
                    <a:lumOff val="35000"/>
                  </a:schemeClr>
                </a:solidFill>
                <a:latin typeface="Gill Sans MT" panose="020B0502020104020203" pitchFamily="34" charset="0"/>
                <a:cs typeface="Times New Roman" panose="02020603050405020304" pitchFamily="18" charset="0"/>
              </a:rPr>
              <a:t>Formation des  agents technique terrains</a:t>
            </a:r>
          </a:p>
          <a:p>
            <a:pPr marL="228600" indent="-228600" defTabSz="685800">
              <a:spcBef>
                <a:spcPts val="750"/>
              </a:spcBef>
              <a:spcAft>
                <a:spcPts val="600"/>
              </a:spcAft>
              <a:buFont typeface="Wingdings" panose="05000000000000000000" pitchFamily="2" charset="2"/>
              <a:buChar char="§"/>
              <a:tabLst>
                <a:tab pos="457200" algn="l"/>
              </a:tabLst>
            </a:pPr>
            <a:r>
              <a:rPr lang="fr-FR" sz="1200" dirty="0">
                <a:solidFill>
                  <a:schemeClr val="tx1">
                    <a:lumMod val="65000"/>
                    <a:lumOff val="35000"/>
                  </a:schemeClr>
                </a:solidFill>
                <a:latin typeface="Gill Sans MT" panose="020B0502020104020203" pitchFamily="34" charset="0"/>
                <a:cs typeface="Times New Roman" panose="02020603050405020304" pitchFamily="18" charset="0"/>
              </a:rPr>
              <a:t>Formations et dotations des CVD en outils de fonctionnement et de gestion </a:t>
            </a:r>
          </a:p>
          <a:p>
            <a:pPr marL="228600" indent="-228600" defTabSz="685800">
              <a:spcBef>
                <a:spcPts val="750"/>
              </a:spcBef>
              <a:spcAft>
                <a:spcPts val="600"/>
              </a:spcAft>
              <a:buFont typeface="Wingdings" panose="05000000000000000000" pitchFamily="2" charset="2"/>
              <a:buChar char="§"/>
              <a:tabLst>
                <a:tab pos="457200" algn="l"/>
              </a:tabLst>
            </a:pPr>
            <a:r>
              <a:rPr lang="fr-FR" sz="1200" dirty="0">
                <a:solidFill>
                  <a:schemeClr val="tx1">
                    <a:lumMod val="65000"/>
                    <a:lumOff val="35000"/>
                  </a:schemeClr>
                </a:solidFill>
                <a:latin typeface="Gill Sans MT" panose="020B0502020104020203" pitchFamily="34" charset="0"/>
                <a:cs typeface="Times New Roman" panose="02020603050405020304" pitchFamily="18" charset="0"/>
              </a:rPr>
              <a:t>Assemblées d’information des communautés pour leur adhésion</a:t>
            </a:r>
          </a:p>
          <a:p>
            <a:pPr marL="228600" indent="-228600" defTabSz="685800">
              <a:spcBef>
                <a:spcPts val="750"/>
              </a:spcBef>
              <a:spcAft>
                <a:spcPts val="600"/>
              </a:spcAft>
              <a:buFont typeface="Wingdings" panose="05000000000000000000" pitchFamily="2" charset="2"/>
              <a:buChar char="§"/>
              <a:tabLst>
                <a:tab pos="457200" algn="l"/>
              </a:tabLst>
            </a:pPr>
            <a:r>
              <a:rPr lang="fr-FR" sz="1200" dirty="0">
                <a:solidFill>
                  <a:schemeClr val="tx1">
                    <a:lumMod val="65000"/>
                    <a:lumOff val="35000"/>
                  </a:schemeClr>
                </a:solidFill>
                <a:latin typeface="Gill Sans MT" panose="020B0502020104020203" pitchFamily="34" charset="0"/>
                <a:cs typeface="Times New Roman" panose="02020603050405020304" pitchFamily="18" charset="0"/>
              </a:rPr>
              <a:t>Mise en œuvre de la pratique (assemblées de diagnostic, planification et mise en œuvre des PAIC)</a:t>
            </a:r>
          </a:p>
          <a:p>
            <a:pPr marL="228600" indent="-228600" defTabSz="685800">
              <a:spcBef>
                <a:spcPts val="750"/>
              </a:spcBef>
              <a:spcAft>
                <a:spcPts val="600"/>
              </a:spcAft>
              <a:buFont typeface="Wingdings" panose="05000000000000000000" pitchFamily="2" charset="2"/>
              <a:buChar char="§"/>
              <a:tabLst>
                <a:tab pos="457200" algn="l"/>
              </a:tabLst>
            </a:pPr>
            <a:r>
              <a:rPr lang="fr-FR" sz="1200" dirty="0">
                <a:solidFill>
                  <a:schemeClr val="tx1">
                    <a:lumMod val="65000"/>
                    <a:lumOff val="35000"/>
                  </a:schemeClr>
                </a:solidFill>
                <a:latin typeface="Gill Sans MT" panose="020B0502020104020203" pitchFamily="34" charset="0"/>
                <a:cs typeface="Times New Roman" panose="02020603050405020304" pitchFamily="18" charset="0"/>
              </a:rPr>
              <a:t>Développement d’une stratégie de mobilisation financière</a:t>
            </a:r>
          </a:p>
          <a:p>
            <a:endParaRPr lang="en-US" dirty="0"/>
          </a:p>
        </p:txBody>
      </p:sp>
      <p:sp>
        <p:nvSpPr>
          <p:cNvPr id="4" name="Slide Number Placeholder 3"/>
          <p:cNvSpPr>
            <a:spLocks noGrp="1"/>
          </p:cNvSpPr>
          <p:nvPr>
            <p:ph type="sldNum" sz="quarter" idx="5"/>
          </p:nvPr>
        </p:nvSpPr>
        <p:spPr/>
        <p:txBody>
          <a:bodyPr/>
          <a:lstStyle/>
          <a:p>
            <a:fld id="{B14A24CD-A75A-4BE2-AADD-183959BBB30E}" type="slidenum">
              <a:rPr lang="en-US" smtClean="0"/>
              <a:t>6</a:t>
            </a:fld>
            <a:endParaRPr lang="en-US"/>
          </a:p>
        </p:txBody>
      </p:sp>
    </p:spTree>
    <p:extLst>
      <p:ext uri="{BB962C8B-B14F-4D97-AF65-F5344CB8AC3E}">
        <p14:creationId xmlns:p14="http://schemas.microsoft.com/office/powerpoint/2010/main" val="4028659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lnSpc>
                <a:spcPct val="107000"/>
              </a:lnSpc>
              <a:buFont typeface="Wingdings" panose="05000000000000000000" pitchFamily="2" charset="2"/>
              <a:buChar char=""/>
            </a:pPr>
            <a:r>
              <a:rPr lang="fr-FR" sz="1200" kern="0" dirty="0">
                <a:solidFill>
                  <a:srgbClr val="000000"/>
                </a:solidFill>
                <a:ea typeface="Times New Roman" panose="02020603050405020304" pitchFamily="18" charset="0"/>
                <a:cs typeface="Segoe UI" panose="020B0502040204020203" pitchFamily="34" charset="0"/>
              </a:rPr>
              <a:t>84/126 CVD, à leur initiative, ont animé et mobilisé les communautés sur l’analyse des facteurs limitant leur développement et la planification d’actions d’adaptation et de résilience</a:t>
            </a:r>
            <a:r>
              <a:rPr lang="fr-FR" sz="1200" kern="100" dirty="0">
                <a:solidFill>
                  <a:srgbClr val="000000"/>
                </a:solidFill>
                <a:ea typeface="Times New Roman" panose="02020603050405020304" pitchFamily="18" charset="0"/>
                <a:cs typeface="Times New Roman" panose="02020603050405020304" pitchFamily="18" charset="0"/>
              </a:rPr>
              <a:t>.</a:t>
            </a:r>
            <a:r>
              <a:rPr lang="fr-FR" sz="1200" kern="0" dirty="0">
                <a:solidFill>
                  <a:srgbClr val="000000"/>
                </a:solidFill>
                <a:ea typeface="Times New Roman" panose="02020603050405020304" pitchFamily="18" charset="0"/>
                <a:cs typeface="Segoe UI" panose="020B0502040204020203" pitchFamily="34" charset="0"/>
              </a:rPr>
              <a:t> </a:t>
            </a:r>
            <a:endParaRPr lang="fr-FR" sz="1200" kern="100" dirty="0">
              <a:ea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r>
              <a:rPr lang="fr-FR" sz="1200" kern="0" dirty="0">
                <a:solidFill>
                  <a:srgbClr val="000000"/>
                </a:solidFill>
                <a:ea typeface="Times New Roman" panose="02020603050405020304" pitchFamily="18" charset="0"/>
                <a:cs typeface="Segoe UI" panose="020B0502040204020203" pitchFamily="34" charset="0"/>
              </a:rPr>
              <a:t>Les CVD et les autres leaders communautaires gèrent convenablement et de façon les biens communautaires, rendent compte aux communautés et prennent des décisions inclusives :</a:t>
            </a:r>
            <a:r>
              <a:rPr lang="fr-FR" sz="1200" dirty="0">
                <a:solidFill>
                  <a:srgbClr val="000000"/>
                </a:solidFill>
                <a:ea typeface="Calibri" panose="020F0502020204030204" pitchFamily="34" charset="0"/>
                <a:cs typeface="Times New Roman" panose="02020603050405020304" pitchFamily="18" charset="0"/>
              </a:rPr>
              <a:t> </a:t>
            </a:r>
            <a:r>
              <a:rPr lang="fr-FR" sz="1200" kern="0" dirty="0">
                <a:solidFill>
                  <a:srgbClr val="000000"/>
                </a:solidFill>
                <a:ea typeface="Times New Roman" panose="02020603050405020304" pitchFamily="18" charset="0"/>
                <a:cs typeface="Segoe UI" panose="020B0502040204020203" pitchFamily="34" charset="0"/>
              </a:rPr>
              <a:t> </a:t>
            </a:r>
            <a:endParaRPr lang="fr-FR" sz="1200" kern="100" dirty="0">
              <a:ea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r>
              <a:rPr lang="fr-FR" sz="1200" kern="0" dirty="0">
                <a:solidFill>
                  <a:srgbClr val="000000"/>
                </a:solidFill>
                <a:ea typeface="Times New Roman" panose="02020603050405020304" pitchFamily="18" charset="0"/>
                <a:cs typeface="Segoe UI" panose="020B0502040204020203" pitchFamily="34" charset="0"/>
              </a:rPr>
              <a:t>18464 sur 18484 ménages sont satisfaits de la conduite de la mise en œuvre des actions communautaires par les CVD soit 99,9% des ménages actions </a:t>
            </a:r>
            <a:endParaRPr lang="fr-FR" sz="1200" kern="100"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pPr>
            <a:r>
              <a:rPr lang="fr-FR" sz="1200" kern="0" dirty="0">
                <a:solidFill>
                  <a:srgbClr val="000000"/>
                </a:solidFill>
                <a:ea typeface="Times New Roman" panose="02020603050405020304" pitchFamily="18" charset="0"/>
                <a:cs typeface="Segoe UI" panose="020B0502040204020203" pitchFamily="34" charset="0"/>
              </a:rPr>
              <a:t>63 CVD ont animé des journées de redevabilité sur la gestion des biens communautaires et de mise en œuvre des PAIC </a:t>
            </a:r>
            <a:endParaRPr lang="fr-FR" sz="1200" kern="100"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4A24CD-A75A-4BE2-AADD-183959BBB30E}" type="slidenum">
              <a:rPr lang="en-US" smtClean="0"/>
              <a:t>7</a:t>
            </a:fld>
            <a:endParaRPr lang="en-US"/>
          </a:p>
        </p:txBody>
      </p:sp>
    </p:spTree>
    <p:extLst>
      <p:ext uri="{BB962C8B-B14F-4D97-AF65-F5344CB8AC3E}">
        <p14:creationId xmlns:p14="http://schemas.microsoft.com/office/powerpoint/2010/main" val="2263090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lnSpc>
                <a:spcPct val="107000"/>
              </a:lnSpc>
              <a:buFont typeface="Wingdings" panose="05000000000000000000" pitchFamily="2" charset="2"/>
              <a:buChar char=""/>
            </a:pPr>
            <a:r>
              <a:rPr lang="fr-FR" sz="1200" kern="0" dirty="0">
                <a:solidFill>
                  <a:srgbClr val="000000"/>
                </a:solidFill>
                <a:ea typeface="Times New Roman" panose="02020603050405020304" pitchFamily="18" charset="0"/>
                <a:cs typeface="Segoe UI" panose="020B0502040204020203" pitchFamily="34" charset="0"/>
              </a:rPr>
              <a:t>La planification locale participative et inclusive a permis aux différentes couches sociales de s’impliquer, de s’exprimer et faire prendre en compte les besoins réels de la communauté </a:t>
            </a:r>
            <a:endParaRPr lang="fr-FR" sz="1200" kern="100" dirty="0">
              <a:ea typeface="Calibri" panose="020F0502020204030204" pitchFamily="34" charset="0"/>
              <a:cs typeface="Times New Roman" panose="02020603050405020304" pitchFamily="18" charset="0"/>
            </a:endParaRPr>
          </a:p>
          <a:p>
            <a:pPr marL="342900" indent="-342900" algn="just">
              <a:lnSpc>
                <a:spcPct val="107000"/>
              </a:lnSpc>
              <a:buFont typeface="Wingdings" panose="05000000000000000000" pitchFamily="2" charset="2"/>
              <a:buChar char=""/>
            </a:pPr>
            <a:r>
              <a:rPr lang="fr-FR" sz="1200" kern="0" dirty="0">
                <a:solidFill>
                  <a:srgbClr val="000000"/>
                </a:solidFill>
                <a:ea typeface="Times New Roman" panose="02020603050405020304" pitchFamily="18" charset="0"/>
                <a:cs typeface="Segoe UI" panose="020B0502040204020203" pitchFamily="34" charset="0"/>
              </a:rPr>
              <a:t>L’engagement communautaire dans la mobilisation des ressources internes et la participation physique à la réalisation des actions communautaires</a:t>
            </a:r>
            <a:endParaRPr lang="fr-FR" sz="1200" kern="100" dirty="0">
              <a:ea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r>
              <a:rPr lang="fr-FR" sz="1200" kern="0" dirty="0">
                <a:solidFill>
                  <a:srgbClr val="000000"/>
                </a:solidFill>
                <a:ea typeface="Times New Roman" panose="02020603050405020304" pitchFamily="18" charset="0"/>
                <a:cs typeface="Segoe UI" panose="020B0502040204020203" pitchFamily="34" charset="0"/>
              </a:rPr>
              <a:t>55 462 980 FCFA ont été mobilisés par 54 villages à l’interne au cours des deux dernières années FY22, et FY23</a:t>
            </a:r>
            <a:endParaRPr lang="fr-FR" sz="1200" kern="100"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pPr>
            <a:r>
              <a:rPr lang="fr-FR" sz="1200" kern="0" dirty="0">
                <a:solidFill>
                  <a:srgbClr val="000000"/>
                </a:solidFill>
                <a:ea typeface="Times New Roman" panose="02020603050405020304" pitchFamily="18" charset="0"/>
                <a:cs typeface="Segoe UI" panose="020B0502040204020203" pitchFamily="34" charset="0"/>
              </a:rPr>
              <a:t>29 831 sur 98 268 personnes dont 15513 femmes se sont mobilisées autour des activités collectives au niveau villageois </a:t>
            </a:r>
            <a:endParaRPr lang="fr-FR" sz="1200" kern="100"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4A24CD-A75A-4BE2-AADD-183959BBB30E}" type="slidenum">
              <a:rPr lang="en-US" smtClean="0"/>
              <a:t>8</a:t>
            </a:fld>
            <a:endParaRPr lang="en-US"/>
          </a:p>
        </p:txBody>
      </p:sp>
    </p:spTree>
    <p:extLst>
      <p:ext uri="{BB962C8B-B14F-4D97-AF65-F5344CB8AC3E}">
        <p14:creationId xmlns:p14="http://schemas.microsoft.com/office/powerpoint/2010/main" val="3165428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lnSpc>
                <a:spcPct val="107000"/>
              </a:lnSpc>
              <a:buFont typeface="Wingdings" panose="05000000000000000000" pitchFamily="2" charset="2"/>
              <a:buChar char=""/>
            </a:pPr>
            <a:r>
              <a:rPr lang="fr-FR" sz="1200" kern="0" dirty="0">
                <a:solidFill>
                  <a:srgbClr val="000000"/>
                </a:solidFill>
                <a:ea typeface="Times New Roman" panose="02020603050405020304" pitchFamily="18" charset="0"/>
                <a:cs typeface="Segoe UI" panose="020B0502040204020203" pitchFamily="34" charset="0"/>
              </a:rPr>
              <a:t>La planification locale participative et inclusive a permis aux différentes couches sociales de s’impliquer, de s’exprimer et faire prendre en compte les besoins réels de la communauté </a:t>
            </a:r>
            <a:endParaRPr lang="fr-FR" sz="1200" kern="100" dirty="0">
              <a:ea typeface="Calibri" panose="020F0502020204030204" pitchFamily="34" charset="0"/>
              <a:cs typeface="Times New Roman" panose="02020603050405020304" pitchFamily="18" charset="0"/>
            </a:endParaRPr>
          </a:p>
          <a:p>
            <a:pPr marL="342900" indent="-342900" algn="just">
              <a:lnSpc>
                <a:spcPct val="107000"/>
              </a:lnSpc>
              <a:buFont typeface="Wingdings" panose="05000000000000000000" pitchFamily="2" charset="2"/>
              <a:buChar char=""/>
            </a:pPr>
            <a:r>
              <a:rPr lang="fr-FR" sz="1200" kern="0" dirty="0">
                <a:solidFill>
                  <a:srgbClr val="000000"/>
                </a:solidFill>
                <a:ea typeface="Times New Roman" panose="02020603050405020304" pitchFamily="18" charset="0"/>
                <a:cs typeface="Segoe UI" panose="020B0502040204020203" pitchFamily="34" charset="0"/>
              </a:rPr>
              <a:t>L’engagement communautaire dans la mobilisation des ressources internes et la participation physique à la réalisation des actions communautaires</a:t>
            </a:r>
            <a:endParaRPr lang="fr-FR" sz="1200" kern="100" dirty="0">
              <a:ea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r>
              <a:rPr lang="fr-FR" sz="1200" kern="0" dirty="0">
                <a:solidFill>
                  <a:srgbClr val="000000"/>
                </a:solidFill>
                <a:ea typeface="Times New Roman" panose="02020603050405020304" pitchFamily="18" charset="0"/>
                <a:cs typeface="Segoe UI" panose="020B0502040204020203" pitchFamily="34" charset="0"/>
              </a:rPr>
              <a:t>55 462 980 FCFA ont été mobilisés par 54 villages à l’interne au cours des deux dernières années FY22, et FY23</a:t>
            </a:r>
            <a:endParaRPr lang="fr-FR" sz="1200" kern="100"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pPr>
            <a:r>
              <a:rPr lang="fr-FR" sz="1200" kern="0" dirty="0">
                <a:solidFill>
                  <a:srgbClr val="000000"/>
                </a:solidFill>
                <a:ea typeface="Times New Roman" panose="02020603050405020304" pitchFamily="18" charset="0"/>
                <a:cs typeface="Segoe UI" panose="020B0502040204020203" pitchFamily="34" charset="0"/>
              </a:rPr>
              <a:t>29 831 sur 98 268 personnes dont 15513 femmes se sont mobilisées autour des activités collectives au niveau villageois </a:t>
            </a:r>
            <a:endParaRPr lang="fr-FR" sz="1200" kern="100"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4A24CD-A75A-4BE2-AADD-183959BBB30E}" type="slidenum">
              <a:rPr lang="en-US" smtClean="0"/>
              <a:t>9</a:t>
            </a:fld>
            <a:endParaRPr lang="en-US"/>
          </a:p>
        </p:txBody>
      </p:sp>
    </p:spTree>
    <p:extLst>
      <p:ext uri="{BB962C8B-B14F-4D97-AF65-F5344CB8AC3E}">
        <p14:creationId xmlns:p14="http://schemas.microsoft.com/office/powerpoint/2010/main" val="1974952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Les conditions de succès</a:t>
            </a:r>
          </a:p>
          <a:p>
            <a:endParaRPr lang="pt-BR" dirty="0"/>
          </a:p>
          <a:p>
            <a:pPr marL="685800" indent="-685800" algn="just">
              <a:lnSpc>
                <a:spcPct val="107000"/>
              </a:lnSpc>
              <a:buFont typeface="Wingdings" panose="05000000000000000000" pitchFamily="2" charset="2"/>
              <a:buChar char="q"/>
            </a:pPr>
            <a:r>
              <a:rPr lang="fr-FR" sz="1200" kern="0" dirty="0">
                <a:solidFill>
                  <a:srgbClr val="000000"/>
                </a:solidFill>
                <a:ea typeface="Times New Roman" panose="02020603050405020304" pitchFamily="18" charset="0"/>
                <a:cs typeface="Segoe UI" panose="020B0502040204020203" pitchFamily="34" charset="0"/>
              </a:rPr>
              <a:t>Le caractère pérenne et  légal des CVD</a:t>
            </a:r>
          </a:p>
          <a:p>
            <a:pPr marL="685800" indent="-685800" algn="just">
              <a:lnSpc>
                <a:spcPct val="107000"/>
              </a:lnSpc>
              <a:buFont typeface="Wingdings" panose="05000000000000000000" pitchFamily="2" charset="2"/>
              <a:buChar char="q"/>
            </a:pPr>
            <a:r>
              <a:rPr lang="fr-FR" sz="1200" kern="0" dirty="0">
                <a:solidFill>
                  <a:srgbClr val="000000"/>
                </a:solidFill>
                <a:ea typeface="Times New Roman" panose="02020603050405020304" pitchFamily="18" charset="0"/>
                <a:cs typeface="Segoe UI" panose="020B0502040204020203" pitchFamily="34" charset="0"/>
              </a:rPr>
              <a:t>Renforcement des capacités des CVD   </a:t>
            </a:r>
            <a:endParaRPr lang="fr-FR" sz="1200" kern="100" dirty="0">
              <a:ea typeface="Calibri" panose="020F0502020204030204" pitchFamily="34" charset="0"/>
              <a:cs typeface="Times New Roman" panose="02020603050405020304" pitchFamily="18" charset="0"/>
            </a:endParaRPr>
          </a:p>
          <a:p>
            <a:pPr lvl="0" algn="just">
              <a:lnSpc>
                <a:spcPct val="107000"/>
              </a:lnSpc>
            </a:pPr>
            <a:r>
              <a:rPr lang="fr-FR" sz="1200" kern="0" dirty="0">
                <a:solidFill>
                  <a:srgbClr val="000000"/>
                </a:solidFill>
                <a:ea typeface="Times New Roman" panose="02020603050405020304" pitchFamily="18" charset="0"/>
                <a:cs typeface="Segoe UI" panose="020B0502040204020203" pitchFamily="34" charset="0"/>
              </a:rPr>
              <a:t>379/ 651 principaux responsables de 126 bureaux CVD sur 217 CVD prévus dont 70 femmes ont les capacités renforcées en planification et suivi-évaluation </a:t>
            </a:r>
            <a:endParaRPr lang="fr-FR" sz="1200" kern="100" dirty="0">
              <a:ea typeface="Calibri" panose="020F0502020204030204" pitchFamily="34" charset="0"/>
              <a:cs typeface="Times New Roman" panose="02020603050405020304" pitchFamily="18" charset="0"/>
            </a:endParaRPr>
          </a:p>
          <a:p>
            <a:pPr marL="857250" indent="-857250" algn="just">
              <a:lnSpc>
                <a:spcPct val="107000"/>
              </a:lnSpc>
              <a:spcAft>
                <a:spcPts val="800"/>
              </a:spcAft>
              <a:buFont typeface="Wingdings" panose="05000000000000000000" pitchFamily="2" charset="2"/>
              <a:buChar char="q"/>
            </a:pPr>
            <a:r>
              <a:rPr lang="fr-FR" sz="1200" kern="0" dirty="0">
                <a:solidFill>
                  <a:srgbClr val="000000"/>
                </a:solidFill>
                <a:ea typeface="Times New Roman" panose="02020603050405020304" pitchFamily="18" charset="0"/>
                <a:cs typeface="Segoe UI" panose="020B0502040204020203" pitchFamily="34" charset="0"/>
              </a:rPr>
              <a:t>L’engagement et opérationnalité effective des CVD </a:t>
            </a:r>
            <a:endParaRPr lang="fr-FR" sz="1200" kern="100" dirty="0">
              <a:ea typeface="Times New Roman" panose="02020603050405020304" pitchFamily="18" charset="0"/>
              <a:cs typeface="Times New Roman" panose="02020603050405020304" pitchFamily="18" charset="0"/>
            </a:endParaRPr>
          </a:p>
          <a:p>
            <a:pPr algn="just">
              <a:lnSpc>
                <a:spcPct val="107000"/>
              </a:lnSpc>
              <a:spcAft>
                <a:spcPts val="800"/>
              </a:spcAft>
            </a:pPr>
            <a:r>
              <a:rPr lang="fr-FR" sz="1200" kern="0" dirty="0">
                <a:solidFill>
                  <a:srgbClr val="000000"/>
                </a:solidFill>
                <a:ea typeface="Times New Roman" panose="02020603050405020304" pitchFamily="18" charset="0"/>
                <a:cs typeface="Segoe UI" panose="020B0502040204020203" pitchFamily="34" charset="0"/>
              </a:rPr>
              <a:t>29 414 sur 32 582 ménages enquêtées (90, 3% en FY23 ont reconnu avoir bénéficié des services rendus par les CVD</a:t>
            </a:r>
            <a:endParaRPr lang="fr-FR" sz="1200" kern="100" dirty="0">
              <a:ea typeface="Calibri" panose="020F0502020204030204" pitchFamily="34" charset="0"/>
              <a:cs typeface="Times New Roman" panose="02020603050405020304" pitchFamily="18" charset="0"/>
            </a:endParaRPr>
          </a:p>
          <a:p>
            <a:pPr marL="685800" indent="-685800" algn="just">
              <a:lnSpc>
                <a:spcPct val="107000"/>
              </a:lnSpc>
              <a:buFont typeface="Wingdings" panose="05000000000000000000" pitchFamily="2" charset="2"/>
              <a:buChar char="q"/>
            </a:pPr>
            <a:r>
              <a:rPr lang="fr-FR" sz="1200" kern="0" dirty="0">
                <a:solidFill>
                  <a:srgbClr val="000000"/>
                </a:solidFill>
                <a:ea typeface="Times New Roman" panose="02020603050405020304" pitchFamily="18" charset="0"/>
                <a:cs typeface="Segoe UI" panose="020B0502040204020203" pitchFamily="34" charset="0"/>
              </a:rPr>
              <a:t>La gestion transparente des fonds villageois : les journées de redevabilité et compte au sein des Institutions de microfinances (IMF) ; </a:t>
            </a:r>
            <a:endParaRPr lang="fr-FR" sz="1200" kern="100" dirty="0">
              <a:ea typeface="Calibri" panose="020F0502020204030204" pitchFamily="34" charset="0"/>
              <a:cs typeface="Times New Roman" panose="02020603050405020304" pitchFamily="18" charset="0"/>
            </a:endParaRPr>
          </a:p>
          <a:p>
            <a:pPr marL="685800" indent="-685800" algn="just">
              <a:lnSpc>
                <a:spcPct val="107000"/>
              </a:lnSpc>
              <a:buFont typeface="Wingdings" panose="05000000000000000000" pitchFamily="2" charset="2"/>
              <a:buChar char="q"/>
            </a:pPr>
            <a:r>
              <a:rPr lang="fr-FR" sz="1200" kern="0" dirty="0">
                <a:solidFill>
                  <a:srgbClr val="000000"/>
                </a:solidFill>
                <a:ea typeface="Times New Roman" panose="02020603050405020304" pitchFamily="18" charset="0"/>
                <a:cs typeface="Segoe UI" panose="020B0502040204020203" pitchFamily="34" charset="0"/>
              </a:rPr>
              <a:t>L’adhésion et la participation de toutes les couches sociales au processus avec un focus sur le genre ; </a:t>
            </a:r>
            <a:endParaRPr lang="fr-FR" sz="1200" kern="100" dirty="0">
              <a:ea typeface="Calibri" panose="020F0502020204030204" pitchFamily="34" charset="0"/>
              <a:cs typeface="Times New Roman" panose="02020603050405020304" pitchFamily="18" charset="0"/>
            </a:endParaRPr>
          </a:p>
          <a:p>
            <a:pPr marL="685800" indent="-685800" algn="just">
              <a:lnSpc>
                <a:spcPct val="107000"/>
              </a:lnSpc>
              <a:buFont typeface="Wingdings" panose="05000000000000000000" pitchFamily="2" charset="2"/>
              <a:buChar char="q"/>
            </a:pPr>
            <a:r>
              <a:rPr lang="fr-FR" sz="1200" kern="0" dirty="0">
                <a:solidFill>
                  <a:srgbClr val="000000"/>
                </a:solidFill>
                <a:ea typeface="Times New Roman" panose="02020603050405020304" pitchFamily="18" charset="0"/>
                <a:cs typeface="Segoe UI" panose="020B0502040204020203" pitchFamily="34" charset="0"/>
              </a:rPr>
              <a:t>La mise à disposition des outils adaptés par le projet au profit des acteurs (canevas traduits) </a:t>
            </a:r>
            <a:endParaRPr lang="fr-FR" sz="1200" kern="100" dirty="0">
              <a:ea typeface="Calibri" panose="020F0502020204030204" pitchFamily="34" charset="0"/>
              <a:cs typeface="Times New Roman" panose="02020603050405020304" pitchFamily="18" charset="0"/>
            </a:endParaRPr>
          </a:p>
          <a:p>
            <a:pPr marL="685800" indent="-685800" algn="just">
              <a:lnSpc>
                <a:spcPct val="107000"/>
              </a:lnSpc>
              <a:spcAft>
                <a:spcPts val="800"/>
              </a:spcAft>
              <a:buFont typeface="Wingdings" panose="05000000000000000000" pitchFamily="2" charset="2"/>
              <a:buChar char="q"/>
            </a:pPr>
            <a:r>
              <a:rPr lang="fr-FR" sz="1200" kern="0" dirty="0">
                <a:solidFill>
                  <a:srgbClr val="000000"/>
                </a:solidFill>
                <a:ea typeface="Times New Roman" panose="02020603050405020304" pitchFamily="18" charset="0"/>
                <a:cs typeface="Segoe UI" panose="020B0502040204020203" pitchFamily="34" charset="0"/>
              </a:rPr>
              <a:t>La prise en compte des initiatives communautaires en réponse aux difficultés / problèmes vécus dans les propositions de solutions est primordial pour assurer l’appropriation des actions par les communautés et donc la durabilité </a:t>
            </a:r>
            <a:endParaRPr lang="fr-FR" sz="1200" kern="100"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4A24CD-A75A-4BE2-AADD-183959BBB30E}" type="slidenum">
              <a:rPr lang="en-US" smtClean="0"/>
              <a:t>10</a:t>
            </a:fld>
            <a:endParaRPr lang="en-US"/>
          </a:p>
        </p:txBody>
      </p:sp>
    </p:spTree>
    <p:extLst>
      <p:ext uri="{BB962C8B-B14F-4D97-AF65-F5344CB8AC3E}">
        <p14:creationId xmlns:p14="http://schemas.microsoft.com/office/powerpoint/2010/main" val="1179293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588" y="1105737"/>
            <a:ext cx="9144000" cy="2387600"/>
          </a:xfrm>
        </p:spPr>
        <p:txBody>
          <a:bodyPr anchor="b"/>
          <a:lstStyle>
            <a:lvl1pPr algn="ctr">
              <a:defRPr sz="4500" baseline="0">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2264420" y="3593725"/>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5" name="Footer Placeholder 4"/>
          <p:cNvSpPr>
            <a:spLocks noGrp="1"/>
          </p:cNvSpPr>
          <p:nvPr>
            <p:ph type="ftr" sz="quarter" idx="11"/>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6" name="Slide Number Placeholder 5"/>
          <p:cNvSpPr>
            <a:spLocks noGrp="1"/>
          </p:cNvSpPr>
          <p:nvPr>
            <p:ph type="sldNum" sz="quarter" idx="12"/>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grpSp>
        <p:nvGrpSpPr>
          <p:cNvPr id="7" name="Group 6">
            <a:extLst>
              <a:ext uri="{FF2B5EF4-FFF2-40B4-BE49-F238E27FC236}">
                <a16:creationId xmlns:a16="http://schemas.microsoft.com/office/drawing/2014/main" id="{9CE16BCB-5A33-4732-9007-BC6A0C344D12}"/>
              </a:ext>
            </a:extLst>
          </p:cNvPr>
          <p:cNvGrpSpPr/>
          <p:nvPr/>
        </p:nvGrpSpPr>
        <p:grpSpPr>
          <a:xfrm>
            <a:off x="315741" y="0"/>
            <a:ext cx="1867736" cy="4322618"/>
            <a:chOff x="517673" y="-1"/>
            <a:chExt cx="1471474" cy="5849418"/>
          </a:xfrm>
        </p:grpSpPr>
        <p:sp>
          <p:nvSpPr>
            <p:cNvPr id="8" name="Rectangle 7">
              <a:extLst>
                <a:ext uri="{FF2B5EF4-FFF2-40B4-BE49-F238E27FC236}">
                  <a16:creationId xmlns:a16="http://schemas.microsoft.com/office/drawing/2014/main" id="{AB999276-1722-490C-846C-CEC93B890578}"/>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9" name="Rectangle 8">
              <a:extLst>
                <a:ext uri="{FF2B5EF4-FFF2-40B4-BE49-F238E27FC236}">
                  <a16:creationId xmlns:a16="http://schemas.microsoft.com/office/drawing/2014/main" id="{62613213-11E6-425F-BD8D-4BDFDE0663BC}"/>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0" name="Rectangle 9">
              <a:extLst>
                <a:ext uri="{FF2B5EF4-FFF2-40B4-BE49-F238E27FC236}">
                  <a16:creationId xmlns:a16="http://schemas.microsoft.com/office/drawing/2014/main" id="{342C7570-AFDD-449B-B66F-BD90D961C89A}"/>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1" name="Rectangle 10">
              <a:extLst>
                <a:ext uri="{FF2B5EF4-FFF2-40B4-BE49-F238E27FC236}">
                  <a16:creationId xmlns:a16="http://schemas.microsoft.com/office/drawing/2014/main" id="{5FB13202-7D0D-4597-9527-94042901AB09}"/>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grpSp>
    </p:spTree>
    <p:extLst>
      <p:ext uri="{BB962C8B-B14F-4D97-AF65-F5344CB8AC3E}">
        <p14:creationId xmlns:p14="http://schemas.microsoft.com/office/powerpoint/2010/main" val="1499292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72488" y="1718479"/>
            <a:ext cx="10515600" cy="1325563"/>
          </a:xfrm>
        </p:spPr>
        <p:txBody>
          <a:bodyPr/>
          <a:lstStyle/>
          <a:p>
            <a:r>
              <a:rPr lang="en-US" dirty="0"/>
              <a:t>Click to edit Master title style</a:t>
            </a:r>
          </a:p>
        </p:txBody>
      </p:sp>
      <p:sp>
        <p:nvSpPr>
          <p:cNvPr id="3" name="Vertical Text Placeholder 2"/>
          <p:cNvSpPr>
            <a:spLocks noGrp="1"/>
          </p:cNvSpPr>
          <p:nvPr>
            <p:ph type="body" orient="vert" idx="1"/>
          </p:nvPr>
        </p:nvSpPr>
        <p:spPr>
          <a:xfrm>
            <a:off x="838200" y="3086630"/>
            <a:ext cx="10515600" cy="252826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6ED9AC04-468E-4976-818A-8363019F6E1F}"/>
              </a:ext>
            </a:extLst>
          </p:cNvPr>
          <p:cNvGrpSpPr/>
          <p:nvPr/>
        </p:nvGrpSpPr>
        <p:grpSpPr>
          <a:xfrm>
            <a:off x="393326" y="0"/>
            <a:ext cx="942407" cy="1799820"/>
            <a:chOff x="517673" y="-1"/>
            <a:chExt cx="1471474" cy="5849418"/>
          </a:xfrm>
        </p:grpSpPr>
        <p:sp>
          <p:nvSpPr>
            <p:cNvPr id="8" name="Rectangle 7">
              <a:extLst>
                <a:ext uri="{FF2B5EF4-FFF2-40B4-BE49-F238E27FC236}">
                  <a16:creationId xmlns:a16="http://schemas.microsoft.com/office/drawing/2014/main" id="{A5747E85-8DF2-4FBA-A854-5BCB38EEA36B}"/>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9" name="Rectangle 8">
              <a:extLst>
                <a:ext uri="{FF2B5EF4-FFF2-40B4-BE49-F238E27FC236}">
                  <a16:creationId xmlns:a16="http://schemas.microsoft.com/office/drawing/2014/main" id="{0ADADEEB-B758-4026-B143-F924946854D5}"/>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0" name="Rectangle 9">
              <a:extLst>
                <a:ext uri="{FF2B5EF4-FFF2-40B4-BE49-F238E27FC236}">
                  <a16:creationId xmlns:a16="http://schemas.microsoft.com/office/drawing/2014/main" id="{167A598A-7D20-4AB0-9B39-ABBD3E0CDE44}"/>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1" name="Rectangle 10">
              <a:extLst>
                <a:ext uri="{FF2B5EF4-FFF2-40B4-BE49-F238E27FC236}">
                  <a16:creationId xmlns:a16="http://schemas.microsoft.com/office/drawing/2014/main" id="{D99D8495-9161-46F3-B30E-A8BC4B97D5D0}"/>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grpSp>
      <p:sp>
        <p:nvSpPr>
          <p:cNvPr id="12" name="Date Placeholder 3">
            <a:extLst>
              <a:ext uri="{FF2B5EF4-FFF2-40B4-BE49-F238E27FC236}">
                <a16:creationId xmlns:a16="http://schemas.microsoft.com/office/drawing/2014/main" id="{3BBAB733-7B63-D94E-9934-A7B9028E3008}"/>
              </a:ext>
            </a:extLst>
          </p:cNvPr>
          <p:cNvSpPr>
            <a:spLocks noGrp="1"/>
          </p:cNvSpPr>
          <p:nvPr>
            <p:ph type="dt" sz="half" idx="10"/>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13" name="Footer Placeholder 4">
            <a:extLst>
              <a:ext uri="{FF2B5EF4-FFF2-40B4-BE49-F238E27FC236}">
                <a16:creationId xmlns:a16="http://schemas.microsoft.com/office/drawing/2014/main" id="{85D260D7-FB4B-7741-8A98-5F1B891B75FC}"/>
              </a:ext>
            </a:extLst>
          </p:cNvPr>
          <p:cNvSpPr>
            <a:spLocks noGrp="1"/>
          </p:cNvSpPr>
          <p:nvPr>
            <p:ph type="ftr" sz="quarter" idx="11"/>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14" name="Slide Number Placeholder 5">
            <a:extLst>
              <a:ext uri="{FF2B5EF4-FFF2-40B4-BE49-F238E27FC236}">
                <a16:creationId xmlns:a16="http://schemas.microsoft.com/office/drawing/2014/main" id="{7994EB31-65E5-CF4C-AE31-952AEAABFE28}"/>
              </a:ext>
            </a:extLst>
          </p:cNvPr>
          <p:cNvSpPr>
            <a:spLocks noGrp="1"/>
          </p:cNvSpPr>
          <p:nvPr>
            <p:ph type="sldNum" sz="quarter" idx="12"/>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3003639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11184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11184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B70B9010-E861-4B4F-A835-2067CEB8D0A2}"/>
              </a:ext>
            </a:extLst>
          </p:cNvPr>
          <p:cNvGrpSpPr/>
          <p:nvPr/>
        </p:nvGrpSpPr>
        <p:grpSpPr>
          <a:xfrm>
            <a:off x="393326" y="0"/>
            <a:ext cx="942407" cy="1799820"/>
            <a:chOff x="517673" y="-1"/>
            <a:chExt cx="1471474" cy="5849418"/>
          </a:xfrm>
        </p:grpSpPr>
        <p:sp>
          <p:nvSpPr>
            <p:cNvPr id="8" name="Rectangle 7">
              <a:extLst>
                <a:ext uri="{FF2B5EF4-FFF2-40B4-BE49-F238E27FC236}">
                  <a16:creationId xmlns:a16="http://schemas.microsoft.com/office/drawing/2014/main" id="{FD90FA40-A0F1-40D6-8EE9-23068697791C}"/>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9" name="Rectangle 8">
              <a:extLst>
                <a:ext uri="{FF2B5EF4-FFF2-40B4-BE49-F238E27FC236}">
                  <a16:creationId xmlns:a16="http://schemas.microsoft.com/office/drawing/2014/main" id="{DD1C5DAD-B8DB-4A96-B24C-0B987F05F9CF}"/>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0" name="Rectangle 9">
              <a:extLst>
                <a:ext uri="{FF2B5EF4-FFF2-40B4-BE49-F238E27FC236}">
                  <a16:creationId xmlns:a16="http://schemas.microsoft.com/office/drawing/2014/main" id="{3BF30068-880E-422A-ADD0-C189A080BD7B}"/>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1" name="Rectangle 10">
              <a:extLst>
                <a:ext uri="{FF2B5EF4-FFF2-40B4-BE49-F238E27FC236}">
                  <a16:creationId xmlns:a16="http://schemas.microsoft.com/office/drawing/2014/main" id="{82AD9C59-C68D-4FBB-AF08-7A7793572230}"/>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grpSp>
      <p:sp>
        <p:nvSpPr>
          <p:cNvPr id="12" name="Date Placeholder 3">
            <a:extLst>
              <a:ext uri="{FF2B5EF4-FFF2-40B4-BE49-F238E27FC236}">
                <a16:creationId xmlns:a16="http://schemas.microsoft.com/office/drawing/2014/main" id="{4B1D796E-FE9F-3243-9166-B744875CFB8D}"/>
              </a:ext>
            </a:extLst>
          </p:cNvPr>
          <p:cNvSpPr>
            <a:spLocks noGrp="1"/>
          </p:cNvSpPr>
          <p:nvPr>
            <p:ph type="dt" sz="half" idx="10"/>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13" name="Footer Placeholder 4">
            <a:extLst>
              <a:ext uri="{FF2B5EF4-FFF2-40B4-BE49-F238E27FC236}">
                <a16:creationId xmlns:a16="http://schemas.microsoft.com/office/drawing/2014/main" id="{DAC3B606-BA14-2445-B346-A4208C7B7926}"/>
              </a:ext>
            </a:extLst>
          </p:cNvPr>
          <p:cNvSpPr>
            <a:spLocks noGrp="1"/>
          </p:cNvSpPr>
          <p:nvPr>
            <p:ph type="ftr" sz="quarter" idx="11"/>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14" name="Slide Number Placeholder 5">
            <a:extLst>
              <a:ext uri="{FF2B5EF4-FFF2-40B4-BE49-F238E27FC236}">
                <a16:creationId xmlns:a16="http://schemas.microsoft.com/office/drawing/2014/main" id="{E0B60BDA-B60B-7F47-B7BC-A8AF03603B92}"/>
              </a:ext>
            </a:extLst>
          </p:cNvPr>
          <p:cNvSpPr>
            <a:spLocks noGrp="1"/>
          </p:cNvSpPr>
          <p:nvPr>
            <p:ph type="sldNum" sz="quarter" idx="12"/>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1483204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E069E-AD5E-4478-949C-36B747EB88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A33E65-C74A-4E2E-BFDE-861E7466FC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B8CE2A-B350-4E73-8A25-CBCC620670CA}"/>
              </a:ext>
            </a:extLst>
          </p:cNvPr>
          <p:cNvSpPr>
            <a:spLocks noGrp="1"/>
          </p:cNvSpPr>
          <p:nvPr>
            <p:ph type="dt" sz="half" idx="10"/>
          </p:nvPr>
        </p:nvSpPr>
        <p:spPr/>
        <p:txBody>
          <a:bodyPr/>
          <a:lstStyle/>
          <a:p>
            <a:fld id="{6B417091-148C-448A-9E64-87CB889F51AC}" type="datetimeFigureOut">
              <a:rPr lang="en-US" smtClean="0"/>
              <a:t>12/10/2023</a:t>
            </a:fld>
            <a:endParaRPr lang="en-US"/>
          </a:p>
        </p:txBody>
      </p:sp>
      <p:sp>
        <p:nvSpPr>
          <p:cNvPr id="5" name="Footer Placeholder 4">
            <a:extLst>
              <a:ext uri="{FF2B5EF4-FFF2-40B4-BE49-F238E27FC236}">
                <a16:creationId xmlns:a16="http://schemas.microsoft.com/office/drawing/2014/main" id="{C8B16833-C989-4BE7-9EE4-2D49C4A775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DF152-284F-4524-8497-4120020FF812}"/>
              </a:ext>
            </a:extLst>
          </p:cNvPr>
          <p:cNvSpPr>
            <a:spLocks noGrp="1"/>
          </p:cNvSpPr>
          <p:nvPr>
            <p:ph type="sldNum" sz="quarter" idx="12"/>
          </p:nvPr>
        </p:nvSpPr>
        <p:spPr/>
        <p:txBody>
          <a:bodyPr/>
          <a:lstStyle/>
          <a:p>
            <a:fld id="{E9D4B93C-5853-47D8-AE26-6C02CA128190}" type="slidenum">
              <a:rPr lang="en-US" smtClean="0"/>
              <a:t>‹#›</a:t>
            </a:fld>
            <a:endParaRPr lang="en-US"/>
          </a:p>
        </p:txBody>
      </p:sp>
    </p:spTree>
    <p:extLst>
      <p:ext uri="{BB962C8B-B14F-4D97-AF65-F5344CB8AC3E}">
        <p14:creationId xmlns:p14="http://schemas.microsoft.com/office/powerpoint/2010/main" val="3868969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06097-98BC-4C89-92EE-6894B3C31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4CC301-FC04-4C04-A61C-726599DDB4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6C598-08E9-44DE-8DD0-7214DA6E87C3}"/>
              </a:ext>
            </a:extLst>
          </p:cNvPr>
          <p:cNvSpPr>
            <a:spLocks noGrp="1"/>
          </p:cNvSpPr>
          <p:nvPr>
            <p:ph type="dt" sz="half" idx="10"/>
          </p:nvPr>
        </p:nvSpPr>
        <p:spPr/>
        <p:txBody>
          <a:bodyPr/>
          <a:lstStyle/>
          <a:p>
            <a:fld id="{6B417091-148C-448A-9E64-87CB889F51AC}" type="datetimeFigureOut">
              <a:rPr lang="en-US" smtClean="0"/>
              <a:t>12/10/2023</a:t>
            </a:fld>
            <a:endParaRPr lang="en-US"/>
          </a:p>
        </p:txBody>
      </p:sp>
      <p:sp>
        <p:nvSpPr>
          <p:cNvPr id="5" name="Footer Placeholder 4">
            <a:extLst>
              <a:ext uri="{FF2B5EF4-FFF2-40B4-BE49-F238E27FC236}">
                <a16:creationId xmlns:a16="http://schemas.microsoft.com/office/drawing/2014/main" id="{E6C2038E-067A-4237-B511-1B0FA8A215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2AB3EF-1833-4F48-8649-8AAF8077CB15}"/>
              </a:ext>
            </a:extLst>
          </p:cNvPr>
          <p:cNvSpPr>
            <a:spLocks noGrp="1"/>
          </p:cNvSpPr>
          <p:nvPr>
            <p:ph type="sldNum" sz="quarter" idx="12"/>
          </p:nvPr>
        </p:nvSpPr>
        <p:spPr/>
        <p:txBody>
          <a:bodyPr/>
          <a:lstStyle/>
          <a:p>
            <a:fld id="{E9D4B93C-5853-47D8-AE26-6C02CA128190}" type="slidenum">
              <a:rPr lang="en-US" smtClean="0"/>
              <a:t>‹#›</a:t>
            </a:fld>
            <a:endParaRPr lang="en-US"/>
          </a:p>
        </p:txBody>
      </p:sp>
    </p:spTree>
    <p:extLst>
      <p:ext uri="{BB962C8B-B14F-4D97-AF65-F5344CB8AC3E}">
        <p14:creationId xmlns:p14="http://schemas.microsoft.com/office/powerpoint/2010/main" val="2058108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0ED8C-D216-4360-A75B-21DFDA62653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6F211B-9551-4AA9-9CF3-7A1336510AD4}"/>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D9CAAA-29D1-4F5A-9CE8-5FF074C69C9C}"/>
              </a:ext>
            </a:extLst>
          </p:cNvPr>
          <p:cNvSpPr>
            <a:spLocks noGrp="1"/>
          </p:cNvSpPr>
          <p:nvPr>
            <p:ph type="dt" sz="half" idx="10"/>
          </p:nvPr>
        </p:nvSpPr>
        <p:spPr/>
        <p:txBody>
          <a:bodyPr/>
          <a:lstStyle/>
          <a:p>
            <a:fld id="{6B417091-148C-448A-9E64-87CB889F51AC}" type="datetimeFigureOut">
              <a:rPr lang="en-US" smtClean="0"/>
              <a:t>12/10/2023</a:t>
            </a:fld>
            <a:endParaRPr lang="en-US"/>
          </a:p>
        </p:txBody>
      </p:sp>
      <p:sp>
        <p:nvSpPr>
          <p:cNvPr id="5" name="Footer Placeholder 4">
            <a:extLst>
              <a:ext uri="{FF2B5EF4-FFF2-40B4-BE49-F238E27FC236}">
                <a16:creationId xmlns:a16="http://schemas.microsoft.com/office/drawing/2014/main" id="{F603FF80-3647-4BCA-AD4E-1BDDE74A9A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9CDF8-B3EF-485B-867E-68FC9B158199}"/>
              </a:ext>
            </a:extLst>
          </p:cNvPr>
          <p:cNvSpPr>
            <a:spLocks noGrp="1"/>
          </p:cNvSpPr>
          <p:nvPr>
            <p:ph type="sldNum" sz="quarter" idx="12"/>
          </p:nvPr>
        </p:nvSpPr>
        <p:spPr/>
        <p:txBody>
          <a:bodyPr/>
          <a:lstStyle/>
          <a:p>
            <a:fld id="{E9D4B93C-5853-47D8-AE26-6C02CA128190}" type="slidenum">
              <a:rPr lang="en-US" smtClean="0"/>
              <a:t>‹#›</a:t>
            </a:fld>
            <a:endParaRPr lang="en-US"/>
          </a:p>
        </p:txBody>
      </p:sp>
    </p:spTree>
    <p:extLst>
      <p:ext uri="{BB962C8B-B14F-4D97-AF65-F5344CB8AC3E}">
        <p14:creationId xmlns:p14="http://schemas.microsoft.com/office/powerpoint/2010/main" val="834237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E8366-7C58-47A8-9418-8573332CB2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C8CF22-E13E-4A7C-86D8-A4DDA3612D63}"/>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F17A8C-400B-471D-9872-57F5D78263ED}"/>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8C6459-6A54-4EE0-9891-87273BD8D4F0}"/>
              </a:ext>
            </a:extLst>
          </p:cNvPr>
          <p:cNvSpPr>
            <a:spLocks noGrp="1"/>
          </p:cNvSpPr>
          <p:nvPr>
            <p:ph type="dt" sz="half" idx="10"/>
          </p:nvPr>
        </p:nvSpPr>
        <p:spPr/>
        <p:txBody>
          <a:bodyPr/>
          <a:lstStyle/>
          <a:p>
            <a:fld id="{6B417091-148C-448A-9E64-87CB889F51AC}" type="datetimeFigureOut">
              <a:rPr lang="en-US" smtClean="0"/>
              <a:t>12/10/2023</a:t>
            </a:fld>
            <a:endParaRPr lang="en-US"/>
          </a:p>
        </p:txBody>
      </p:sp>
      <p:sp>
        <p:nvSpPr>
          <p:cNvPr id="6" name="Footer Placeholder 5">
            <a:extLst>
              <a:ext uri="{FF2B5EF4-FFF2-40B4-BE49-F238E27FC236}">
                <a16:creationId xmlns:a16="http://schemas.microsoft.com/office/drawing/2014/main" id="{FCB90E3F-9ECD-44D9-B120-2311444075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386D21-185E-45F2-A738-EA53B8D20143}"/>
              </a:ext>
            </a:extLst>
          </p:cNvPr>
          <p:cNvSpPr>
            <a:spLocks noGrp="1"/>
          </p:cNvSpPr>
          <p:nvPr>
            <p:ph type="sldNum" sz="quarter" idx="12"/>
          </p:nvPr>
        </p:nvSpPr>
        <p:spPr/>
        <p:txBody>
          <a:bodyPr/>
          <a:lstStyle/>
          <a:p>
            <a:fld id="{E9D4B93C-5853-47D8-AE26-6C02CA128190}" type="slidenum">
              <a:rPr lang="en-US" smtClean="0"/>
              <a:t>‹#›</a:t>
            </a:fld>
            <a:endParaRPr lang="en-US"/>
          </a:p>
        </p:txBody>
      </p:sp>
    </p:spTree>
    <p:extLst>
      <p:ext uri="{BB962C8B-B14F-4D97-AF65-F5344CB8AC3E}">
        <p14:creationId xmlns:p14="http://schemas.microsoft.com/office/powerpoint/2010/main" val="466327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E3085-5834-4DF6-AC54-D7E087650A51}"/>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AFAAC-5583-408B-99DF-0513287E009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4B15D2-9340-420A-B309-8C494513D591}"/>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DE9909-43E3-4039-BCC2-FFE9454D975A}"/>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C7CC55-3ED3-448B-B0B4-AF8791D2CF9A}"/>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29B1E5-F5F3-4E71-A6D1-9F343343526D}"/>
              </a:ext>
            </a:extLst>
          </p:cNvPr>
          <p:cNvSpPr>
            <a:spLocks noGrp="1"/>
          </p:cNvSpPr>
          <p:nvPr>
            <p:ph type="dt" sz="half" idx="10"/>
          </p:nvPr>
        </p:nvSpPr>
        <p:spPr/>
        <p:txBody>
          <a:bodyPr/>
          <a:lstStyle/>
          <a:p>
            <a:fld id="{6B417091-148C-448A-9E64-87CB889F51AC}" type="datetimeFigureOut">
              <a:rPr lang="en-US" smtClean="0"/>
              <a:t>12/10/2023</a:t>
            </a:fld>
            <a:endParaRPr lang="en-US"/>
          </a:p>
        </p:txBody>
      </p:sp>
      <p:sp>
        <p:nvSpPr>
          <p:cNvPr id="8" name="Footer Placeholder 7">
            <a:extLst>
              <a:ext uri="{FF2B5EF4-FFF2-40B4-BE49-F238E27FC236}">
                <a16:creationId xmlns:a16="http://schemas.microsoft.com/office/drawing/2014/main" id="{1EA812DC-7DD5-45D5-8E2D-413FD314A5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142DA4-12D9-443E-B3A9-1E986BB98F54}"/>
              </a:ext>
            </a:extLst>
          </p:cNvPr>
          <p:cNvSpPr>
            <a:spLocks noGrp="1"/>
          </p:cNvSpPr>
          <p:nvPr>
            <p:ph type="sldNum" sz="quarter" idx="12"/>
          </p:nvPr>
        </p:nvSpPr>
        <p:spPr/>
        <p:txBody>
          <a:bodyPr/>
          <a:lstStyle/>
          <a:p>
            <a:fld id="{E9D4B93C-5853-47D8-AE26-6C02CA128190}" type="slidenum">
              <a:rPr lang="en-US" smtClean="0"/>
              <a:t>‹#›</a:t>
            </a:fld>
            <a:endParaRPr lang="en-US"/>
          </a:p>
        </p:txBody>
      </p:sp>
    </p:spTree>
    <p:extLst>
      <p:ext uri="{BB962C8B-B14F-4D97-AF65-F5344CB8AC3E}">
        <p14:creationId xmlns:p14="http://schemas.microsoft.com/office/powerpoint/2010/main" val="3369168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F2CA0-E900-4632-8106-E02B75AFD2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1F625D-E7D4-4621-9D9A-DEBD1BFF1972}"/>
              </a:ext>
            </a:extLst>
          </p:cNvPr>
          <p:cNvSpPr>
            <a:spLocks noGrp="1"/>
          </p:cNvSpPr>
          <p:nvPr>
            <p:ph type="dt" sz="half" idx="10"/>
          </p:nvPr>
        </p:nvSpPr>
        <p:spPr/>
        <p:txBody>
          <a:bodyPr/>
          <a:lstStyle/>
          <a:p>
            <a:fld id="{6B417091-148C-448A-9E64-87CB889F51AC}" type="datetimeFigureOut">
              <a:rPr lang="en-US" smtClean="0"/>
              <a:t>12/10/2023</a:t>
            </a:fld>
            <a:endParaRPr lang="en-US"/>
          </a:p>
        </p:txBody>
      </p:sp>
      <p:sp>
        <p:nvSpPr>
          <p:cNvPr id="4" name="Footer Placeholder 3">
            <a:extLst>
              <a:ext uri="{FF2B5EF4-FFF2-40B4-BE49-F238E27FC236}">
                <a16:creationId xmlns:a16="http://schemas.microsoft.com/office/drawing/2014/main" id="{A980B8FF-18D5-4151-BC2A-EE88B56575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412E54-0283-4C38-A655-191DEE6E42AA}"/>
              </a:ext>
            </a:extLst>
          </p:cNvPr>
          <p:cNvSpPr>
            <a:spLocks noGrp="1"/>
          </p:cNvSpPr>
          <p:nvPr>
            <p:ph type="sldNum" sz="quarter" idx="12"/>
          </p:nvPr>
        </p:nvSpPr>
        <p:spPr/>
        <p:txBody>
          <a:bodyPr/>
          <a:lstStyle/>
          <a:p>
            <a:fld id="{E9D4B93C-5853-47D8-AE26-6C02CA128190}" type="slidenum">
              <a:rPr lang="en-US" smtClean="0"/>
              <a:t>‹#›</a:t>
            </a:fld>
            <a:endParaRPr lang="en-US"/>
          </a:p>
        </p:txBody>
      </p:sp>
    </p:spTree>
    <p:extLst>
      <p:ext uri="{BB962C8B-B14F-4D97-AF65-F5344CB8AC3E}">
        <p14:creationId xmlns:p14="http://schemas.microsoft.com/office/powerpoint/2010/main" val="1667266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374B46-209F-4D05-B245-7AE3FE22FDE6}"/>
              </a:ext>
            </a:extLst>
          </p:cNvPr>
          <p:cNvSpPr>
            <a:spLocks noGrp="1"/>
          </p:cNvSpPr>
          <p:nvPr>
            <p:ph type="dt" sz="half" idx="10"/>
          </p:nvPr>
        </p:nvSpPr>
        <p:spPr/>
        <p:txBody>
          <a:bodyPr/>
          <a:lstStyle/>
          <a:p>
            <a:fld id="{6B417091-148C-448A-9E64-87CB889F51AC}" type="datetimeFigureOut">
              <a:rPr lang="en-US" smtClean="0"/>
              <a:t>12/10/2023</a:t>
            </a:fld>
            <a:endParaRPr lang="en-US"/>
          </a:p>
        </p:txBody>
      </p:sp>
      <p:sp>
        <p:nvSpPr>
          <p:cNvPr id="3" name="Footer Placeholder 2">
            <a:extLst>
              <a:ext uri="{FF2B5EF4-FFF2-40B4-BE49-F238E27FC236}">
                <a16:creationId xmlns:a16="http://schemas.microsoft.com/office/drawing/2014/main" id="{34ACD822-7E47-4A95-8A2E-21D6CB2FA6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F1A41E-7CC8-4668-AD06-B6AD856A4DC5}"/>
              </a:ext>
            </a:extLst>
          </p:cNvPr>
          <p:cNvSpPr>
            <a:spLocks noGrp="1"/>
          </p:cNvSpPr>
          <p:nvPr>
            <p:ph type="sldNum" sz="quarter" idx="12"/>
          </p:nvPr>
        </p:nvSpPr>
        <p:spPr/>
        <p:txBody>
          <a:bodyPr/>
          <a:lstStyle/>
          <a:p>
            <a:fld id="{E9D4B93C-5853-47D8-AE26-6C02CA128190}" type="slidenum">
              <a:rPr lang="en-US" smtClean="0"/>
              <a:t>‹#›</a:t>
            </a:fld>
            <a:endParaRPr lang="en-US"/>
          </a:p>
        </p:txBody>
      </p:sp>
    </p:spTree>
    <p:extLst>
      <p:ext uri="{BB962C8B-B14F-4D97-AF65-F5344CB8AC3E}">
        <p14:creationId xmlns:p14="http://schemas.microsoft.com/office/powerpoint/2010/main" val="2605908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9032E-F98A-4ED6-BC2F-2CFD37E5AB3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E4101F-E1BA-473B-9919-3FF510E195CE}"/>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457F24-12C8-4F1A-8C4F-D0A4C337175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873C95-CDD9-45CF-9D6E-EF889F92AEB0}"/>
              </a:ext>
            </a:extLst>
          </p:cNvPr>
          <p:cNvSpPr>
            <a:spLocks noGrp="1"/>
          </p:cNvSpPr>
          <p:nvPr>
            <p:ph type="dt" sz="half" idx="10"/>
          </p:nvPr>
        </p:nvSpPr>
        <p:spPr/>
        <p:txBody>
          <a:bodyPr/>
          <a:lstStyle/>
          <a:p>
            <a:fld id="{6B417091-148C-448A-9E64-87CB889F51AC}" type="datetimeFigureOut">
              <a:rPr lang="en-US" smtClean="0"/>
              <a:t>12/10/2023</a:t>
            </a:fld>
            <a:endParaRPr lang="en-US"/>
          </a:p>
        </p:txBody>
      </p:sp>
      <p:sp>
        <p:nvSpPr>
          <p:cNvPr id="6" name="Footer Placeholder 5">
            <a:extLst>
              <a:ext uri="{FF2B5EF4-FFF2-40B4-BE49-F238E27FC236}">
                <a16:creationId xmlns:a16="http://schemas.microsoft.com/office/drawing/2014/main" id="{63AE26EA-78EC-4201-9E4B-47B86E92C6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2A8EF4-89EB-41CF-B218-5F2D221530C5}"/>
              </a:ext>
            </a:extLst>
          </p:cNvPr>
          <p:cNvSpPr>
            <a:spLocks noGrp="1"/>
          </p:cNvSpPr>
          <p:nvPr>
            <p:ph type="sldNum" sz="quarter" idx="12"/>
          </p:nvPr>
        </p:nvSpPr>
        <p:spPr/>
        <p:txBody>
          <a:bodyPr/>
          <a:lstStyle/>
          <a:p>
            <a:fld id="{E9D4B93C-5853-47D8-AE26-6C02CA128190}" type="slidenum">
              <a:rPr lang="en-US" smtClean="0"/>
              <a:t>‹#›</a:t>
            </a:fld>
            <a:endParaRPr lang="en-US"/>
          </a:p>
        </p:txBody>
      </p:sp>
    </p:spTree>
    <p:extLst>
      <p:ext uri="{BB962C8B-B14F-4D97-AF65-F5344CB8AC3E}">
        <p14:creationId xmlns:p14="http://schemas.microsoft.com/office/powerpoint/2010/main" val="176675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2488" y="1879465"/>
            <a:ext cx="10515600" cy="1325563"/>
          </a:xfrm>
        </p:spPr>
        <p:txBody>
          <a:bodyPr/>
          <a:lstStyle/>
          <a:p>
            <a:r>
              <a:rPr lang="en-US" dirty="0"/>
              <a:t>Click to edit Master title style</a:t>
            </a:r>
          </a:p>
        </p:txBody>
      </p:sp>
      <p:sp>
        <p:nvSpPr>
          <p:cNvPr id="3" name="Content Placeholder 2"/>
          <p:cNvSpPr>
            <a:spLocks noGrp="1"/>
          </p:cNvSpPr>
          <p:nvPr>
            <p:ph idx="1"/>
          </p:nvPr>
        </p:nvSpPr>
        <p:spPr>
          <a:xfrm>
            <a:off x="838200" y="3299129"/>
            <a:ext cx="10515600" cy="25282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1E9840F5-5E87-4CD0-8476-EF6597982C2B}"/>
              </a:ext>
            </a:extLst>
          </p:cNvPr>
          <p:cNvGrpSpPr/>
          <p:nvPr/>
        </p:nvGrpSpPr>
        <p:grpSpPr>
          <a:xfrm>
            <a:off x="393326" y="0"/>
            <a:ext cx="942407" cy="1799820"/>
            <a:chOff x="517673" y="-1"/>
            <a:chExt cx="1471474" cy="5849418"/>
          </a:xfrm>
        </p:grpSpPr>
        <p:sp>
          <p:nvSpPr>
            <p:cNvPr id="8" name="Rectangle 7">
              <a:extLst>
                <a:ext uri="{FF2B5EF4-FFF2-40B4-BE49-F238E27FC236}">
                  <a16:creationId xmlns:a16="http://schemas.microsoft.com/office/drawing/2014/main" id="{F330999F-82CD-41C6-B2F5-E75AD24CA5E9}"/>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9" name="Rectangle 8">
              <a:extLst>
                <a:ext uri="{FF2B5EF4-FFF2-40B4-BE49-F238E27FC236}">
                  <a16:creationId xmlns:a16="http://schemas.microsoft.com/office/drawing/2014/main" id="{065E1E6C-1B1E-4A84-89B7-93186CCA8615}"/>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0" name="Rectangle 9">
              <a:extLst>
                <a:ext uri="{FF2B5EF4-FFF2-40B4-BE49-F238E27FC236}">
                  <a16:creationId xmlns:a16="http://schemas.microsoft.com/office/drawing/2014/main" id="{7DDA01D6-8A02-4F80-9AD5-33901E714EFB}"/>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1" name="Rectangle 10">
              <a:extLst>
                <a:ext uri="{FF2B5EF4-FFF2-40B4-BE49-F238E27FC236}">
                  <a16:creationId xmlns:a16="http://schemas.microsoft.com/office/drawing/2014/main" id="{CA423255-563E-4317-B4EB-DD6A76A12BEC}"/>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grpSp>
      <p:sp>
        <p:nvSpPr>
          <p:cNvPr id="15" name="Date Placeholder 3">
            <a:extLst>
              <a:ext uri="{FF2B5EF4-FFF2-40B4-BE49-F238E27FC236}">
                <a16:creationId xmlns:a16="http://schemas.microsoft.com/office/drawing/2014/main" id="{3EC2E36F-8CA8-6F4C-A8BC-623DB4435CA6}"/>
              </a:ext>
            </a:extLst>
          </p:cNvPr>
          <p:cNvSpPr>
            <a:spLocks noGrp="1"/>
          </p:cNvSpPr>
          <p:nvPr>
            <p:ph type="dt" sz="half" idx="10"/>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16" name="Footer Placeholder 4">
            <a:extLst>
              <a:ext uri="{FF2B5EF4-FFF2-40B4-BE49-F238E27FC236}">
                <a16:creationId xmlns:a16="http://schemas.microsoft.com/office/drawing/2014/main" id="{3DE96828-9F92-FD4A-A28A-6EBE64693135}"/>
              </a:ext>
            </a:extLst>
          </p:cNvPr>
          <p:cNvSpPr>
            <a:spLocks noGrp="1"/>
          </p:cNvSpPr>
          <p:nvPr>
            <p:ph type="ftr" sz="quarter" idx="11"/>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17" name="Slide Number Placeholder 5">
            <a:extLst>
              <a:ext uri="{FF2B5EF4-FFF2-40B4-BE49-F238E27FC236}">
                <a16:creationId xmlns:a16="http://schemas.microsoft.com/office/drawing/2014/main" id="{8310D80C-887A-5C46-B188-835F35DC6C1F}"/>
              </a:ext>
            </a:extLst>
          </p:cNvPr>
          <p:cNvSpPr>
            <a:spLocks noGrp="1"/>
          </p:cNvSpPr>
          <p:nvPr>
            <p:ph type="sldNum" sz="quarter" idx="12"/>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1486897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B7E24-A875-4073-B395-B32CAE0EEDE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9B7B44-509D-40D6-B95D-64B1314DC871}"/>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EB3262-8676-4EE4-A35E-B16F1377E21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7508E3-D8E6-4DA2-B989-D4214BEF0AB5}"/>
              </a:ext>
            </a:extLst>
          </p:cNvPr>
          <p:cNvSpPr>
            <a:spLocks noGrp="1"/>
          </p:cNvSpPr>
          <p:nvPr>
            <p:ph type="dt" sz="half" idx="10"/>
          </p:nvPr>
        </p:nvSpPr>
        <p:spPr/>
        <p:txBody>
          <a:bodyPr/>
          <a:lstStyle/>
          <a:p>
            <a:fld id="{6B417091-148C-448A-9E64-87CB889F51AC}" type="datetimeFigureOut">
              <a:rPr lang="en-US" smtClean="0"/>
              <a:t>12/10/2023</a:t>
            </a:fld>
            <a:endParaRPr lang="en-US"/>
          </a:p>
        </p:txBody>
      </p:sp>
      <p:sp>
        <p:nvSpPr>
          <p:cNvPr id="6" name="Footer Placeholder 5">
            <a:extLst>
              <a:ext uri="{FF2B5EF4-FFF2-40B4-BE49-F238E27FC236}">
                <a16:creationId xmlns:a16="http://schemas.microsoft.com/office/drawing/2014/main" id="{BA031643-7C64-494C-BA18-5BE12CD942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093A6D-D0AF-4AC9-BCDF-10976AD66AF1}"/>
              </a:ext>
            </a:extLst>
          </p:cNvPr>
          <p:cNvSpPr>
            <a:spLocks noGrp="1"/>
          </p:cNvSpPr>
          <p:nvPr>
            <p:ph type="sldNum" sz="quarter" idx="12"/>
          </p:nvPr>
        </p:nvSpPr>
        <p:spPr/>
        <p:txBody>
          <a:bodyPr/>
          <a:lstStyle/>
          <a:p>
            <a:fld id="{E9D4B93C-5853-47D8-AE26-6C02CA128190}" type="slidenum">
              <a:rPr lang="en-US" smtClean="0"/>
              <a:t>‹#›</a:t>
            </a:fld>
            <a:endParaRPr lang="en-US"/>
          </a:p>
        </p:txBody>
      </p:sp>
    </p:spTree>
    <p:extLst>
      <p:ext uri="{BB962C8B-B14F-4D97-AF65-F5344CB8AC3E}">
        <p14:creationId xmlns:p14="http://schemas.microsoft.com/office/powerpoint/2010/main" val="2721163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42CBF-385B-4084-B33E-B2A57A127A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13AC35-F39B-4F3A-A3ED-E0DE917FA0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2FCB8-84F1-40A4-B7ED-5182D9C39303}"/>
              </a:ext>
            </a:extLst>
          </p:cNvPr>
          <p:cNvSpPr>
            <a:spLocks noGrp="1"/>
          </p:cNvSpPr>
          <p:nvPr>
            <p:ph type="dt" sz="half" idx="10"/>
          </p:nvPr>
        </p:nvSpPr>
        <p:spPr/>
        <p:txBody>
          <a:bodyPr/>
          <a:lstStyle/>
          <a:p>
            <a:fld id="{6B417091-148C-448A-9E64-87CB889F51AC}" type="datetimeFigureOut">
              <a:rPr lang="en-US" smtClean="0"/>
              <a:t>12/10/2023</a:t>
            </a:fld>
            <a:endParaRPr lang="en-US"/>
          </a:p>
        </p:txBody>
      </p:sp>
      <p:sp>
        <p:nvSpPr>
          <p:cNvPr id="5" name="Footer Placeholder 4">
            <a:extLst>
              <a:ext uri="{FF2B5EF4-FFF2-40B4-BE49-F238E27FC236}">
                <a16:creationId xmlns:a16="http://schemas.microsoft.com/office/drawing/2014/main" id="{414DE760-E051-4239-B41E-1F8D1E986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65BE1-0474-42B8-8C9A-0C5EA4C8C3C2}"/>
              </a:ext>
            </a:extLst>
          </p:cNvPr>
          <p:cNvSpPr>
            <a:spLocks noGrp="1"/>
          </p:cNvSpPr>
          <p:nvPr>
            <p:ph type="sldNum" sz="quarter" idx="12"/>
          </p:nvPr>
        </p:nvSpPr>
        <p:spPr/>
        <p:txBody>
          <a:bodyPr/>
          <a:lstStyle/>
          <a:p>
            <a:fld id="{E9D4B93C-5853-47D8-AE26-6C02CA128190}" type="slidenum">
              <a:rPr lang="en-US" smtClean="0"/>
              <a:t>‹#›</a:t>
            </a:fld>
            <a:endParaRPr lang="en-US"/>
          </a:p>
        </p:txBody>
      </p:sp>
    </p:spTree>
    <p:extLst>
      <p:ext uri="{BB962C8B-B14F-4D97-AF65-F5344CB8AC3E}">
        <p14:creationId xmlns:p14="http://schemas.microsoft.com/office/powerpoint/2010/main" val="1414919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494F1A-CE1F-487E-9FAD-FCEBBCC93A4C}"/>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1FC9FE-E2BA-4B70-990B-9D70D8EB3AE5}"/>
              </a:ext>
            </a:extLst>
          </p:cNvPr>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165CF-2338-40DF-9250-3D7D94CDB5FB}"/>
              </a:ext>
            </a:extLst>
          </p:cNvPr>
          <p:cNvSpPr>
            <a:spLocks noGrp="1"/>
          </p:cNvSpPr>
          <p:nvPr>
            <p:ph type="dt" sz="half" idx="10"/>
          </p:nvPr>
        </p:nvSpPr>
        <p:spPr/>
        <p:txBody>
          <a:bodyPr/>
          <a:lstStyle/>
          <a:p>
            <a:fld id="{6B417091-148C-448A-9E64-87CB889F51AC}" type="datetimeFigureOut">
              <a:rPr lang="en-US" smtClean="0"/>
              <a:t>12/10/2023</a:t>
            </a:fld>
            <a:endParaRPr lang="en-US"/>
          </a:p>
        </p:txBody>
      </p:sp>
      <p:sp>
        <p:nvSpPr>
          <p:cNvPr id="5" name="Footer Placeholder 4">
            <a:extLst>
              <a:ext uri="{FF2B5EF4-FFF2-40B4-BE49-F238E27FC236}">
                <a16:creationId xmlns:a16="http://schemas.microsoft.com/office/drawing/2014/main" id="{76D8CC06-AEB0-48BB-B85A-CDF5AB1062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1CEE49-5E77-490D-87CC-1C3A5660893C}"/>
              </a:ext>
            </a:extLst>
          </p:cNvPr>
          <p:cNvSpPr>
            <a:spLocks noGrp="1"/>
          </p:cNvSpPr>
          <p:nvPr>
            <p:ph type="sldNum" sz="quarter" idx="12"/>
          </p:nvPr>
        </p:nvSpPr>
        <p:spPr/>
        <p:txBody>
          <a:bodyPr/>
          <a:lstStyle/>
          <a:p>
            <a:fld id="{E9D4B93C-5853-47D8-AE26-6C02CA128190}" type="slidenum">
              <a:rPr lang="en-US" smtClean="0"/>
              <a:t>‹#›</a:t>
            </a:fld>
            <a:endParaRPr lang="en-US"/>
          </a:p>
        </p:txBody>
      </p:sp>
    </p:spTree>
    <p:extLst>
      <p:ext uri="{BB962C8B-B14F-4D97-AF65-F5344CB8AC3E}">
        <p14:creationId xmlns:p14="http://schemas.microsoft.com/office/powerpoint/2010/main" val="1303239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8453E-255C-8843-8151-6E77BA5748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980006-C048-304A-9C51-A76E2D105B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695CABD-C8E7-5D4B-9880-B0551E149007}"/>
              </a:ext>
            </a:extLst>
          </p:cNvPr>
          <p:cNvSpPr>
            <a:spLocks noGrp="1"/>
          </p:cNvSpPr>
          <p:nvPr>
            <p:ph type="dt" sz="half" idx="2"/>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8" name="Footer Placeholder 4">
            <a:extLst>
              <a:ext uri="{FF2B5EF4-FFF2-40B4-BE49-F238E27FC236}">
                <a16:creationId xmlns:a16="http://schemas.microsoft.com/office/drawing/2014/main" id="{0F50C9C2-6E54-6445-A9D8-066A3A85BDA5}"/>
              </a:ext>
            </a:extLst>
          </p:cNvPr>
          <p:cNvSpPr>
            <a:spLocks noGrp="1"/>
          </p:cNvSpPr>
          <p:nvPr>
            <p:ph type="ftr" sz="quarter" idx="3"/>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9" name="Slide Number Placeholder 5">
            <a:extLst>
              <a:ext uri="{FF2B5EF4-FFF2-40B4-BE49-F238E27FC236}">
                <a16:creationId xmlns:a16="http://schemas.microsoft.com/office/drawing/2014/main" id="{160444EA-E664-A944-8D1C-8ABF6463952F}"/>
              </a:ext>
            </a:extLst>
          </p:cNvPr>
          <p:cNvSpPr>
            <a:spLocks noGrp="1"/>
          </p:cNvSpPr>
          <p:nvPr>
            <p:ph type="sldNum" sz="quarter" idx="4"/>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1489140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59015-9E6B-FD4C-9EB9-789E3D5568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B7B2E-4A95-FA49-A5C3-139930A972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87680EE-37C1-1347-98EA-B881F5C89AFD}"/>
              </a:ext>
            </a:extLst>
          </p:cNvPr>
          <p:cNvSpPr>
            <a:spLocks noGrp="1"/>
          </p:cNvSpPr>
          <p:nvPr>
            <p:ph type="dt" sz="half" idx="2"/>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8" name="Footer Placeholder 4">
            <a:extLst>
              <a:ext uri="{FF2B5EF4-FFF2-40B4-BE49-F238E27FC236}">
                <a16:creationId xmlns:a16="http://schemas.microsoft.com/office/drawing/2014/main" id="{CA5811CF-9A5B-A343-B08E-99853722FEDE}"/>
              </a:ext>
            </a:extLst>
          </p:cNvPr>
          <p:cNvSpPr>
            <a:spLocks noGrp="1"/>
          </p:cNvSpPr>
          <p:nvPr>
            <p:ph type="ftr" sz="quarter" idx="3"/>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9" name="Slide Number Placeholder 5">
            <a:extLst>
              <a:ext uri="{FF2B5EF4-FFF2-40B4-BE49-F238E27FC236}">
                <a16:creationId xmlns:a16="http://schemas.microsoft.com/office/drawing/2014/main" id="{22482074-5E9A-F444-961E-2409048592C3}"/>
              </a:ext>
            </a:extLst>
          </p:cNvPr>
          <p:cNvSpPr>
            <a:spLocks noGrp="1"/>
          </p:cNvSpPr>
          <p:nvPr>
            <p:ph type="sldNum" sz="quarter" idx="4"/>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2129207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31F0-C573-4C45-8788-B194EC794A92}"/>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154C4F-638C-6341-A7D1-BE9637A15B39}"/>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F5C22FFF-9044-684B-9468-CA7F888284EE}"/>
              </a:ext>
            </a:extLst>
          </p:cNvPr>
          <p:cNvSpPr>
            <a:spLocks noGrp="1"/>
          </p:cNvSpPr>
          <p:nvPr>
            <p:ph type="dt" sz="half" idx="2"/>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8" name="Footer Placeholder 4">
            <a:extLst>
              <a:ext uri="{FF2B5EF4-FFF2-40B4-BE49-F238E27FC236}">
                <a16:creationId xmlns:a16="http://schemas.microsoft.com/office/drawing/2014/main" id="{94B9445B-098F-B044-A749-1E13C6C09139}"/>
              </a:ext>
            </a:extLst>
          </p:cNvPr>
          <p:cNvSpPr>
            <a:spLocks noGrp="1"/>
          </p:cNvSpPr>
          <p:nvPr>
            <p:ph type="ftr" sz="quarter" idx="3"/>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9" name="Slide Number Placeholder 5">
            <a:extLst>
              <a:ext uri="{FF2B5EF4-FFF2-40B4-BE49-F238E27FC236}">
                <a16:creationId xmlns:a16="http://schemas.microsoft.com/office/drawing/2014/main" id="{EF431208-E0AD-B14A-A3C9-DB4D6A4D5367}"/>
              </a:ext>
            </a:extLst>
          </p:cNvPr>
          <p:cNvSpPr>
            <a:spLocks noGrp="1"/>
          </p:cNvSpPr>
          <p:nvPr>
            <p:ph type="sldNum" sz="quarter" idx="4"/>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109293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39023-2448-DA4C-AE90-B85EABD8BA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235183-DCAD-3540-A6AD-28D7CB38D119}"/>
              </a:ext>
            </a:extLst>
          </p:cNvPr>
          <p:cNvSpPr>
            <a:spLocks noGrp="1"/>
          </p:cNvSpPr>
          <p:nvPr>
            <p:ph sz="half" idx="1"/>
          </p:nvPr>
        </p:nvSpPr>
        <p:spPr>
          <a:xfrm>
            <a:off x="838200" y="1825625"/>
            <a:ext cx="5156200" cy="3934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DFE0DD-A0D3-0146-B48B-AD19225620F2}"/>
              </a:ext>
            </a:extLst>
          </p:cNvPr>
          <p:cNvSpPr>
            <a:spLocks noGrp="1"/>
          </p:cNvSpPr>
          <p:nvPr>
            <p:ph sz="half" idx="2"/>
          </p:nvPr>
        </p:nvSpPr>
        <p:spPr>
          <a:xfrm>
            <a:off x="6197600" y="1825625"/>
            <a:ext cx="5156200" cy="3934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F4F53FD3-F359-0148-A71B-62D322701547}"/>
              </a:ext>
            </a:extLst>
          </p:cNvPr>
          <p:cNvSpPr>
            <a:spLocks noGrp="1"/>
          </p:cNvSpPr>
          <p:nvPr>
            <p:ph type="dt" sz="half" idx="10"/>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9" name="Footer Placeholder 4">
            <a:extLst>
              <a:ext uri="{FF2B5EF4-FFF2-40B4-BE49-F238E27FC236}">
                <a16:creationId xmlns:a16="http://schemas.microsoft.com/office/drawing/2014/main" id="{53A79D78-2441-DD4E-923D-188A4C0959B2}"/>
              </a:ext>
            </a:extLst>
          </p:cNvPr>
          <p:cNvSpPr>
            <a:spLocks noGrp="1"/>
          </p:cNvSpPr>
          <p:nvPr>
            <p:ph type="ftr" sz="quarter" idx="3"/>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10" name="Slide Number Placeholder 5">
            <a:extLst>
              <a:ext uri="{FF2B5EF4-FFF2-40B4-BE49-F238E27FC236}">
                <a16:creationId xmlns:a16="http://schemas.microsoft.com/office/drawing/2014/main" id="{7BE27F16-F7B7-574E-A502-A4C518E7AAC0}"/>
              </a:ext>
            </a:extLst>
          </p:cNvPr>
          <p:cNvSpPr>
            <a:spLocks noGrp="1"/>
          </p:cNvSpPr>
          <p:nvPr>
            <p:ph type="sldNum" sz="quarter" idx="4"/>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1229811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F7767-744E-E04D-BD49-3AF420128743}"/>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A63C6B-9B51-FA41-BB66-5958285C3D1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2DE0B8-CD41-934A-BEA7-59A5172E5350}"/>
              </a:ext>
            </a:extLst>
          </p:cNvPr>
          <p:cNvSpPr>
            <a:spLocks noGrp="1"/>
          </p:cNvSpPr>
          <p:nvPr>
            <p:ph sz="half" idx="2"/>
          </p:nvPr>
        </p:nvSpPr>
        <p:spPr>
          <a:xfrm>
            <a:off x="840318" y="2505075"/>
            <a:ext cx="5158316" cy="32924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2C74BF-C4C6-DF47-89C8-61A6396F6E83}"/>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5992D-774A-E645-A8C7-42F0AF24532A}"/>
              </a:ext>
            </a:extLst>
          </p:cNvPr>
          <p:cNvSpPr>
            <a:spLocks noGrp="1"/>
          </p:cNvSpPr>
          <p:nvPr>
            <p:ph sz="quarter" idx="4"/>
          </p:nvPr>
        </p:nvSpPr>
        <p:spPr>
          <a:xfrm>
            <a:off x="6172200" y="2505075"/>
            <a:ext cx="5183717" cy="32924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66A10F8F-4421-0C49-BB33-367F50898527}"/>
              </a:ext>
            </a:extLst>
          </p:cNvPr>
          <p:cNvSpPr>
            <a:spLocks noGrp="1"/>
          </p:cNvSpPr>
          <p:nvPr>
            <p:ph type="dt" sz="half" idx="10"/>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11" name="Footer Placeholder 4">
            <a:extLst>
              <a:ext uri="{FF2B5EF4-FFF2-40B4-BE49-F238E27FC236}">
                <a16:creationId xmlns:a16="http://schemas.microsoft.com/office/drawing/2014/main" id="{43138C60-39D1-5245-ABE4-35797A376DB0}"/>
              </a:ext>
            </a:extLst>
          </p:cNvPr>
          <p:cNvSpPr>
            <a:spLocks noGrp="1"/>
          </p:cNvSpPr>
          <p:nvPr>
            <p:ph type="ftr" sz="quarter" idx="11"/>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12" name="Slide Number Placeholder 5">
            <a:extLst>
              <a:ext uri="{FF2B5EF4-FFF2-40B4-BE49-F238E27FC236}">
                <a16:creationId xmlns:a16="http://schemas.microsoft.com/office/drawing/2014/main" id="{C8389752-C9E2-9B40-B55A-AC697BB8A86A}"/>
              </a:ext>
            </a:extLst>
          </p:cNvPr>
          <p:cNvSpPr>
            <a:spLocks noGrp="1"/>
          </p:cNvSpPr>
          <p:nvPr>
            <p:ph type="sldNum" sz="quarter" idx="12"/>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1314964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4BC1-6864-0846-8852-58F1F9853D9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CA76AA1D-8396-254A-807E-E49F9E558574}"/>
              </a:ext>
            </a:extLst>
          </p:cNvPr>
          <p:cNvSpPr>
            <a:spLocks noGrp="1"/>
          </p:cNvSpPr>
          <p:nvPr>
            <p:ph type="dt" sz="half" idx="2"/>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7" name="Footer Placeholder 4">
            <a:extLst>
              <a:ext uri="{FF2B5EF4-FFF2-40B4-BE49-F238E27FC236}">
                <a16:creationId xmlns:a16="http://schemas.microsoft.com/office/drawing/2014/main" id="{B5116FE8-A63C-114B-B0DF-BE3A660988EF}"/>
              </a:ext>
            </a:extLst>
          </p:cNvPr>
          <p:cNvSpPr>
            <a:spLocks noGrp="1"/>
          </p:cNvSpPr>
          <p:nvPr>
            <p:ph type="ftr" sz="quarter" idx="3"/>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8" name="Slide Number Placeholder 5">
            <a:extLst>
              <a:ext uri="{FF2B5EF4-FFF2-40B4-BE49-F238E27FC236}">
                <a16:creationId xmlns:a16="http://schemas.microsoft.com/office/drawing/2014/main" id="{A1AEAFD0-70B7-FB48-95CA-2E5CAFD6B2D9}"/>
              </a:ext>
            </a:extLst>
          </p:cNvPr>
          <p:cNvSpPr>
            <a:spLocks noGrp="1"/>
          </p:cNvSpPr>
          <p:nvPr>
            <p:ph type="sldNum" sz="quarter" idx="4"/>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3279973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F427F442-7FCC-1B4A-99FB-70D6B1A24900}"/>
              </a:ext>
            </a:extLst>
          </p:cNvPr>
          <p:cNvSpPr>
            <a:spLocks noGrp="1"/>
          </p:cNvSpPr>
          <p:nvPr>
            <p:ph type="dt" sz="half" idx="2"/>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6" name="Footer Placeholder 4">
            <a:extLst>
              <a:ext uri="{FF2B5EF4-FFF2-40B4-BE49-F238E27FC236}">
                <a16:creationId xmlns:a16="http://schemas.microsoft.com/office/drawing/2014/main" id="{E65BA470-E764-FB40-878B-F17B11A6219E}"/>
              </a:ext>
            </a:extLst>
          </p:cNvPr>
          <p:cNvSpPr>
            <a:spLocks noGrp="1"/>
          </p:cNvSpPr>
          <p:nvPr>
            <p:ph type="ftr" sz="quarter" idx="3"/>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7" name="Slide Number Placeholder 5">
            <a:extLst>
              <a:ext uri="{FF2B5EF4-FFF2-40B4-BE49-F238E27FC236}">
                <a16:creationId xmlns:a16="http://schemas.microsoft.com/office/drawing/2014/main" id="{D75F2065-3FDC-6C4C-82CC-BC359D460780}"/>
              </a:ext>
            </a:extLst>
          </p:cNvPr>
          <p:cNvSpPr>
            <a:spLocks noGrp="1"/>
          </p:cNvSpPr>
          <p:nvPr>
            <p:ph type="sldNum" sz="quarter" idx="4"/>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3138537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88123" y="1368017"/>
            <a:ext cx="8959327"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2388123" y="4247742"/>
            <a:ext cx="8959327"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grpSp>
        <p:nvGrpSpPr>
          <p:cNvPr id="12" name="Group 11">
            <a:extLst>
              <a:ext uri="{FF2B5EF4-FFF2-40B4-BE49-F238E27FC236}">
                <a16:creationId xmlns:a16="http://schemas.microsoft.com/office/drawing/2014/main" id="{7BE24755-8941-418D-8BE9-60EDE0D5C180}"/>
              </a:ext>
            </a:extLst>
          </p:cNvPr>
          <p:cNvGrpSpPr/>
          <p:nvPr/>
        </p:nvGrpSpPr>
        <p:grpSpPr>
          <a:xfrm>
            <a:off x="315741" y="0"/>
            <a:ext cx="1867736" cy="4322618"/>
            <a:chOff x="517673" y="-1"/>
            <a:chExt cx="1471474" cy="5849418"/>
          </a:xfrm>
        </p:grpSpPr>
        <p:sp>
          <p:nvSpPr>
            <p:cNvPr id="13" name="Rectangle 12">
              <a:extLst>
                <a:ext uri="{FF2B5EF4-FFF2-40B4-BE49-F238E27FC236}">
                  <a16:creationId xmlns:a16="http://schemas.microsoft.com/office/drawing/2014/main" id="{A4329972-6214-4D2B-951B-3D10EEB8BD90}"/>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4" name="Rectangle 13">
              <a:extLst>
                <a:ext uri="{FF2B5EF4-FFF2-40B4-BE49-F238E27FC236}">
                  <a16:creationId xmlns:a16="http://schemas.microsoft.com/office/drawing/2014/main" id="{AA70F719-2AFB-4E68-8DF8-218B6A84DCA8}"/>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5" name="Rectangle 14">
              <a:extLst>
                <a:ext uri="{FF2B5EF4-FFF2-40B4-BE49-F238E27FC236}">
                  <a16:creationId xmlns:a16="http://schemas.microsoft.com/office/drawing/2014/main" id="{7D228D9C-3785-42C6-81FC-52E4EEDD9DA0}"/>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6" name="Rectangle 15">
              <a:extLst>
                <a:ext uri="{FF2B5EF4-FFF2-40B4-BE49-F238E27FC236}">
                  <a16:creationId xmlns:a16="http://schemas.microsoft.com/office/drawing/2014/main" id="{5568E2E2-CBFC-4683-856D-2BECB11987E3}"/>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grpSp>
      <p:sp>
        <p:nvSpPr>
          <p:cNvPr id="20" name="Date Placeholder 3">
            <a:extLst>
              <a:ext uri="{FF2B5EF4-FFF2-40B4-BE49-F238E27FC236}">
                <a16:creationId xmlns:a16="http://schemas.microsoft.com/office/drawing/2014/main" id="{1D718A32-CAEC-934D-925A-97EC06B42792}"/>
              </a:ext>
            </a:extLst>
          </p:cNvPr>
          <p:cNvSpPr>
            <a:spLocks noGrp="1"/>
          </p:cNvSpPr>
          <p:nvPr>
            <p:ph type="dt" sz="half" idx="10"/>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21" name="Footer Placeholder 4">
            <a:extLst>
              <a:ext uri="{FF2B5EF4-FFF2-40B4-BE49-F238E27FC236}">
                <a16:creationId xmlns:a16="http://schemas.microsoft.com/office/drawing/2014/main" id="{50D4C057-B74A-F946-AD91-4730B540136D}"/>
              </a:ext>
            </a:extLst>
          </p:cNvPr>
          <p:cNvSpPr>
            <a:spLocks noGrp="1"/>
          </p:cNvSpPr>
          <p:nvPr>
            <p:ph type="ftr" sz="quarter" idx="11"/>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22" name="Slide Number Placeholder 5">
            <a:extLst>
              <a:ext uri="{FF2B5EF4-FFF2-40B4-BE49-F238E27FC236}">
                <a16:creationId xmlns:a16="http://schemas.microsoft.com/office/drawing/2014/main" id="{EA496763-F020-8A44-9CEC-E55C1DEDE1E6}"/>
              </a:ext>
            </a:extLst>
          </p:cNvPr>
          <p:cNvSpPr>
            <a:spLocks noGrp="1"/>
          </p:cNvSpPr>
          <p:nvPr>
            <p:ph type="sldNum" sz="quarter" idx="12"/>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1369099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C7C9A-BDFC-A746-89CF-7087D07A59D1}"/>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60A243-82F8-3D4D-92E5-B414B5F03E0B}"/>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DB3078-AE87-0F4A-AE2C-FB5FAC8DBF8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AC3DC96F-928E-4F4D-A56D-69578811CF79}"/>
              </a:ext>
            </a:extLst>
          </p:cNvPr>
          <p:cNvSpPr>
            <a:spLocks noGrp="1"/>
          </p:cNvSpPr>
          <p:nvPr>
            <p:ph type="dt" sz="half" idx="10"/>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9" name="Footer Placeholder 4">
            <a:extLst>
              <a:ext uri="{FF2B5EF4-FFF2-40B4-BE49-F238E27FC236}">
                <a16:creationId xmlns:a16="http://schemas.microsoft.com/office/drawing/2014/main" id="{0FDEC86B-F8B3-6748-AB4D-5D7686A890B5}"/>
              </a:ext>
            </a:extLst>
          </p:cNvPr>
          <p:cNvSpPr>
            <a:spLocks noGrp="1"/>
          </p:cNvSpPr>
          <p:nvPr>
            <p:ph type="ftr" sz="quarter" idx="3"/>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10" name="Slide Number Placeholder 5">
            <a:extLst>
              <a:ext uri="{FF2B5EF4-FFF2-40B4-BE49-F238E27FC236}">
                <a16:creationId xmlns:a16="http://schemas.microsoft.com/office/drawing/2014/main" id="{86E37674-928F-DA43-B2DC-7E646C5AA988}"/>
              </a:ext>
            </a:extLst>
          </p:cNvPr>
          <p:cNvSpPr>
            <a:spLocks noGrp="1"/>
          </p:cNvSpPr>
          <p:nvPr>
            <p:ph type="sldNum" sz="quarter" idx="4"/>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39586827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C2DCF-55F4-674F-8F30-ADD0C2D088F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00298C-3027-4244-B93A-749566A69D23}"/>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DFFD6F-AB2F-9547-B789-82CD1379C9A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7CDEA7FB-01AF-F24D-9229-7A58B717CF33}"/>
              </a:ext>
            </a:extLst>
          </p:cNvPr>
          <p:cNvSpPr>
            <a:spLocks noGrp="1"/>
          </p:cNvSpPr>
          <p:nvPr>
            <p:ph type="dt" sz="half" idx="10"/>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9" name="Footer Placeholder 4">
            <a:extLst>
              <a:ext uri="{FF2B5EF4-FFF2-40B4-BE49-F238E27FC236}">
                <a16:creationId xmlns:a16="http://schemas.microsoft.com/office/drawing/2014/main" id="{0A420509-51D0-374B-98E1-AD13D0F268F6}"/>
              </a:ext>
            </a:extLst>
          </p:cNvPr>
          <p:cNvSpPr>
            <a:spLocks noGrp="1"/>
          </p:cNvSpPr>
          <p:nvPr>
            <p:ph type="ftr" sz="quarter" idx="3"/>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10" name="Slide Number Placeholder 5">
            <a:extLst>
              <a:ext uri="{FF2B5EF4-FFF2-40B4-BE49-F238E27FC236}">
                <a16:creationId xmlns:a16="http://schemas.microsoft.com/office/drawing/2014/main" id="{95C88B17-4734-494D-908F-213AFA40D26C}"/>
              </a:ext>
            </a:extLst>
          </p:cNvPr>
          <p:cNvSpPr>
            <a:spLocks noGrp="1"/>
          </p:cNvSpPr>
          <p:nvPr>
            <p:ph type="sldNum" sz="quarter" idx="4"/>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946817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B2710-D1DD-254A-A65D-43E12FF5D8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A4E2C8-F3B5-2E42-B481-074F9C63FE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CB9A7EB-94D8-A546-A5E9-E1DD20C4F98E}"/>
              </a:ext>
            </a:extLst>
          </p:cNvPr>
          <p:cNvSpPr>
            <a:spLocks noGrp="1"/>
          </p:cNvSpPr>
          <p:nvPr>
            <p:ph type="dt" sz="half" idx="2"/>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8" name="Footer Placeholder 4">
            <a:extLst>
              <a:ext uri="{FF2B5EF4-FFF2-40B4-BE49-F238E27FC236}">
                <a16:creationId xmlns:a16="http://schemas.microsoft.com/office/drawing/2014/main" id="{814FC624-EEDC-F349-B991-1415D74E2D1A}"/>
              </a:ext>
            </a:extLst>
          </p:cNvPr>
          <p:cNvSpPr>
            <a:spLocks noGrp="1"/>
          </p:cNvSpPr>
          <p:nvPr>
            <p:ph type="ftr" sz="quarter" idx="3"/>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9" name="Slide Number Placeholder 5">
            <a:extLst>
              <a:ext uri="{FF2B5EF4-FFF2-40B4-BE49-F238E27FC236}">
                <a16:creationId xmlns:a16="http://schemas.microsoft.com/office/drawing/2014/main" id="{EB7C9E7B-F8DC-384F-BF7D-D1D1A08D1CFA}"/>
              </a:ext>
            </a:extLst>
          </p:cNvPr>
          <p:cNvSpPr>
            <a:spLocks noGrp="1"/>
          </p:cNvSpPr>
          <p:nvPr>
            <p:ph type="sldNum" sz="quarter" idx="4"/>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530040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6B85BE-D7D6-DA4D-BD35-25075FEB7392}"/>
              </a:ext>
            </a:extLst>
          </p:cNvPr>
          <p:cNvSpPr>
            <a:spLocks noGrp="1"/>
          </p:cNvSpPr>
          <p:nvPr>
            <p:ph type="title" orient="vert"/>
          </p:nvPr>
        </p:nvSpPr>
        <p:spPr>
          <a:xfrm>
            <a:off x="8724901" y="365126"/>
            <a:ext cx="2628900" cy="559261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B15AD4-5B93-A546-B8D0-8FA7BB60EC45}"/>
              </a:ext>
            </a:extLst>
          </p:cNvPr>
          <p:cNvSpPr>
            <a:spLocks noGrp="1"/>
          </p:cNvSpPr>
          <p:nvPr>
            <p:ph type="body" orient="vert" idx="1"/>
          </p:nvPr>
        </p:nvSpPr>
        <p:spPr>
          <a:xfrm>
            <a:off x="838201" y="365126"/>
            <a:ext cx="7683500" cy="55926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C555BB8-7D7B-424A-AC21-D43F1D791A32}"/>
              </a:ext>
            </a:extLst>
          </p:cNvPr>
          <p:cNvSpPr>
            <a:spLocks noGrp="1"/>
          </p:cNvSpPr>
          <p:nvPr>
            <p:ph type="dt" sz="half" idx="2"/>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8" name="Footer Placeholder 4">
            <a:extLst>
              <a:ext uri="{FF2B5EF4-FFF2-40B4-BE49-F238E27FC236}">
                <a16:creationId xmlns:a16="http://schemas.microsoft.com/office/drawing/2014/main" id="{66BF1A11-E637-C641-857B-00C4414E39CE}"/>
              </a:ext>
            </a:extLst>
          </p:cNvPr>
          <p:cNvSpPr>
            <a:spLocks noGrp="1"/>
          </p:cNvSpPr>
          <p:nvPr>
            <p:ph type="ftr" sz="quarter" idx="3"/>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9" name="Slide Number Placeholder 5">
            <a:extLst>
              <a:ext uri="{FF2B5EF4-FFF2-40B4-BE49-F238E27FC236}">
                <a16:creationId xmlns:a16="http://schemas.microsoft.com/office/drawing/2014/main" id="{54F749C2-9184-5D46-BE9C-B8DDDF2379FD}"/>
              </a:ext>
            </a:extLst>
          </p:cNvPr>
          <p:cNvSpPr>
            <a:spLocks noGrp="1"/>
          </p:cNvSpPr>
          <p:nvPr>
            <p:ph type="sldNum" sz="quarter" idx="4"/>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2942405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BBA56-741E-3047-A05F-8BE22E303C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B4B554-EF6E-4742-B003-71CFF1D4B2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37B326F1-06B3-DE46-9FE7-A25F8B07366F}"/>
              </a:ext>
            </a:extLst>
          </p:cNvPr>
          <p:cNvSpPr>
            <a:spLocks noGrp="1"/>
          </p:cNvSpPr>
          <p:nvPr>
            <p:ph type="dt" sz="half" idx="2"/>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8" name="Footer Placeholder 4">
            <a:extLst>
              <a:ext uri="{FF2B5EF4-FFF2-40B4-BE49-F238E27FC236}">
                <a16:creationId xmlns:a16="http://schemas.microsoft.com/office/drawing/2014/main" id="{FEF75D5E-7AA6-594C-91E6-F68E6957D807}"/>
              </a:ext>
            </a:extLst>
          </p:cNvPr>
          <p:cNvSpPr>
            <a:spLocks noGrp="1"/>
          </p:cNvSpPr>
          <p:nvPr>
            <p:ph type="ftr" sz="quarter" idx="3"/>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9" name="Slide Number Placeholder 5">
            <a:extLst>
              <a:ext uri="{FF2B5EF4-FFF2-40B4-BE49-F238E27FC236}">
                <a16:creationId xmlns:a16="http://schemas.microsoft.com/office/drawing/2014/main" id="{5035DD34-BD0D-D74C-B6B8-B5BA30335973}"/>
              </a:ext>
            </a:extLst>
          </p:cNvPr>
          <p:cNvSpPr>
            <a:spLocks noGrp="1"/>
          </p:cNvSpPr>
          <p:nvPr>
            <p:ph type="sldNum" sz="quarter" idx="4"/>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29693389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4A41F-EC29-6840-A751-36BC002748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383623-0EFE-214B-B281-1E54E99019E5}"/>
              </a:ext>
            </a:extLst>
          </p:cNvPr>
          <p:cNvSpPr>
            <a:spLocks noGrp="1"/>
          </p:cNvSpPr>
          <p:nvPr>
            <p:ph idx="1"/>
          </p:nvPr>
        </p:nvSpPr>
        <p:spPr>
          <a:xfrm>
            <a:off x="838200" y="1825626"/>
            <a:ext cx="10515600" cy="38964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0D63730-EE36-F74F-A106-94EE36CF5345}"/>
              </a:ext>
            </a:extLst>
          </p:cNvPr>
          <p:cNvSpPr>
            <a:spLocks noGrp="1"/>
          </p:cNvSpPr>
          <p:nvPr>
            <p:ph type="dt" sz="half" idx="2"/>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8" name="Footer Placeholder 4">
            <a:extLst>
              <a:ext uri="{FF2B5EF4-FFF2-40B4-BE49-F238E27FC236}">
                <a16:creationId xmlns:a16="http://schemas.microsoft.com/office/drawing/2014/main" id="{C34A7D27-224B-1145-820A-3BD5BCBD7ECB}"/>
              </a:ext>
            </a:extLst>
          </p:cNvPr>
          <p:cNvSpPr>
            <a:spLocks noGrp="1"/>
          </p:cNvSpPr>
          <p:nvPr>
            <p:ph type="ftr" sz="quarter" idx="3"/>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9" name="Slide Number Placeholder 5">
            <a:extLst>
              <a:ext uri="{FF2B5EF4-FFF2-40B4-BE49-F238E27FC236}">
                <a16:creationId xmlns:a16="http://schemas.microsoft.com/office/drawing/2014/main" id="{6D0B45D6-E6A6-8347-87E9-6B0316B6135E}"/>
              </a:ext>
            </a:extLst>
          </p:cNvPr>
          <p:cNvSpPr>
            <a:spLocks noGrp="1"/>
          </p:cNvSpPr>
          <p:nvPr>
            <p:ph type="sldNum" sz="quarter" idx="4"/>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3800211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F4088-424D-024E-989C-88C7E6150BA2}"/>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C5D784-7689-F147-B025-631402B9DDDD}"/>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333E4F69-1FA2-554E-B5EE-A710F3215CB4}"/>
              </a:ext>
            </a:extLst>
          </p:cNvPr>
          <p:cNvSpPr>
            <a:spLocks noGrp="1"/>
          </p:cNvSpPr>
          <p:nvPr>
            <p:ph type="dt" sz="half" idx="2"/>
          </p:nvPr>
        </p:nvSpPr>
        <p:spPr>
          <a:xfrm>
            <a:off x="224733" y="6310315"/>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8" name="Footer Placeholder 4">
            <a:extLst>
              <a:ext uri="{FF2B5EF4-FFF2-40B4-BE49-F238E27FC236}">
                <a16:creationId xmlns:a16="http://schemas.microsoft.com/office/drawing/2014/main" id="{D094DF5E-5DBD-3B4A-B90B-F22CA7C7E135}"/>
              </a:ext>
            </a:extLst>
          </p:cNvPr>
          <p:cNvSpPr>
            <a:spLocks noGrp="1"/>
          </p:cNvSpPr>
          <p:nvPr>
            <p:ph type="ftr" sz="quarter" idx="3"/>
          </p:nvPr>
        </p:nvSpPr>
        <p:spPr>
          <a:xfrm>
            <a:off x="4895715" y="6310313"/>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9" name="Slide Number Placeholder 5">
            <a:extLst>
              <a:ext uri="{FF2B5EF4-FFF2-40B4-BE49-F238E27FC236}">
                <a16:creationId xmlns:a16="http://schemas.microsoft.com/office/drawing/2014/main" id="{C1BE182E-E7CC-B240-ABB2-54B49A440C89}"/>
              </a:ext>
            </a:extLst>
          </p:cNvPr>
          <p:cNvSpPr>
            <a:spLocks noGrp="1"/>
          </p:cNvSpPr>
          <p:nvPr>
            <p:ph type="sldNum" sz="quarter" idx="4"/>
          </p:nvPr>
        </p:nvSpPr>
        <p:spPr>
          <a:xfrm>
            <a:off x="11315835" y="6310314"/>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27329116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0C2E-C4B5-D645-9A2B-7014C9205B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96A76-76EB-9C4E-89BF-1B554955A24E}"/>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D6F159-0B56-B346-94A6-F87B88553FF4}"/>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D801AA48-F848-3E42-8847-0DF97D4E6FD1}"/>
              </a:ext>
            </a:extLst>
          </p:cNvPr>
          <p:cNvSpPr>
            <a:spLocks noGrp="1"/>
          </p:cNvSpPr>
          <p:nvPr>
            <p:ph type="dt" sz="half" idx="10"/>
          </p:nvPr>
        </p:nvSpPr>
        <p:spPr>
          <a:xfrm>
            <a:off x="224733" y="6310315"/>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9" name="Footer Placeholder 4">
            <a:extLst>
              <a:ext uri="{FF2B5EF4-FFF2-40B4-BE49-F238E27FC236}">
                <a16:creationId xmlns:a16="http://schemas.microsoft.com/office/drawing/2014/main" id="{DC66A33B-BAA4-3643-BEC7-8AEDA1C77F2E}"/>
              </a:ext>
            </a:extLst>
          </p:cNvPr>
          <p:cNvSpPr>
            <a:spLocks noGrp="1"/>
          </p:cNvSpPr>
          <p:nvPr>
            <p:ph type="ftr" sz="quarter" idx="3"/>
          </p:nvPr>
        </p:nvSpPr>
        <p:spPr>
          <a:xfrm>
            <a:off x="4895715" y="6310313"/>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10" name="Slide Number Placeholder 5">
            <a:extLst>
              <a:ext uri="{FF2B5EF4-FFF2-40B4-BE49-F238E27FC236}">
                <a16:creationId xmlns:a16="http://schemas.microsoft.com/office/drawing/2014/main" id="{924A8208-FE28-B34F-9C2F-06459E62D170}"/>
              </a:ext>
            </a:extLst>
          </p:cNvPr>
          <p:cNvSpPr>
            <a:spLocks noGrp="1"/>
          </p:cNvSpPr>
          <p:nvPr>
            <p:ph type="sldNum" sz="quarter" idx="4"/>
          </p:nvPr>
        </p:nvSpPr>
        <p:spPr>
          <a:xfrm>
            <a:off x="11315835" y="6310314"/>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954503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1FC06-85B9-0544-ACC0-980C12C8A073}"/>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577D80-C696-FB4E-BD39-457F9427B9DC}"/>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120A47-832F-B64F-A432-E6AB4D161A6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C84A43-5BEB-5E42-A43D-D7F3405345C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DBDF3C-0E63-0745-BC65-7219A3843CDA}"/>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20B3F5F9-D2D9-E140-923F-0148ABB1A73F}"/>
              </a:ext>
            </a:extLst>
          </p:cNvPr>
          <p:cNvSpPr>
            <a:spLocks noGrp="1"/>
          </p:cNvSpPr>
          <p:nvPr>
            <p:ph type="dt" sz="half" idx="10"/>
          </p:nvPr>
        </p:nvSpPr>
        <p:spPr>
          <a:xfrm>
            <a:off x="224733" y="6310315"/>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11" name="Footer Placeholder 4">
            <a:extLst>
              <a:ext uri="{FF2B5EF4-FFF2-40B4-BE49-F238E27FC236}">
                <a16:creationId xmlns:a16="http://schemas.microsoft.com/office/drawing/2014/main" id="{F14968B5-B42F-3C44-AAFC-70F7CC4DF804}"/>
              </a:ext>
            </a:extLst>
          </p:cNvPr>
          <p:cNvSpPr>
            <a:spLocks noGrp="1"/>
          </p:cNvSpPr>
          <p:nvPr>
            <p:ph type="ftr" sz="quarter" idx="11"/>
          </p:nvPr>
        </p:nvSpPr>
        <p:spPr>
          <a:xfrm>
            <a:off x="4895715" y="6310313"/>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12" name="Slide Number Placeholder 5">
            <a:extLst>
              <a:ext uri="{FF2B5EF4-FFF2-40B4-BE49-F238E27FC236}">
                <a16:creationId xmlns:a16="http://schemas.microsoft.com/office/drawing/2014/main" id="{32F7DA64-C577-2D4C-A568-910F3D3A0BD9}"/>
              </a:ext>
            </a:extLst>
          </p:cNvPr>
          <p:cNvSpPr>
            <a:spLocks noGrp="1"/>
          </p:cNvSpPr>
          <p:nvPr>
            <p:ph type="sldNum" sz="quarter" idx="12"/>
          </p:nvPr>
        </p:nvSpPr>
        <p:spPr>
          <a:xfrm>
            <a:off x="11315835" y="6310314"/>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29813347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5128-6108-264C-A8A3-B45B2340FE89}"/>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A582A6B6-3953-1F4A-9CFC-530B1A5E764F}"/>
              </a:ext>
            </a:extLst>
          </p:cNvPr>
          <p:cNvSpPr>
            <a:spLocks noGrp="1"/>
          </p:cNvSpPr>
          <p:nvPr>
            <p:ph type="dt" sz="half" idx="2"/>
          </p:nvPr>
        </p:nvSpPr>
        <p:spPr>
          <a:xfrm>
            <a:off x="224733" y="6310315"/>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7" name="Footer Placeholder 4">
            <a:extLst>
              <a:ext uri="{FF2B5EF4-FFF2-40B4-BE49-F238E27FC236}">
                <a16:creationId xmlns:a16="http://schemas.microsoft.com/office/drawing/2014/main" id="{63807434-5532-DE4B-983F-72984349B48C}"/>
              </a:ext>
            </a:extLst>
          </p:cNvPr>
          <p:cNvSpPr>
            <a:spLocks noGrp="1"/>
          </p:cNvSpPr>
          <p:nvPr>
            <p:ph type="ftr" sz="quarter" idx="3"/>
          </p:nvPr>
        </p:nvSpPr>
        <p:spPr>
          <a:xfrm>
            <a:off x="4895715" y="6310313"/>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8" name="Slide Number Placeholder 5">
            <a:extLst>
              <a:ext uri="{FF2B5EF4-FFF2-40B4-BE49-F238E27FC236}">
                <a16:creationId xmlns:a16="http://schemas.microsoft.com/office/drawing/2014/main" id="{C6AE809B-3C96-BB41-9E21-FF46421F9663}"/>
              </a:ext>
            </a:extLst>
          </p:cNvPr>
          <p:cNvSpPr>
            <a:spLocks noGrp="1"/>
          </p:cNvSpPr>
          <p:nvPr>
            <p:ph type="sldNum" sz="quarter" idx="4"/>
          </p:nvPr>
        </p:nvSpPr>
        <p:spPr>
          <a:xfrm>
            <a:off x="11315835" y="6310314"/>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1645708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21411" y="237128"/>
            <a:ext cx="9766677" cy="1325563"/>
          </a:xfrm>
        </p:spPr>
        <p:txBody>
          <a:bodyPr/>
          <a:lstStyle/>
          <a:p>
            <a:r>
              <a:rPr lang="en-US"/>
              <a:t>Click to edit Master title style</a:t>
            </a:r>
          </a:p>
        </p:txBody>
      </p:sp>
      <p:sp>
        <p:nvSpPr>
          <p:cNvPr id="3" name="Content Placeholder 2"/>
          <p:cNvSpPr>
            <a:spLocks noGrp="1"/>
          </p:cNvSpPr>
          <p:nvPr>
            <p:ph sz="half" idx="1"/>
          </p:nvPr>
        </p:nvSpPr>
        <p:spPr>
          <a:xfrm>
            <a:off x="838200" y="1748723"/>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3" y="1748723"/>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F52EAA66-E7E6-4D8C-9686-32D93BCCEB5A}"/>
              </a:ext>
            </a:extLst>
          </p:cNvPr>
          <p:cNvGrpSpPr/>
          <p:nvPr/>
        </p:nvGrpSpPr>
        <p:grpSpPr>
          <a:xfrm>
            <a:off x="393326" y="0"/>
            <a:ext cx="942407" cy="1799820"/>
            <a:chOff x="517673" y="-1"/>
            <a:chExt cx="1471474" cy="5849418"/>
          </a:xfrm>
        </p:grpSpPr>
        <p:sp>
          <p:nvSpPr>
            <p:cNvPr id="9" name="Rectangle 8">
              <a:extLst>
                <a:ext uri="{FF2B5EF4-FFF2-40B4-BE49-F238E27FC236}">
                  <a16:creationId xmlns:a16="http://schemas.microsoft.com/office/drawing/2014/main" id="{61B70C4C-C3ED-46CF-BB29-0AC1552A990C}"/>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0" name="Rectangle 9">
              <a:extLst>
                <a:ext uri="{FF2B5EF4-FFF2-40B4-BE49-F238E27FC236}">
                  <a16:creationId xmlns:a16="http://schemas.microsoft.com/office/drawing/2014/main" id="{BAAFC834-6ECD-4C70-9036-90ED90536831}"/>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1" name="Rectangle 10">
              <a:extLst>
                <a:ext uri="{FF2B5EF4-FFF2-40B4-BE49-F238E27FC236}">
                  <a16:creationId xmlns:a16="http://schemas.microsoft.com/office/drawing/2014/main" id="{3E73CC03-4771-44EA-BD15-04D290A6944B}"/>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2" name="Rectangle 11">
              <a:extLst>
                <a:ext uri="{FF2B5EF4-FFF2-40B4-BE49-F238E27FC236}">
                  <a16:creationId xmlns:a16="http://schemas.microsoft.com/office/drawing/2014/main" id="{5C82B67C-5342-4712-A041-BF9FAEFEAC69}"/>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grpSp>
      <p:sp>
        <p:nvSpPr>
          <p:cNvPr id="16" name="Date Placeholder 3">
            <a:extLst>
              <a:ext uri="{FF2B5EF4-FFF2-40B4-BE49-F238E27FC236}">
                <a16:creationId xmlns:a16="http://schemas.microsoft.com/office/drawing/2014/main" id="{AA7E8866-E005-194B-BE26-AD29890495BF}"/>
              </a:ext>
            </a:extLst>
          </p:cNvPr>
          <p:cNvSpPr>
            <a:spLocks noGrp="1"/>
          </p:cNvSpPr>
          <p:nvPr>
            <p:ph type="dt" sz="half" idx="10"/>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17" name="Footer Placeholder 4">
            <a:extLst>
              <a:ext uri="{FF2B5EF4-FFF2-40B4-BE49-F238E27FC236}">
                <a16:creationId xmlns:a16="http://schemas.microsoft.com/office/drawing/2014/main" id="{B011CA29-4ECD-0D48-9FBD-0B77ECF12C54}"/>
              </a:ext>
            </a:extLst>
          </p:cNvPr>
          <p:cNvSpPr>
            <a:spLocks noGrp="1"/>
          </p:cNvSpPr>
          <p:nvPr>
            <p:ph type="ftr" sz="quarter" idx="11"/>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18" name="Slide Number Placeholder 5">
            <a:extLst>
              <a:ext uri="{FF2B5EF4-FFF2-40B4-BE49-F238E27FC236}">
                <a16:creationId xmlns:a16="http://schemas.microsoft.com/office/drawing/2014/main" id="{CBEE945A-1427-E54B-B8F1-46134E4F921E}"/>
              </a:ext>
            </a:extLst>
          </p:cNvPr>
          <p:cNvSpPr>
            <a:spLocks noGrp="1"/>
          </p:cNvSpPr>
          <p:nvPr>
            <p:ph type="sldNum" sz="quarter" idx="12"/>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21974126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C99996A-E48A-004E-8804-740C0B0D5558}"/>
              </a:ext>
            </a:extLst>
          </p:cNvPr>
          <p:cNvSpPr>
            <a:spLocks noGrp="1"/>
          </p:cNvSpPr>
          <p:nvPr>
            <p:ph type="dt" sz="half" idx="2"/>
          </p:nvPr>
        </p:nvSpPr>
        <p:spPr>
          <a:xfrm>
            <a:off x="224733" y="6310315"/>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6" name="Footer Placeholder 4">
            <a:extLst>
              <a:ext uri="{FF2B5EF4-FFF2-40B4-BE49-F238E27FC236}">
                <a16:creationId xmlns:a16="http://schemas.microsoft.com/office/drawing/2014/main" id="{0B6C7C78-141D-7745-A9EC-C63E607C3366}"/>
              </a:ext>
            </a:extLst>
          </p:cNvPr>
          <p:cNvSpPr>
            <a:spLocks noGrp="1"/>
          </p:cNvSpPr>
          <p:nvPr>
            <p:ph type="ftr" sz="quarter" idx="3"/>
          </p:nvPr>
        </p:nvSpPr>
        <p:spPr>
          <a:xfrm>
            <a:off x="4895715" y="6310313"/>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7" name="Slide Number Placeholder 5">
            <a:extLst>
              <a:ext uri="{FF2B5EF4-FFF2-40B4-BE49-F238E27FC236}">
                <a16:creationId xmlns:a16="http://schemas.microsoft.com/office/drawing/2014/main" id="{5CB29F90-57C4-0748-A5F2-8B2EBE9FCCFB}"/>
              </a:ext>
            </a:extLst>
          </p:cNvPr>
          <p:cNvSpPr>
            <a:spLocks noGrp="1"/>
          </p:cNvSpPr>
          <p:nvPr>
            <p:ph type="sldNum" sz="quarter" idx="4"/>
          </p:nvPr>
        </p:nvSpPr>
        <p:spPr>
          <a:xfrm>
            <a:off x="11315835" y="6310314"/>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3587726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AE5AC-C987-A946-8C08-62EE5DB8513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4B5A8C-A1B4-7B4A-A808-2C2A2DEDAD8A}"/>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2EA449-872C-6D4D-BDC3-E61A15BC66C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F32EA8FA-A280-884E-A395-37A9AB730AC5}"/>
              </a:ext>
            </a:extLst>
          </p:cNvPr>
          <p:cNvSpPr>
            <a:spLocks noGrp="1"/>
          </p:cNvSpPr>
          <p:nvPr>
            <p:ph type="dt" sz="half" idx="10"/>
          </p:nvPr>
        </p:nvSpPr>
        <p:spPr>
          <a:xfrm>
            <a:off x="224733" y="6310315"/>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9" name="Footer Placeholder 4">
            <a:extLst>
              <a:ext uri="{FF2B5EF4-FFF2-40B4-BE49-F238E27FC236}">
                <a16:creationId xmlns:a16="http://schemas.microsoft.com/office/drawing/2014/main" id="{3E96DFD7-F631-A340-AA13-2806E2E65F06}"/>
              </a:ext>
            </a:extLst>
          </p:cNvPr>
          <p:cNvSpPr>
            <a:spLocks noGrp="1"/>
          </p:cNvSpPr>
          <p:nvPr>
            <p:ph type="ftr" sz="quarter" idx="3"/>
          </p:nvPr>
        </p:nvSpPr>
        <p:spPr>
          <a:xfrm>
            <a:off x="4895715" y="6310313"/>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10" name="Slide Number Placeholder 5">
            <a:extLst>
              <a:ext uri="{FF2B5EF4-FFF2-40B4-BE49-F238E27FC236}">
                <a16:creationId xmlns:a16="http://schemas.microsoft.com/office/drawing/2014/main" id="{DA272F6F-161A-6A41-A9B9-8ADF96A7A8F5}"/>
              </a:ext>
            </a:extLst>
          </p:cNvPr>
          <p:cNvSpPr>
            <a:spLocks noGrp="1"/>
          </p:cNvSpPr>
          <p:nvPr>
            <p:ph type="sldNum" sz="quarter" idx="4"/>
          </p:nvPr>
        </p:nvSpPr>
        <p:spPr>
          <a:xfrm>
            <a:off x="11315835" y="6310314"/>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30461026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B86AB-AEA5-1B42-85FA-8E7B40342A3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0B74B7-997E-4345-954B-169F15348E36}"/>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7B3437-D65C-2542-9BB4-4E9CE76BF3C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67A96C0D-A9CA-624D-9F56-DE7284C125B8}"/>
              </a:ext>
            </a:extLst>
          </p:cNvPr>
          <p:cNvSpPr>
            <a:spLocks noGrp="1"/>
          </p:cNvSpPr>
          <p:nvPr>
            <p:ph type="dt" sz="half" idx="10"/>
          </p:nvPr>
        </p:nvSpPr>
        <p:spPr>
          <a:xfrm>
            <a:off x="224733" y="6310315"/>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9" name="Footer Placeholder 4">
            <a:extLst>
              <a:ext uri="{FF2B5EF4-FFF2-40B4-BE49-F238E27FC236}">
                <a16:creationId xmlns:a16="http://schemas.microsoft.com/office/drawing/2014/main" id="{2EBC1D6E-0758-FB4F-9D3A-4728B8DCA950}"/>
              </a:ext>
            </a:extLst>
          </p:cNvPr>
          <p:cNvSpPr>
            <a:spLocks noGrp="1"/>
          </p:cNvSpPr>
          <p:nvPr>
            <p:ph type="ftr" sz="quarter" idx="3"/>
          </p:nvPr>
        </p:nvSpPr>
        <p:spPr>
          <a:xfrm>
            <a:off x="4895715" y="6310313"/>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10" name="Slide Number Placeholder 5">
            <a:extLst>
              <a:ext uri="{FF2B5EF4-FFF2-40B4-BE49-F238E27FC236}">
                <a16:creationId xmlns:a16="http://schemas.microsoft.com/office/drawing/2014/main" id="{7B0DD273-6864-6049-83F5-E0CBB29185CF}"/>
              </a:ext>
            </a:extLst>
          </p:cNvPr>
          <p:cNvSpPr>
            <a:spLocks noGrp="1"/>
          </p:cNvSpPr>
          <p:nvPr>
            <p:ph type="sldNum" sz="quarter" idx="4"/>
          </p:nvPr>
        </p:nvSpPr>
        <p:spPr>
          <a:xfrm>
            <a:off x="11315835" y="6310314"/>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1860079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8809-D5E2-F64B-B989-961F66D81E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54B538-BFBB-0548-A612-3C42176641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F20702E-B44A-EB40-8256-00EA632AD683}"/>
              </a:ext>
            </a:extLst>
          </p:cNvPr>
          <p:cNvSpPr>
            <a:spLocks noGrp="1"/>
          </p:cNvSpPr>
          <p:nvPr>
            <p:ph type="dt" sz="half" idx="2"/>
          </p:nvPr>
        </p:nvSpPr>
        <p:spPr>
          <a:xfrm>
            <a:off x="224733" y="6310315"/>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8" name="Footer Placeholder 4">
            <a:extLst>
              <a:ext uri="{FF2B5EF4-FFF2-40B4-BE49-F238E27FC236}">
                <a16:creationId xmlns:a16="http://schemas.microsoft.com/office/drawing/2014/main" id="{577D3C44-FFC6-C44D-BA2B-03989052346E}"/>
              </a:ext>
            </a:extLst>
          </p:cNvPr>
          <p:cNvSpPr>
            <a:spLocks noGrp="1"/>
          </p:cNvSpPr>
          <p:nvPr>
            <p:ph type="ftr" sz="quarter" idx="3"/>
          </p:nvPr>
        </p:nvSpPr>
        <p:spPr>
          <a:xfrm>
            <a:off x="4895715" y="6310313"/>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9" name="Slide Number Placeholder 5">
            <a:extLst>
              <a:ext uri="{FF2B5EF4-FFF2-40B4-BE49-F238E27FC236}">
                <a16:creationId xmlns:a16="http://schemas.microsoft.com/office/drawing/2014/main" id="{0F151897-7408-914D-B3D5-EE3CF0D6C925}"/>
              </a:ext>
            </a:extLst>
          </p:cNvPr>
          <p:cNvSpPr>
            <a:spLocks noGrp="1"/>
          </p:cNvSpPr>
          <p:nvPr>
            <p:ph type="sldNum" sz="quarter" idx="4"/>
          </p:nvPr>
        </p:nvSpPr>
        <p:spPr>
          <a:xfrm>
            <a:off x="11315835" y="6310314"/>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42261904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BFF7C-3F46-0F4A-AE7C-9603A04215D4}"/>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AFED03-5583-2248-A5BE-457118B84DDD}"/>
              </a:ext>
            </a:extLst>
          </p:cNvPr>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0871C08-DC5E-1248-A4C7-700C200CFBED}"/>
              </a:ext>
            </a:extLst>
          </p:cNvPr>
          <p:cNvSpPr>
            <a:spLocks noGrp="1"/>
          </p:cNvSpPr>
          <p:nvPr>
            <p:ph type="dt" sz="half" idx="2"/>
          </p:nvPr>
        </p:nvSpPr>
        <p:spPr>
          <a:xfrm>
            <a:off x="224733" y="6310315"/>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8" name="Footer Placeholder 4">
            <a:extLst>
              <a:ext uri="{FF2B5EF4-FFF2-40B4-BE49-F238E27FC236}">
                <a16:creationId xmlns:a16="http://schemas.microsoft.com/office/drawing/2014/main" id="{0D6B4185-04A0-E547-B8D3-8365A926E76D}"/>
              </a:ext>
            </a:extLst>
          </p:cNvPr>
          <p:cNvSpPr>
            <a:spLocks noGrp="1"/>
          </p:cNvSpPr>
          <p:nvPr>
            <p:ph type="ftr" sz="quarter" idx="3"/>
          </p:nvPr>
        </p:nvSpPr>
        <p:spPr>
          <a:xfrm>
            <a:off x="4895715" y="6310313"/>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9" name="Slide Number Placeholder 5">
            <a:extLst>
              <a:ext uri="{FF2B5EF4-FFF2-40B4-BE49-F238E27FC236}">
                <a16:creationId xmlns:a16="http://schemas.microsoft.com/office/drawing/2014/main" id="{D10FE2B3-7D70-1248-A168-AEA96FBE3372}"/>
              </a:ext>
            </a:extLst>
          </p:cNvPr>
          <p:cNvSpPr>
            <a:spLocks noGrp="1"/>
          </p:cNvSpPr>
          <p:nvPr>
            <p:ph type="sldNum" sz="quarter" idx="4"/>
          </p:nvPr>
        </p:nvSpPr>
        <p:spPr>
          <a:xfrm>
            <a:off x="11315835" y="6310314"/>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19851202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64419" y="1105737"/>
            <a:ext cx="9057516" cy="23876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2242251" y="3593725"/>
            <a:ext cx="9057516"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6B417091-148C-448A-9E64-87CB889F51AC}" type="datetimeFigureOut">
              <a:rPr lang="en-US" smtClean="0"/>
              <a:t>12/10/2023</a:t>
            </a:fld>
            <a:endParaRPr lang="en-US"/>
          </a:p>
        </p:txBody>
      </p:sp>
      <p:sp>
        <p:nvSpPr>
          <p:cNvPr id="5" name="Footer Placeholder 4"/>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a:p>
        </p:txBody>
      </p:sp>
      <p:sp>
        <p:nvSpPr>
          <p:cNvPr id="6" name="Slide Number Placeholder 5"/>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E9D4B93C-5853-47D8-AE26-6C02CA128190}" type="slidenum">
              <a:rPr lang="en-US" smtClean="0"/>
              <a:t>‹#›</a:t>
            </a:fld>
            <a:endParaRPr lang="en-US"/>
          </a:p>
        </p:txBody>
      </p:sp>
      <p:grpSp>
        <p:nvGrpSpPr>
          <p:cNvPr id="12" name="Group 11">
            <a:extLst>
              <a:ext uri="{FF2B5EF4-FFF2-40B4-BE49-F238E27FC236}">
                <a16:creationId xmlns:a16="http://schemas.microsoft.com/office/drawing/2014/main" id="{41411149-736F-5845-8ED3-8776F15382B1}"/>
              </a:ext>
            </a:extLst>
          </p:cNvPr>
          <p:cNvGrpSpPr/>
          <p:nvPr/>
        </p:nvGrpSpPr>
        <p:grpSpPr>
          <a:xfrm>
            <a:off x="393327" y="0"/>
            <a:ext cx="942407" cy="1799820"/>
            <a:chOff x="517673" y="-1"/>
            <a:chExt cx="1471474" cy="5849418"/>
          </a:xfrm>
        </p:grpSpPr>
        <p:sp>
          <p:nvSpPr>
            <p:cNvPr id="13" name="Rectangle 12">
              <a:extLst>
                <a:ext uri="{FF2B5EF4-FFF2-40B4-BE49-F238E27FC236}">
                  <a16:creationId xmlns:a16="http://schemas.microsoft.com/office/drawing/2014/main" id="{29582061-F716-DA4D-9F0B-1F73A3D2CA73}"/>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 name="Rectangle 13">
              <a:extLst>
                <a:ext uri="{FF2B5EF4-FFF2-40B4-BE49-F238E27FC236}">
                  <a16:creationId xmlns:a16="http://schemas.microsoft.com/office/drawing/2014/main" id="{85779153-5D05-5447-BD5B-608E76D73AEC}"/>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5" name="Rectangle 14">
              <a:extLst>
                <a:ext uri="{FF2B5EF4-FFF2-40B4-BE49-F238E27FC236}">
                  <a16:creationId xmlns:a16="http://schemas.microsoft.com/office/drawing/2014/main" id="{41E5A235-43DF-B249-AD30-06FF5F7C9FCB}"/>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6" name="Rectangle 15">
              <a:extLst>
                <a:ext uri="{FF2B5EF4-FFF2-40B4-BE49-F238E27FC236}">
                  <a16:creationId xmlns:a16="http://schemas.microsoft.com/office/drawing/2014/main" id="{9FF4685B-6DE6-7B43-AF68-D665AABF1FF3}"/>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spTree>
    <p:extLst>
      <p:ext uri="{BB962C8B-B14F-4D97-AF65-F5344CB8AC3E}">
        <p14:creationId xmlns:p14="http://schemas.microsoft.com/office/powerpoint/2010/main" val="6916772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35480" y="1324719"/>
            <a:ext cx="10515600" cy="1325563"/>
          </a:xfrm>
        </p:spPr>
        <p:txBody>
          <a:bodyPr/>
          <a:lstStyle/>
          <a:p>
            <a:r>
              <a:rPr lang="en-US"/>
              <a:t>Click to edit Master title style</a:t>
            </a:r>
          </a:p>
        </p:txBody>
      </p:sp>
      <p:sp>
        <p:nvSpPr>
          <p:cNvPr id="3" name="Content Placeholder 2"/>
          <p:cNvSpPr>
            <a:spLocks noGrp="1"/>
          </p:cNvSpPr>
          <p:nvPr>
            <p:ph idx="1"/>
          </p:nvPr>
        </p:nvSpPr>
        <p:spPr>
          <a:xfrm>
            <a:off x="838200" y="2977632"/>
            <a:ext cx="10515600" cy="2528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1E9840F5-5E87-4CD0-8476-EF6597982C2B}"/>
              </a:ext>
            </a:extLst>
          </p:cNvPr>
          <p:cNvGrpSpPr/>
          <p:nvPr/>
        </p:nvGrpSpPr>
        <p:grpSpPr>
          <a:xfrm>
            <a:off x="393327" y="0"/>
            <a:ext cx="942407" cy="1799820"/>
            <a:chOff x="517673" y="-1"/>
            <a:chExt cx="1471474" cy="5849418"/>
          </a:xfrm>
        </p:grpSpPr>
        <p:sp>
          <p:nvSpPr>
            <p:cNvPr id="8" name="Rectangle 7">
              <a:extLst>
                <a:ext uri="{FF2B5EF4-FFF2-40B4-BE49-F238E27FC236}">
                  <a16:creationId xmlns:a16="http://schemas.microsoft.com/office/drawing/2014/main" id="{F330999F-82CD-41C6-B2F5-E75AD24CA5E9}"/>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9" name="Rectangle 8">
              <a:extLst>
                <a:ext uri="{FF2B5EF4-FFF2-40B4-BE49-F238E27FC236}">
                  <a16:creationId xmlns:a16="http://schemas.microsoft.com/office/drawing/2014/main" id="{065E1E6C-1B1E-4A84-89B7-93186CCA8615}"/>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0" name="Rectangle 9">
              <a:extLst>
                <a:ext uri="{FF2B5EF4-FFF2-40B4-BE49-F238E27FC236}">
                  <a16:creationId xmlns:a16="http://schemas.microsoft.com/office/drawing/2014/main" id="{7DDA01D6-8A02-4F80-9AD5-33901E714EFB}"/>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1" name="Rectangle 10">
              <a:extLst>
                <a:ext uri="{FF2B5EF4-FFF2-40B4-BE49-F238E27FC236}">
                  <a16:creationId xmlns:a16="http://schemas.microsoft.com/office/drawing/2014/main" id="{CA423255-563E-4317-B4EB-DD6A76A12BEC}"/>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sp>
        <p:nvSpPr>
          <p:cNvPr id="12" name="Date Placeholder 3">
            <a:extLst>
              <a:ext uri="{FF2B5EF4-FFF2-40B4-BE49-F238E27FC236}">
                <a16:creationId xmlns:a16="http://schemas.microsoft.com/office/drawing/2014/main" id="{AFFC55FC-6E42-5144-9A96-215CE311ECA7}"/>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6B417091-148C-448A-9E64-87CB889F51AC}" type="datetimeFigureOut">
              <a:rPr lang="en-US" smtClean="0"/>
              <a:t>12/10/2023</a:t>
            </a:fld>
            <a:endParaRPr lang="en-US"/>
          </a:p>
        </p:txBody>
      </p:sp>
      <p:sp>
        <p:nvSpPr>
          <p:cNvPr id="13" name="Footer Placeholder 4">
            <a:extLst>
              <a:ext uri="{FF2B5EF4-FFF2-40B4-BE49-F238E27FC236}">
                <a16:creationId xmlns:a16="http://schemas.microsoft.com/office/drawing/2014/main" id="{140196B2-0628-144E-9C1C-DB3ADCC49A51}"/>
              </a:ext>
            </a:extLst>
          </p:cNvPr>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a:p>
        </p:txBody>
      </p:sp>
      <p:sp>
        <p:nvSpPr>
          <p:cNvPr id="14" name="Slide Number Placeholder 5">
            <a:extLst>
              <a:ext uri="{FF2B5EF4-FFF2-40B4-BE49-F238E27FC236}">
                <a16:creationId xmlns:a16="http://schemas.microsoft.com/office/drawing/2014/main" id="{2FC0B4E7-8418-5F46-9F67-642887CA26BB}"/>
              </a:ext>
            </a:extLst>
          </p:cNvPr>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E9D4B93C-5853-47D8-AE26-6C02CA128190}" type="slidenum">
              <a:rPr lang="en-US" smtClean="0"/>
              <a:t>‹#›</a:t>
            </a:fld>
            <a:endParaRPr lang="en-US"/>
          </a:p>
        </p:txBody>
      </p:sp>
    </p:spTree>
    <p:extLst>
      <p:ext uri="{BB962C8B-B14F-4D97-AF65-F5344CB8AC3E}">
        <p14:creationId xmlns:p14="http://schemas.microsoft.com/office/powerpoint/2010/main" val="1224170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64419" y="1709742"/>
            <a:ext cx="9083032" cy="217810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2264419" y="4589467"/>
            <a:ext cx="9083032" cy="1145413"/>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17" name="Date Placeholder 3">
            <a:extLst>
              <a:ext uri="{FF2B5EF4-FFF2-40B4-BE49-F238E27FC236}">
                <a16:creationId xmlns:a16="http://schemas.microsoft.com/office/drawing/2014/main" id="{F8BC6572-3EDC-8842-B1A2-120FCABC29EE}"/>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6B417091-148C-448A-9E64-87CB889F51AC}" type="datetimeFigureOut">
              <a:rPr lang="en-US" smtClean="0"/>
              <a:t>12/10/2023</a:t>
            </a:fld>
            <a:endParaRPr lang="en-US"/>
          </a:p>
        </p:txBody>
      </p:sp>
      <p:sp>
        <p:nvSpPr>
          <p:cNvPr id="18" name="Footer Placeholder 4">
            <a:extLst>
              <a:ext uri="{FF2B5EF4-FFF2-40B4-BE49-F238E27FC236}">
                <a16:creationId xmlns:a16="http://schemas.microsoft.com/office/drawing/2014/main" id="{C351715B-1CCC-DD47-B132-B5224576568F}"/>
              </a:ext>
            </a:extLst>
          </p:cNvPr>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a:p>
        </p:txBody>
      </p:sp>
      <p:sp>
        <p:nvSpPr>
          <p:cNvPr id="19" name="Slide Number Placeholder 5">
            <a:extLst>
              <a:ext uri="{FF2B5EF4-FFF2-40B4-BE49-F238E27FC236}">
                <a16:creationId xmlns:a16="http://schemas.microsoft.com/office/drawing/2014/main" id="{B07D7444-4CE7-8945-B8CD-E9F48B7C3668}"/>
              </a:ext>
            </a:extLst>
          </p:cNvPr>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E9D4B93C-5853-47D8-AE26-6C02CA128190}" type="slidenum">
              <a:rPr lang="en-US" smtClean="0"/>
              <a:t>‹#›</a:t>
            </a:fld>
            <a:endParaRPr lang="en-US"/>
          </a:p>
        </p:txBody>
      </p:sp>
      <p:grpSp>
        <p:nvGrpSpPr>
          <p:cNvPr id="20" name="Group 19">
            <a:extLst>
              <a:ext uri="{FF2B5EF4-FFF2-40B4-BE49-F238E27FC236}">
                <a16:creationId xmlns:a16="http://schemas.microsoft.com/office/drawing/2014/main" id="{800D7B2C-8627-FE40-9AC6-074BCCE76A19}"/>
              </a:ext>
            </a:extLst>
          </p:cNvPr>
          <p:cNvGrpSpPr/>
          <p:nvPr/>
        </p:nvGrpSpPr>
        <p:grpSpPr>
          <a:xfrm>
            <a:off x="393327" y="0"/>
            <a:ext cx="942407" cy="1799820"/>
            <a:chOff x="517673" y="-1"/>
            <a:chExt cx="1471474" cy="5849418"/>
          </a:xfrm>
        </p:grpSpPr>
        <p:sp>
          <p:nvSpPr>
            <p:cNvPr id="21" name="Rectangle 20">
              <a:extLst>
                <a:ext uri="{FF2B5EF4-FFF2-40B4-BE49-F238E27FC236}">
                  <a16:creationId xmlns:a16="http://schemas.microsoft.com/office/drawing/2014/main" id="{515B0935-3F4E-D74C-AEFA-D70BD6F6FA00}"/>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22" name="Rectangle 21">
              <a:extLst>
                <a:ext uri="{FF2B5EF4-FFF2-40B4-BE49-F238E27FC236}">
                  <a16:creationId xmlns:a16="http://schemas.microsoft.com/office/drawing/2014/main" id="{FCD39971-EBFA-5A47-AF0A-8B247C4CBC14}"/>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23" name="Rectangle 22">
              <a:extLst>
                <a:ext uri="{FF2B5EF4-FFF2-40B4-BE49-F238E27FC236}">
                  <a16:creationId xmlns:a16="http://schemas.microsoft.com/office/drawing/2014/main" id="{2BE716C7-43AC-3D4E-9A5C-C109A0DE1B4D}"/>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24" name="Rectangle 23">
              <a:extLst>
                <a:ext uri="{FF2B5EF4-FFF2-40B4-BE49-F238E27FC236}">
                  <a16:creationId xmlns:a16="http://schemas.microsoft.com/office/drawing/2014/main" id="{28B0144A-2AC6-EB44-ABE9-88EE1DD725D2}"/>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spTree>
    <p:extLst>
      <p:ext uri="{BB962C8B-B14F-4D97-AF65-F5344CB8AC3E}">
        <p14:creationId xmlns:p14="http://schemas.microsoft.com/office/powerpoint/2010/main" val="25260649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35481" y="320675"/>
            <a:ext cx="9524337" cy="1183403"/>
          </a:xfrm>
        </p:spPr>
        <p:txBody>
          <a:bodyPr/>
          <a:lstStyle/>
          <a:p>
            <a:r>
              <a:rPr lang="en-US"/>
              <a:t>Click to edit Master title style</a:t>
            </a:r>
          </a:p>
        </p:txBody>
      </p:sp>
      <p:sp>
        <p:nvSpPr>
          <p:cNvPr id="3" name="Content Placeholder 2"/>
          <p:cNvSpPr>
            <a:spLocks noGrp="1"/>
          </p:cNvSpPr>
          <p:nvPr>
            <p:ph sz="half" idx="1"/>
          </p:nvPr>
        </p:nvSpPr>
        <p:spPr>
          <a:xfrm>
            <a:off x="838200" y="1650473"/>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50473"/>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F52EAA66-E7E6-4D8C-9686-32D93BCCEB5A}"/>
              </a:ext>
            </a:extLst>
          </p:cNvPr>
          <p:cNvGrpSpPr/>
          <p:nvPr/>
        </p:nvGrpSpPr>
        <p:grpSpPr>
          <a:xfrm>
            <a:off x="393327" y="0"/>
            <a:ext cx="942407" cy="1799820"/>
            <a:chOff x="517673" y="-1"/>
            <a:chExt cx="1471474" cy="5849418"/>
          </a:xfrm>
        </p:grpSpPr>
        <p:sp>
          <p:nvSpPr>
            <p:cNvPr id="9" name="Rectangle 8">
              <a:extLst>
                <a:ext uri="{FF2B5EF4-FFF2-40B4-BE49-F238E27FC236}">
                  <a16:creationId xmlns:a16="http://schemas.microsoft.com/office/drawing/2014/main" id="{61B70C4C-C3ED-46CF-BB29-0AC1552A990C}"/>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0" name="Rectangle 9">
              <a:extLst>
                <a:ext uri="{FF2B5EF4-FFF2-40B4-BE49-F238E27FC236}">
                  <a16:creationId xmlns:a16="http://schemas.microsoft.com/office/drawing/2014/main" id="{BAAFC834-6ECD-4C70-9036-90ED90536831}"/>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1" name="Rectangle 10">
              <a:extLst>
                <a:ext uri="{FF2B5EF4-FFF2-40B4-BE49-F238E27FC236}">
                  <a16:creationId xmlns:a16="http://schemas.microsoft.com/office/drawing/2014/main" id="{3E73CC03-4771-44EA-BD15-04D290A6944B}"/>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2" name="Rectangle 11">
              <a:extLst>
                <a:ext uri="{FF2B5EF4-FFF2-40B4-BE49-F238E27FC236}">
                  <a16:creationId xmlns:a16="http://schemas.microsoft.com/office/drawing/2014/main" id="{5C82B67C-5342-4712-A041-BF9FAEFEAC69}"/>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sp>
        <p:nvSpPr>
          <p:cNvPr id="13" name="Date Placeholder 3">
            <a:extLst>
              <a:ext uri="{FF2B5EF4-FFF2-40B4-BE49-F238E27FC236}">
                <a16:creationId xmlns:a16="http://schemas.microsoft.com/office/drawing/2014/main" id="{36286285-D113-CC4D-8BC8-14B10B1C5EE4}"/>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6B417091-148C-448A-9E64-87CB889F51AC}" type="datetimeFigureOut">
              <a:rPr lang="en-US" smtClean="0"/>
              <a:t>12/10/2023</a:t>
            </a:fld>
            <a:endParaRPr lang="en-US"/>
          </a:p>
        </p:txBody>
      </p:sp>
      <p:sp>
        <p:nvSpPr>
          <p:cNvPr id="14" name="Footer Placeholder 4">
            <a:extLst>
              <a:ext uri="{FF2B5EF4-FFF2-40B4-BE49-F238E27FC236}">
                <a16:creationId xmlns:a16="http://schemas.microsoft.com/office/drawing/2014/main" id="{CFA21F57-D21E-2C4A-B0C7-CDCF01FDF4C8}"/>
              </a:ext>
            </a:extLst>
          </p:cNvPr>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a:p>
        </p:txBody>
      </p:sp>
      <p:sp>
        <p:nvSpPr>
          <p:cNvPr id="15" name="Slide Number Placeholder 5">
            <a:extLst>
              <a:ext uri="{FF2B5EF4-FFF2-40B4-BE49-F238E27FC236}">
                <a16:creationId xmlns:a16="http://schemas.microsoft.com/office/drawing/2014/main" id="{FA83BD1C-38E4-0046-B12B-2120E99B1D4D}"/>
              </a:ext>
            </a:extLst>
          </p:cNvPr>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E9D4B93C-5853-47D8-AE26-6C02CA128190}" type="slidenum">
              <a:rPr lang="en-US" smtClean="0"/>
              <a:t>‹#›</a:t>
            </a:fld>
            <a:endParaRPr lang="en-US"/>
          </a:p>
        </p:txBody>
      </p:sp>
    </p:spTree>
    <p:extLst>
      <p:ext uri="{BB962C8B-B14F-4D97-AF65-F5344CB8AC3E}">
        <p14:creationId xmlns:p14="http://schemas.microsoft.com/office/powerpoint/2010/main" val="28911664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0358" y="188913"/>
            <a:ext cx="9845031" cy="1325563"/>
          </a:xfrm>
        </p:spPr>
        <p:txBody>
          <a:bodyPr/>
          <a:lstStyle/>
          <a:p>
            <a:r>
              <a:rPr lang="en-US"/>
              <a:t>Click to edit Master title style</a:t>
            </a:r>
          </a:p>
        </p:txBody>
      </p:sp>
      <p:sp>
        <p:nvSpPr>
          <p:cNvPr id="3" name="Text Placeholder 2"/>
          <p:cNvSpPr>
            <a:spLocks noGrp="1"/>
          </p:cNvSpPr>
          <p:nvPr>
            <p:ph type="body" idx="1"/>
          </p:nvPr>
        </p:nvSpPr>
        <p:spPr>
          <a:xfrm>
            <a:off x="839789" y="1597819"/>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839789" y="2465319"/>
            <a:ext cx="5157787" cy="2794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597819"/>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72202" y="2465319"/>
            <a:ext cx="5183188" cy="2794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CD136ED6-0CA8-46E4-814E-93DBA705EB83}"/>
              </a:ext>
            </a:extLst>
          </p:cNvPr>
          <p:cNvGrpSpPr/>
          <p:nvPr/>
        </p:nvGrpSpPr>
        <p:grpSpPr>
          <a:xfrm>
            <a:off x="393327" y="0"/>
            <a:ext cx="942407" cy="1799820"/>
            <a:chOff x="517673" y="-1"/>
            <a:chExt cx="1471474" cy="5849418"/>
          </a:xfrm>
        </p:grpSpPr>
        <p:sp>
          <p:nvSpPr>
            <p:cNvPr id="11" name="Rectangle 10">
              <a:extLst>
                <a:ext uri="{FF2B5EF4-FFF2-40B4-BE49-F238E27FC236}">
                  <a16:creationId xmlns:a16="http://schemas.microsoft.com/office/drawing/2014/main" id="{4BDD8AD3-E476-4781-9D26-EA46D4BB99C3}"/>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2" name="Rectangle 11">
              <a:extLst>
                <a:ext uri="{FF2B5EF4-FFF2-40B4-BE49-F238E27FC236}">
                  <a16:creationId xmlns:a16="http://schemas.microsoft.com/office/drawing/2014/main" id="{789355B8-5CEF-4796-A4A0-4583C29661B2}"/>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3" name="Rectangle 12">
              <a:extLst>
                <a:ext uri="{FF2B5EF4-FFF2-40B4-BE49-F238E27FC236}">
                  <a16:creationId xmlns:a16="http://schemas.microsoft.com/office/drawing/2014/main" id="{705368C9-B43A-4274-8DC8-4E427E5A2180}"/>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 name="Rectangle 13">
              <a:extLst>
                <a:ext uri="{FF2B5EF4-FFF2-40B4-BE49-F238E27FC236}">
                  <a16:creationId xmlns:a16="http://schemas.microsoft.com/office/drawing/2014/main" id="{1AAF42F7-FCB4-44B8-9EAC-FDD7305647C5}"/>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sp>
        <p:nvSpPr>
          <p:cNvPr id="15" name="Date Placeholder 3">
            <a:extLst>
              <a:ext uri="{FF2B5EF4-FFF2-40B4-BE49-F238E27FC236}">
                <a16:creationId xmlns:a16="http://schemas.microsoft.com/office/drawing/2014/main" id="{CB505EBF-154E-7543-9F58-CB4B6D843E41}"/>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6B417091-148C-448A-9E64-87CB889F51AC}" type="datetimeFigureOut">
              <a:rPr lang="en-US" smtClean="0"/>
              <a:t>12/10/2023</a:t>
            </a:fld>
            <a:endParaRPr lang="en-US"/>
          </a:p>
        </p:txBody>
      </p:sp>
      <p:sp>
        <p:nvSpPr>
          <p:cNvPr id="16" name="Footer Placeholder 4">
            <a:extLst>
              <a:ext uri="{FF2B5EF4-FFF2-40B4-BE49-F238E27FC236}">
                <a16:creationId xmlns:a16="http://schemas.microsoft.com/office/drawing/2014/main" id="{1D82AD2D-BB8E-3249-B512-FACE16CE1DF9}"/>
              </a:ext>
            </a:extLst>
          </p:cNvPr>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a:p>
        </p:txBody>
      </p:sp>
      <p:sp>
        <p:nvSpPr>
          <p:cNvPr id="17" name="Slide Number Placeholder 5">
            <a:extLst>
              <a:ext uri="{FF2B5EF4-FFF2-40B4-BE49-F238E27FC236}">
                <a16:creationId xmlns:a16="http://schemas.microsoft.com/office/drawing/2014/main" id="{8FC11502-0D4B-874B-B600-F0B483E09F47}"/>
              </a:ext>
            </a:extLst>
          </p:cNvPr>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E9D4B93C-5853-47D8-AE26-6C02CA128190}" type="slidenum">
              <a:rPr lang="en-US" smtClean="0"/>
              <a:t>‹#›</a:t>
            </a:fld>
            <a:endParaRPr lang="en-US"/>
          </a:p>
        </p:txBody>
      </p:sp>
    </p:spTree>
    <p:extLst>
      <p:ext uri="{BB962C8B-B14F-4D97-AF65-F5344CB8AC3E}">
        <p14:creationId xmlns:p14="http://schemas.microsoft.com/office/powerpoint/2010/main" val="2369074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68994" y="104776"/>
            <a:ext cx="9884807" cy="1325563"/>
          </a:xfrm>
        </p:spPr>
        <p:txBody>
          <a:bodyPr/>
          <a:lstStyle/>
          <a:p>
            <a:r>
              <a:rPr lang="en-US"/>
              <a:t>Click to edit Master title style</a:t>
            </a:r>
          </a:p>
        </p:txBody>
      </p:sp>
      <p:sp>
        <p:nvSpPr>
          <p:cNvPr id="3" name="Text Placeholder 2"/>
          <p:cNvSpPr>
            <a:spLocks noGrp="1"/>
          </p:cNvSpPr>
          <p:nvPr>
            <p:ph type="body" idx="1"/>
          </p:nvPr>
        </p:nvSpPr>
        <p:spPr>
          <a:xfrm>
            <a:off x="839789" y="1504076"/>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401726"/>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04076"/>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40172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CD136ED6-0CA8-46E4-814E-93DBA705EB83}"/>
              </a:ext>
            </a:extLst>
          </p:cNvPr>
          <p:cNvGrpSpPr/>
          <p:nvPr/>
        </p:nvGrpSpPr>
        <p:grpSpPr>
          <a:xfrm>
            <a:off x="393326" y="0"/>
            <a:ext cx="942407" cy="1799820"/>
            <a:chOff x="517673" y="-1"/>
            <a:chExt cx="1471474" cy="5849418"/>
          </a:xfrm>
        </p:grpSpPr>
        <p:sp>
          <p:nvSpPr>
            <p:cNvPr id="11" name="Rectangle 10">
              <a:extLst>
                <a:ext uri="{FF2B5EF4-FFF2-40B4-BE49-F238E27FC236}">
                  <a16:creationId xmlns:a16="http://schemas.microsoft.com/office/drawing/2014/main" id="{4BDD8AD3-E476-4781-9D26-EA46D4BB99C3}"/>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2" name="Rectangle 11">
              <a:extLst>
                <a:ext uri="{FF2B5EF4-FFF2-40B4-BE49-F238E27FC236}">
                  <a16:creationId xmlns:a16="http://schemas.microsoft.com/office/drawing/2014/main" id="{789355B8-5CEF-4796-A4A0-4583C29661B2}"/>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3" name="Rectangle 12">
              <a:extLst>
                <a:ext uri="{FF2B5EF4-FFF2-40B4-BE49-F238E27FC236}">
                  <a16:creationId xmlns:a16="http://schemas.microsoft.com/office/drawing/2014/main" id="{705368C9-B43A-4274-8DC8-4E427E5A2180}"/>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4" name="Rectangle 13">
              <a:extLst>
                <a:ext uri="{FF2B5EF4-FFF2-40B4-BE49-F238E27FC236}">
                  <a16:creationId xmlns:a16="http://schemas.microsoft.com/office/drawing/2014/main" id="{1AAF42F7-FCB4-44B8-9EAC-FDD7305647C5}"/>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grpSp>
      <p:sp>
        <p:nvSpPr>
          <p:cNvPr id="18" name="Date Placeholder 3">
            <a:extLst>
              <a:ext uri="{FF2B5EF4-FFF2-40B4-BE49-F238E27FC236}">
                <a16:creationId xmlns:a16="http://schemas.microsoft.com/office/drawing/2014/main" id="{961D5FDE-19E3-1948-AD2C-60316D1D3301}"/>
              </a:ext>
            </a:extLst>
          </p:cNvPr>
          <p:cNvSpPr>
            <a:spLocks noGrp="1"/>
          </p:cNvSpPr>
          <p:nvPr>
            <p:ph type="dt" sz="half" idx="10"/>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19" name="Footer Placeholder 4">
            <a:extLst>
              <a:ext uri="{FF2B5EF4-FFF2-40B4-BE49-F238E27FC236}">
                <a16:creationId xmlns:a16="http://schemas.microsoft.com/office/drawing/2014/main" id="{BD914B8C-669E-2A49-BA48-20D4A4BBD60A}"/>
              </a:ext>
            </a:extLst>
          </p:cNvPr>
          <p:cNvSpPr>
            <a:spLocks noGrp="1"/>
          </p:cNvSpPr>
          <p:nvPr>
            <p:ph type="ftr" sz="quarter" idx="11"/>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20" name="Slide Number Placeholder 5">
            <a:extLst>
              <a:ext uri="{FF2B5EF4-FFF2-40B4-BE49-F238E27FC236}">
                <a16:creationId xmlns:a16="http://schemas.microsoft.com/office/drawing/2014/main" id="{DAA40848-7CCB-914D-9C07-89632EE220E1}"/>
              </a:ext>
            </a:extLst>
          </p:cNvPr>
          <p:cNvSpPr>
            <a:spLocks noGrp="1"/>
          </p:cNvSpPr>
          <p:nvPr>
            <p:ph type="sldNum" sz="quarter" idx="12"/>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15283000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35482" y="1976349"/>
            <a:ext cx="9921903" cy="1325563"/>
          </a:xfrm>
        </p:spPr>
        <p:txBody>
          <a:bodyPr/>
          <a:lstStyle/>
          <a:p>
            <a:r>
              <a:rPr lang="en-US"/>
              <a:t>Click to edit Master title style</a:t>
            </a:r>
          </a:p>
        </p:txBody>
      </p:sp>
      <p:grpSp>
        <p:nvGrpSpPr>
          <p:cNvPr id="6" name="Group 5">
            <a:extLst>
              <a:ext uri="{FF2B5EF4-FFF2-40B4-BE49-F238E27FC236}">
                <a16:creationId xmlns:a16="http://schemas.microsoft.com/office/drawing/2014/main" id="{3388CAD7-209C-4018-A6BC-D0DCE0CA9366}"/>
              </a:ext>
            </a:extLst>
          </p:cNvPr>
          <p:cNvGrpSpPr/>
          <p:nvPr/>
        </p:nvGrpSpPr>
        <p:grpSpPr>
          <a:xfrm>
            <a:off x="393327" y="0"/>
            <a:ext cx="942407" cy="1799820"/>
            <a:chOff x="517673" y="-1"/>
            <a:chExt cx="1471474" cy="5849418"/>
          </a:xfrm>
        </p:grpSpPr>
        <p:sp>
          <p:nvSpPr>
            <p:cNvPr id="7" name="Rectangle 6">
              <a:extLst>
                <a:ext uri="{FF2B5EF4-FFF2-40B4-BE49-F238E27FC236}">
                  <a16:creationId xmlns:a16="http://schemas.microsoft.com/office/drawing/2014/main" id="{4A25E990-1537-47E4-A772-DB14210EC9BC}"/>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8" name="Rectangle 7">
              <a:extLst>
                <a:ext uri="{FF2B5EF4-FFF2-40B4-BE49-F238E27FC236}">
                  <a16:creationId xmlns:a16="http://schemas.microsoft.com/office/drawing/2014/main" id="{F45633EA-9940-413E-83ED-21516E6B4B32}"/>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9" name="Rectangle 8">
              <a:extLst>
                <a:ext uri="{FF2B5EF4-FFF2-40B4-BE49-F238E27FC236}">
                  <a16:creationId xmlns:a16="http://schemas.microsoft.com/office/drawing/2014/main" id="{25012128-9477-42EA-AB59-04004762D6F7}"/>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0" name="Rectangle 9">
              <a:extLst>
                <a:ext uri="{FF2B5EF4-FFF2-40B4-BE49-F238E27FC236}">
                  <a16:creationId xmlns:a16="http://schemas.microsoft.com/office/drawing/2014/main" id="{B2E3EA43-A77B-459F-BF97-696E11B80972}"/>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sp>
        <p:nvSpPr>
          <p:cNvPr id="11" name="Date Placeholder 3">
            <a:extLst>
              <a:ext uri="{FF2B5EF4-FFF2-40B4-BE49-F238E27FC236}">
                <a16:creationId xmlns:a16="http://schemas.microsoft.com/office/drawing/2014/main" id="{851551FA-15E5-8640-AD2D-CA04DD83360C}"/>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6B417091-148C-448A-9E64-87CB889F51AC}" type="datetimeFigureOut">
              <a:rPr lang="en-US" smtClean="0"/>
              <a:t>12/10/2023</a:t>
            </a:fld>
            <a:endParaRPr lang="en-US"/>
          </a:p>
        </p:txBody>
      </p:sp>
      <p:sp>
        <p:nvSpPr>
          <p:cNvPr id="12" name="Footer Placeholder 4">
            <a:extLst>
              <a:ext uri="{FF2B5EF4-FFF2-40B4-BE49-F238E27FC236}">
                <a16:creationId xmlns:a16="http://schemas.microsoft.com/office/drawing/2014/main" id="{D8F30516-1DA4-0240-B80A-8A096BDD2960}"/>
              </a:ext>
            </a:extLst>
          </p:cNvPr>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a:p>
        </p:txBody>
      </p:sp>
      <p:sp>
        <p:nvSpPr>
          <p:cNvPr id="13" name="Slide Number Placeholder 5">
            <a:extLst>
              <a:ext uri="{FF2B5EF4-FFF2-40B4-BE49-F238E27FC236}">
                <a16:creationId xmlns:a16="http://schemas.microsoft.com/office/drawing/2014/main" id="{B28D80D1-38E8-8B4E-A03D-3EECFF949F3F}"/>
              </a:ext>
            </a:extLst>
          </p:cNvPr>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E9D4B93C-5853-47D8-AE26-6C02CA128190}" type="slidenum">
              <a:rPr lang="en-US" smtClean="0"/>
              <a:t>‹#›</a:t>
            </a:fld>
            <a:endParaRPr lang="en-US"/>
          </a:p>
        </p:txBody>
      </p:sp>
    </p:spTree>
    <p:extLst>
      <p:ext uri="{BB962C8B-B14F-4D97-AF65-F5344CB8AC3E}">
        <p14:creationId xmlns:p14="http://schemas.microsoft.com/office/powerpoint/2010/main" val="32422912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BEDD945-B391-4316-8EC4-D6EFAC91FA30}"/>
              </a:ext>
            </a:extLst>
          </p:cNvPr>
          <p:cNvGrpSpPr/>
          <p:nvPr/>
        </p:nvGrpSpPr>
        <p:grpSpPr>
          <a:xfrm>
            <a:off x="393327" y="0"/>
            <a:ext cx="942407" cy="1799820"/>
            <a:chOff x="517673" y="-1"/>
            <a:chExt cx="1471474" cy="5849418"/>
          </a:xfrm>
        </p:grpSpPr>
        <p:sp>
          <p:nvSpPr>
            <p:cNvPr id="6" name="Rectangle 5">
              <a:extLst>
                <a:ext uri="{FF2B5EF4-FFF2-40B4-BE49-F238E27FC236}">
                  <a16:creationId xmlns:a16="http://schemas.microsoft.com/office/drawing/2014/main" id="{9816F48F-8E35-42B5-92B1-442E1D9E62A1}"/>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7" name="Rectangle 6">
              <a:extLst>
                <a:ext uri="{FF2B5EF4-FFF2-40B4-BE49-F238E27FC236}">
                  <a16:creationId xmlns:a16="http://schemas.microsoft.com/office/drawing/2014/main" id="{225F56C2-5F9E-4209-9F03-9425AFB6115D}"/>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8" name="Rectangle 7">
              <a:extLst>
                <a:ext uri="{FF2B5EF4-FFF2-40B4-BE49-F238E27FC236}">
                  <a16:creationId xmlns:a16="http://schemas.microsoft.com/office/drawing/2014/main" id="{7051C980-BAFD-4152-9AD6-7B80E4E15495}"/>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9" name="Rectangle 8">
              <a:extLst>
                <a:ext uri="{FF2B5EF4-FFF2-40B4-BE49-F238E27FC236}">
                  <a16:creationId xmlns:a16="http://schemas.microsoft.com/office/drawing/2014/main" id="{A645B7F4-A176-4F58-935C-1FB64C3EBF32}"/>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sp>
        <p:nvSpPr>
          <p:cNvPr id="10" name="Date Placeholder 3">
            <a:extLst>
              <a:ext uri="{FF2B5EF4-FFF2-40B4-BE49-F238E27FC236}">
                <a16:creationId xmlns:a16="http://schemas.microsoft.com/office/drawing/2014/main" id="{E7143F93-15A3-AF43-98CC-F0384ECDD1B8}"/>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6B417091-148C-448A-9E64-87CB889F51AC}" type="datetimeFigureOut">
              <a:rPr lang="en-US" smtClean="0"/>
              <a:t>12/10/2023</a:t>
            </a:fld>
            <a:endParaRPr lang="en-US"/>
          </a:p>
        </p:txBody>
      </p:sp>
      <p:sp>
        <p:nvSpPr>
          <p:cNvPr id="11" name="Footer Placeholder 4">
            <a:extLst>
              <a:ext uri="{FF2B5EF4-FFF2-40B4-BE49-F238E27FC236}">
                <a16:creationId xmlns:a16="http://schemas.microsoft.com/office/drawing/2014/main" id="{02CEECBF-A56C-0C48-ADEB-F4AFA5D51E1C}"/>
              </a:ext>
            </a:extLst>
          </p:cNvPr>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a:p>
        </p:txBody>
      </p:sp>
      <p:sp>
        <p:nvSpPr>
          <p:cNvPr id="12" name="Slide Number Placeholder 5">
            <a:extLst>
              <a:ext uri="{FF2B5EF4-FFF2-40B4-BE49-F238E27FC236}">
                <a16:creationId xmlns:a16="http://schemas.microsoft.com/office/drawing/2014/main" id="{52892B0E-0C7E-1643-93CB-29E2791C7BD3}"/>
              </a:ext>
            </a:extLst>
          </p:cNvPr>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E9D4B93C-5853-47D8-AE26-6C02CA128190}" type="slidenum">
              <a:rPr lang="en-US" smtClean="0"/>
              <a:t>‹#›</a:t>
            </a:fld>
            <a:endParaRPr lang="en-US"/>
          </a:p>
        </p:txBody>
      </p:sp>
    </p:spTree>
    <p:extLst>
      <p:ext uri="{BB962C8B-B14F-4D97-AF65-F5344CB8AC3E}">
        <p14:creationId xmlns:p14="http://schemas.microsoft.com/office/powerpoint/2010/main" val="39313335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6575" y="457200"/>
            <a:ext cx="3395451"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470594"/>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76575" y="2057400"/>
            <a:ext cx="3395451"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grpSp>
        <p:nvGrpSpPr>
          <p:cNvPr id="8" name="Group 7">
            <a:extLst>
              <a:ext uri="{FF2B5EF4-FFF2-40B4-BE49-F238E27FC236}">
                <a16:creationId xmlns:a16="http://schemas.microsoft.com/office/drawing/2014/main" id="{2A4BCC05-B5C6-441D-9871-1CF19EA7F76D}"/>
              </a:ext>
            </a:extLst>
          </p:cNvPr>
          <p:cNvGrpSpPr/>
          <p:nvPr/>
        </p:nvGrpSpPr>
        <p:grpSpPr>
          <a:xfrm>
            <a:off x="393327" y="0"/>
            <a:ext cx="942407" cy="1799820"/>
            <a:chOff x="517673" y="-1"/>
            <a:chExt cx="1471474" cy="5849418"/>
          </a:xfrm>
        </p:grpSpPr>
        <p:sp>
          <p:nvSpPr>
            <p:cNvPr id="9" name="Rectangle 8">
              <a:extLst>
                <a:ext uri="{FF2B5EF4-FFF2-40B4-BE49-F238E27FC236}">
                  <a16:creationId xmlns:a16="http://schemas.microsoft.com/office/drawing/2014/main" id="{C80EEDA8-2717-4A67-B8DD-5D467A5D38FD}"/>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0" name="Rectangle 9">
              <a:extLst>
                <a:ext uri="{FF2B5EF4-FFF2-40B4-BE49-F238E27FC236}">
                  <a16:creationId xmlns:a16="http://schemas.microsoft.com/office/drawing/2014/main" id="{85A9572F-3BDA-4229-9479-B6E6D6BFA41D}"/>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1" name="Rectangle 10">
              <a:extLst>
                <a:ext uri="{FF2B5EF4-FFF2-40B4-BE49-F238E27FC236}">
                  <a16:creationId xmlns:a16="http://schemas.microsoft.com/office/drawing/2014/main" id="{C5041115-E77D-470D-9CD8-D393E532923F}"/>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2" name="Rectangle 11">
              <a:extLst>
                <a:ext uri="{FF2B5EF4-FFF2-40B4-BE49-F238E27FC236}">
                  <a16:creationId xmlns:a16="http://schemas.microsoft.com/office/drawing/2014/main" id="{A0D0A0A2-B5A8-4431-92C0-BA695864FAFB}"/>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sp>
        <p:nvSpPr>
          <p:cNvPr id="13" name="Date Placeholder 3">
            <a:extLst>
              <a:ext uri="{FF2B5EF4-FFF2-40B4-BE49-F238E27FC236}">
                <a16:creationId xmlns:a16="http://schemas.microsoft.com/office/drawing/2014/main" id="{87B1E4BD-6B14-9441-B15B-93CE6F57A2EA}"/>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6B417091-148C-448A-9E64-87CB889F51AC}" type="datetimeFigureOut">
              <a:rPr lang="en-US" smtClean="0"/>
              <a:t>12/10/2023</a:t>
            </a:fld>
            <a:endParaRPr lang="en-US"/>
          </a:p>
        </p:txBody>
      </p:sp>
      <p:sp>
        <p:nvSpPr>
          <p:cNvPr id="14" name="Footer Placeholder 4">
            <a:extLst>
              <a:ext uri="{FF2B5EF4-FFF2-40B4-BE49-F238E27FC236}">
                <a16:creationId xmlns:a16="http://schemas.microsoft.com/office/drawing/2014/main" id="{4FAA3BC4-E993-B344-8913-00E58DCA3E82}"/>
              </a:ext>
            </a:extLst>
          </p:cNvPr>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a:p>
        </p:txBody>
      </p:sp>
      <p:sp>
        <p:nvSpPr>
          <p:cNvPr id="15" name="Slide Number Placeholder 5">
            <a:extLst>
              <a:ext uri="{FF2B5EF4-FFF2-40B4-BE49-F238E27FC236}">
                <a16:creationId xmlns:a16="http://schemas.microsoft.com/office/drawing/2014/main" id="{C495BC0F-F1EC-F042-B6DA-425C3D10C730}"/>
              </a:ext>
            </a:extLst>
          </p:cNvPr>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E9D4B93C-5853-47D8-AE26-6C02CA128190}" type="slidenum">
              <a:rPr lang="en-US" smtClean="0"/>
              <a:t>‹#›</a:t>
            </a:fld>
            <a:endParaRPr lang="en-US"/>
          </a:p>
        </p:txBody>
      </p:sp>
    </p:spTree>
    <p:extLst>
      <p:ext uri="{BB962C8B-B14F-4D97-AF65-F5344CB8AC3E}">
        <p14:creationId xmlns:p14="http://schemas.microsoft.com/office/powerpoint/2010/main" val="38528944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6575" y="457200"/>
            <a:ext cx="3395451"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5183188" y="457202"/>
            <a:ext cx="617220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p>
        </p:txBody>
      </p:sp>
      <p:sp>
        <p:nvSpPr>
          <p:cNvPr id="4" name="Text Placeholder 3"/>
          <p:cNvSpPr>
            <a:spLocks noGrp="1"/>
          </p:cNvSpPr>
          <p:nvPr>
            <p:ph type="body" sz="half" idx="2"/>
          </p:nvPr>
        </p:nvSpPr>
        <p:spPr>
          <a:xfrm>
            <a:off x="1376575" y="2057400"/>
            <a:ext cx="3395451"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grpSp>
        <p:nvGrpSpPr>
          <p:cNvPr id="8" name="Group 7">
            <a:extLst>
              <a:ext uri="{FF2B5EF4-FFF2-40B4-BE49-F238E27FC236}">
                <a16:creationId xmlns:a16="http://schemas.microsoft.com/office/drawing/2014/main" id="{C6CB5016-94DD-45DC-81A3-E2B4291BF7AA}"/>
              </a:ext>
            </a:extLst>
          </p:cNvPr>
          <p:cNvGrpSpPr/>
          <p:nvPr/>
        </p:nvGrpSpPr>
        <p:grpSpPr>
          <a:xfrm>
            <a:off x="393327" y="0"/>
            <a:ext cx="942407" cy="1799820"/>
            <a:chOff x="517673" y="-1"/>
            <a:chExt cx="1471474" cy="5849418"/>
          </a:xfrm>
        </p:grpSpPr>
        <p:sp>
          <p:nvSpPr>
            <p:cNvPr id="9" name="Rectangle 8">
              <a:extLst>
                <a:ext uri="{FF2B5EF4-FFF2-40B4-BE49-F238E27FC236}">
                  <a16:creationId xmlns:a16="http://schemas.microsoft.com/office/drawing/2014/main" id="{E583B18B-0EA3-4A17-ACE9-65B0002314F2}"/>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0" name="Rectangle 9">
              <a:extLst>
                <a:ext uri="{FF2B5EF4-FFF2-40B4-BE49-F238E27FC236}">
                  <a16:creationId xmlns:a16="http://schemas.microsoft.com/office/drawing/2014/main" id="{8754C848-C30C-40DE-B32F-567677287E43}"/>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1" name="Rectangle 10">
              <a:extLst>
                <a:ext uri="{FF2B5EF4-FFF2-40B4-BE49-F238E27FC236}">
                  <a16:creationId xmlns:a16="http://schemas.microsoft.com/office/drawing/2014/main" id="{CE5C5BD4-A6DC-4DA6-B1B3-0E126DF46D57}"/>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2" name="Rectangle 11">
              <a:extLst>
                <a:ext uri="{FF2B5EF4-FFF2-40B4-BE49-F238E27FC236}">
                  <a16:creationId xmlns:a16="http://schemas.microsoft.com/office/drawing/2014/main" id="{9F9CA467-4B3F-4057-A922-7F0254E7DF01}"/>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sp>
        <p:nvSpPr>
          <p:cNvPr id="13" name="Date Placeholder 3">
            <a:extLst>
              <a:ext uri="{FF2B5EF4-FFF2-40B4-BE49-F238E27FC236}">
                <a16:creationId xmlns:a16="http://schemas.microsoft.com/office/drawing/2014/main" id="{20FEAC49-6205-9244-AEE3-ED96F20B2983}"/>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6B417091-148C-448A-9E64-87CB889F51AC}" type="datetimeFigureOut">
              <a:rPr lang="en-US" smtClean="0"/>
              <a:t>12/10/2023</a:t>
            </a:fld>
            <a:endParaRPr lang="en-US"/>
          </a:p>
        </p:txBody>
      </p:sp>
      <p:sp>
        <p:nvSpPr>
          <p:cNvPr id="14" name="Footer Placeholder 4">
            <a:extLst>
              <a:ext uri="{FF2B5EF4-FFF2-40B4-BE49-F238E27FC236}">
                <a16:creationId xmlns:a16="http://schemas.microsoft.com/office/drawing/2014/main" id="{CC22D1C8-F492-DC49-A051-6165A0085F27}"/>
              </a:ext>
            </a:extLst>
          </p:cNvPr>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a:p>
        </p:txBody>
      </p:sp>
      <p:sp>
        <p:nvSpPr>
          <p:cNvPr id="15" name="Slide Number Placeholder 5">
            <a:extLst>
              <a:ext uri="{FF2B5EF4-FFF2-40B4-BE49-F238E27FC236}">
                <a16:creationId xmlns:a16="http://schemas.microsoft.com/office/drawing/2014/main" id="{085BADE7-F9E1-924C-9EC0-E83B740D6250}"/>
              </a:ext>
            </a:extLst>
          </p:cNvPr>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E9D4B93C-5853-47D8-AE26-6C02CA128190}" type="slidenum">
              <a:rPr lang="en-US" smtClean="0"/>
              <a:t>‹#›</a:t>
            </a:fld>
            <a:endParaRPr lang="en-US"/>
          </a:p>
        </p:txBody>
      </p:sp>
    </p:spTree>
    <p:extLst>
      <p:ext uri="{BB962C8B-B14F-4D97-AF65-F5344CB8AC3E}">
        <p14:creationId xmlns:p14="http://schemas.microsoft.com/office/powerpoint/2010/main" val="15668525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08098" y="900444"/>
            <a:ext cx="9845703"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2553357"/>
            <a:ext cx="10515600" cy="25282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6ED9AC04-468E-4976-818A-8363019F6E1F}"/>
              </a:ext>
            </a:extLst>
          </p:cNvPr>
          <p:cNvGrpSpPr/>
          <p:nvPr/>
        </p:nvGrpSpPr>
        <p:grpSpPr>
          <a:xfrm>
            <a:off x="393327" y="0"/>
            <a:ext cx="942407" cy="1799820"/>
            <a:chOff x="517673" y="-1"/>
            <a:chExt cx="1471474" cy="5849418"/>
          </a:xfrm>
        </p:grpSpPr>
        <p:sp>
          <p:nvSpPr>
            <p:cNvPr id="8" name="Rectangle 7">
              <a:extLst>
                <a:ext uri="{FF2B5EF4-FFF2-40B4-BE49-F238E27FC236}">
                  <a16:creationId xmlns:a16="http://schemas.microsoft.com/office/drawing/2014/main" id="{A5747E85-8DF2-4FBA-A854-5BCB38EEA36B}"/>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9" name="Rectangle 8">
              <a:extLst>
                <a:ext uri="{FF2B5EF4-FFF2-40B4-BE49-F238E27FC236}">
                  <a16:creationId xmlns:a16="http://schemas.microsoft.com/office/drawing/2014/main" id="{0ADADEEB-B758-4026-B143-F924946854D5}"/>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0" name="Rectangle 9">
              <a:extLst>
                <a:ext uri="{FF2B5EF4-FFF2-40B4-BE49-F238E27FC236}">
                  <a16:creationId xmlns:a16="http://schemas.microsoft.com/office/drawing/2014/main" id="{167A598A-7D20-4AB0-9B39-ABBD3E0CDE44}"/>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1" name="Rectangle 10">
              <a:extLst>
                <a:ext uri="{FF2B5EF4-FFF2-40B4-BE49-F238E27FC236}">
                  <a16:creationId xmlns:a16="http://schemas.microsoft.com/office/drawing/2014/main" id="{D99D8495-9161-46F3-B30E-A8BC4B97D5D0}"/>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sp>
        <p:nvSpPr>
          <p:cNvPr id="12" name="Date Placeholder 3">
            <a:extLst>
              <a:ext uri="{FF2B5EF4-FFF2-40B4-BE49-F238E27FC236}">
                <a16:creationId xmlns:a16="http://schemas.microsoft.com/office/drawing/2014/main" id="{5F619E36-7A61-0748-B050-575A3FDDBA69}"/>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6B417091-148C-448A-9E64-87CB889F51AC}" type="datetimeFigureOut">
              <a:rPr lang="en-US" smtClean="0"/>
              <a:t>12/10/2023</a:t>
            </a:fld>
            <a:endParaRPr lang="en-US"/>
          </a:p>
        </p:txBody>
      </p:sp>
      <p:sp>
        <p:nvSpPr>
          <p:cNvPr id="13" name="Footer Placeholder 4">
            <a:extLst>
              <a:ext uri="{FF2B5EF4-FFF2-40B4-BE49-F238E27FC236}">
                <a16:creationId xmlns:a16="http://schemas.microsoft.com/office/drawing/2014/main" id="{6A03B558-FF53-3F4D-BBF2-CB2AFD58C835}"/>
              </a:ext>
            </a:extLst>
          </p:cNvPr>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a:p>
        </p:txBody>
      </p:sp>
      <p:sp>
        <p:nvSpPr>
          <p:cNvPr id="14" name="Slide Number Placeholder 5">
            <a:extLst>
              <a:ext uri="{FF2B5EF4-FFF2-40B4-BE49-F238E27FC236}">
                <a16:creationId xmlns:a16="http://schemas.microsoft.com/office/drawing/2014/main" id="{6C2D16A6-0F9C-A44B-9B40-855D4AE05006}"/>
              </a:ext>
            </a:extLst>
          </p:cNvPr>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E9D4B93C-5853-47D8-AE26-6C02CA128190}" type="slidenum">
              <a:rPr lang="en-US" smtClean="0"/>
              <a:t>‹#›</a:t>
            </a:fld>
            <a:endParaRPr lang="en-US"/>
          </a:p>
        </p:txBody>
      </p:sp>
    </p:spTree>
    <p:extLst>
      <p:ext uri="{BB962C8B-B14F-4D97-AF65-F5344CB8AC3E}">
        <p14:creationId xmlns:p14="http://schemas.microsoft.com/office/powerpoint/2010/main" val="22204106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2306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00810" y="365127"/>
            <a:ext cx="7071692" cy="52306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B70B9010-E861-4B4F-A835-2067CEB8D0A2}"/>
              </a:ext>
            </a:extLst>
          </p:cNvPr>
          <p:cNvGrpSpPr/>
          <p:nvPr/>
        </p:nvGrpSpPr>
        <p:grpSpPr>
          <a:xfrm>
            <a:off x="393327" y="0"/>
            <a:ext cx="942407" cy="1799820"/>
            <a:chOff x="517673" y="-1"/>
            <a:chExt cx="1471474" cy="5849418"/>
          </a:xfrm>
        </p:grpSpPr>
        <p:sp>
          <p:nvSpPr>
            <p:cNvPr id="8" name="Rectangle 7">
              <a:extLst>
                <a:ext uri="{FF2B5EF4-FFF2-40B4-BE49-F238E27FC236}">
                  <a16:creationId xmlns:a16="http://schemas.microsoft.com/office/drawing/2014/main" id="{FD90FA40-A0F1-40D6-8EE9-23068697791C}"/>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9" name="Rectangle 8">
              <a:extLst>
                <a:ext uri="{FF2B5EF4-FFF2-40B4-BE49-F238E27FC236}">
                  <a16:creationId xmlns:a16="http://schemas.microsoft.com/office/drawing/2014/main" id="{DD1C5DAD-B8DB-4A96-B24C-0B987F05F9CF}"/>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0" name="Rectangle 9">
              <a:extLst>
                <a:ext uri="{FF2B5EF4-FFF2-40B4-BE49-F238E27FC236}">
                  <a16:creationId xmlns:a16="http://schemas.microsoft.com/office/drawing/2014/main" id="{3BF30068-880E-422A-ADD0-C189A080BD7B}"/>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1" name="Rectangle 10">
              <a:extLst>
                <a:ext uri="{FF2B5EF4-FFF2-40B4-BE49-F238E27FC236}">
                  <a16:creationId xmlns:a16="http://schemas.microsoft.com/office/drawing/2014/main" id="{82AD9C59-C68D-4FBB-AF08-7A7793572230}"/>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sp>
        <p:nvSpPr>
          <p:cNvPr id="12" name="Date Placeholder 3">
            <a:extLst>
              <a:ext uri="{FF2B5EF4-FFF2-40B4-BE49-F238E27FC236}">
                <a16:creationId xmlns:a16="http://schemas.microsoft.com/office/drawing/2014/main" id="{B2DDBD58-2450-B14E-9CE9-E89EF45C7867}"/>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6B417091-148C-448A-9E64-87CB889F51AC}" type="datetimeFigureOut">
              <a:rPr lang="en-US" smtClean="0"/>
              <a:t>12/10/2023</a:t>
            </a:fld>
            <a:endParaRPr lang="en-US"/>
          </a:p>
        </p:txBody>
      </p:sp>
      <p:sp>
        <p:nvSpPr>
          <p:cNvPr id="13" name="Footer Placeholder 4">
            <a:extLst>
              <a:ext uri="{FF2B5EF4-FFF2-40B4-BE49-F238E27FC236}">
                <a16:creationId xmlns:a16="http://schemas.microsoft.com/office/drawing/2014/main" id="{B2959464-613D-9642-B042-8F2A72994D26}"/>
              </a:ext>
            </a:extLst>
          </p:cNvPr>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a:p>
        </p:txBody>
      </p:sp>
      <p:sp>
        <p:nvSpPr>
          <p:cNvPr id="14" name="Slide Number Placeholder 5">
            <a:extLst>
              <a:ext uri="{FF2B5EF4-FFF2-40B4-BE49-F238E27FC236}">
                <a16:creationId xmlns:a16="http://schemas.microsoft.com/office/drawing/2014/main" id="{F2D50ACC-80BA-0E47-AD85-44DA4702AE31}"/>
              </a:ext>
            </a:extLst>
          </p:cNvPr>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E9D4B93C-5853-47D8-AE26-6C02CA128190}" type="slidenum">
              <a:rPr lang="en-US" smtClean="0"/>
              <a:t>‹#›</a:t>
            </a:fld>
            <a:endParaRPr lang="en-US"/>
          </a:p>
        </p:txBody>
      </p:sp>
    </p:spTree>
    <p:extLst>
      <p:ext uri="{BB962C8B-B14F-4D97-AF65-F5344CB8AC3E}">
        <p14:creationId xmlns:p14="http://schemas.microsoft.com/office/powerpoint/2010/main" val="34912230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9DD50-61C4-2149-89CA-7C485CD77F63}"/>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1016ABA-2996-2B43-8C96-0694B0E9505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Date Placeholder 3">
            <a:extLst>
              <a:ext uri="{FF2B5EF4-FFF2-40B4-BE49-F238E27FC236}">
                <a16:creationId xmlns:a16="http://schemas.microsoft.com/office/drawing/2014/main" id="{402D3139-E4DF-1D4A-8606-03E02B650072}"/>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8" name="Footer Placeholder 4">
            <a:extLst>
              <a:ext uri="{FF2B5EF4-FFF2-40B4-BE49-F238E27FC236}">
                <a16:creationId xmlns:a16="http://schemas.microsoft.com/office/drawing/2014/main" id="{204C91A4-42E6-CD4E-B768-ED2E482C951B}"/>
              </a:ext>
            </a:extLst>
          </p:cNvPr>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9" name="Slide Number Placeholder 5">
            <a:extLst>
              <a:ext uri="{FF2B5EF4-FFF2-40B4-BE49-F238E27FC236}">
                <a16:creationId xmlns:a16="http://schemas.microsoft.com/office/drawing/2014/main" id="{4C80CA6B-0728-C94B-8DB6-1AEC7AAC60AF}"/>
              </a:ext>
            </a:extLst>
          </p:cNvPr>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2603490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14229-1BF6-3F41-B666-118D88DDD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A74424-339B-6E4B-8C55-6B687AFCEE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ED934A6-2860-C547-B191-E06F87CA0ACC}"/>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8" name="Footer Placeholder 4">
            <a:extLst>
              <a:ext uri="{FF2B5EF4-FFF2-40B4-BE49-F238E27FC236}">
                <a16:creationId xmlns:a16="http://schemas.microsoft.com/office/drawing/2014/main" id="{D3A5957B-15D5-8C4F-A5CC-BFED6AC923E0}"/>
              </a:ext>
            </a:extLst>
          </p:cNvPr>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9" name="Slide Number Placeholder 5">
            <a:extLst>
              <a:ext uri="{FF2B5EF4-FFF2-40B4-BE49-F238E27FC236}">
                <a16:creationId xmlns:a16="http://schemas.microsoft.com/office/drawing/2014/main" id="{1AC7C71A-8F8E-D54E-A823-68C364A971D5}"/>
              </a:ext>
            </a:extLst>
          </p:cNvPr>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20134695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D56FA-6310-134E-88F2-4844C4B9DA54}"/>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2D8ACA7-0B0F-5D49-A26B-3DC447D89732}"/>
              </a:ext>
            </a:extLst>
          </p:cNvPr>
          <p:cNvSpPr>
            <a:spLocks noGrp="1"/>
          </p:cNvSpPr>
          <p:nvPr>
            <p:ph type="body" idx="1"/>
          </p:nvPr>
        </p:nvSpPr>
        <p:spPr>
          <a:xfrm>
            <a:off x="831851" y="4589464"/>
            <a:ext cx="10515600" cy="120505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88108C44-63BA-5043-88C9-47006C43CAC7}"/>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8" name="Footer Placeholder 4">
            <a:extLst>
              <a:ext uri="{FF2B5EF4-FFF2-40B4-BE49-F238E27FC236}">
                <a16:creationId xmlns:a16="http://schemas.microsoft.com/office/drawing/2014/main" id="{3B6373AF-E6DA-0F4B-95DC-3078C9AD85E0}"/>
              </a:ext>
            </a:extLst>
          </p:cNvPr>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9" name="Slide Number Placeholder 5">
            <a:extLst>
              <a:ext uri="{FF2B5EF4-FFF2-40B4-BE49-F238E27FC236}">
                <a16:creationId xmlns:a16="http://schemas.microsoft.com/office/drawing/2014/main" id="{F650A306-C0D0-1B4B-AEAC-8C123F6F104B}"/>
              </a:ext>
            </a:extLst>
          </p:cNvPr>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10202832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91AF4-6571-0A4D-B43D-EAEBC832C3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CB0D89-C708-1544-B9AB-262D92CE40F4}"/>
              </a:ext>
            </a:extLst>
          </p:cNvPr>
          <p:cNvSpPr>
            <a:spLocks noGrp="1"/>
          </p:cNvSpPr>
          <p:nvPr>
            <p:ph sz="half" idx="1"/>
          </p:nvPr>
        </p:nvSpPr>
        <p:spPr>
          <a:xfrm>
            <a:off x="838200" y="1825625"/>
            <a:ext cx="5181600" cy="38794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66AAFB-46E1-EF4F-B2A3-69DAE182AA07}"/>
              </a:ext>
            </a:extLst>
          </p:cNvPr>
          <p:cNvSpPr>
            <a:spLocks noGrp="1"/>
          </p:cNvSpPr>
          <p:nvPr>
            <p:ph sz="half" idx="2"/>
          </p:nvPr>
        </p:nvSpPr>
        <p:spPr>
          <a:xfrm>
            <a:off x="6172200" y="1825625"/>
            <a:ext cx="5181600" cy="38794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9919931B-D311-B74B-8D1F-028FF603AF5C}"/>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9" name="Footer Placeholder 4">
            <a:extLst>
              <a:ext uri="{FF2B5EF4-FFF2-40B4-BE49-F238E27FC236}">
                <a16:creationId xmlns:a16="http://schemas.microsoft.com/office/drawing/2014/main" id="{B917813B-8338-F34D-ABE1-0762281E1FCF}"/>
              </a:ext>
            </a:extLst>
          </p:cNvPr>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10" name="Slide Number Placeholder 5">
            <a:extLst>
              <a:ext uri="{FF2B5EF4-FFF2-40B4-BE49-F238E27FC236}">
                <a16:creationId xmlns:a16="http://schemas.microsoft.com/office/drawing/2014/main" id="{4BF1117A-E097-B143-9C8A-B7AECEB7FFFB}"/>
              </a:ext>
            </a:extLst>
          </p:cNvPr>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2414724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6" name="Group 5">
            <a:extLst>
              <a:ext uri="{FF2B5EF4-FFF2-40B4-BE49-F238E27FC236}">
                <a16:creationId xmlns:a16="http://schemas.microsoft.com/office/drawing/2014/main" id="{3388CAD7-209C-4018-A6BC-D0DCE0CA9366}"/>
              </a:ext>
            </a:extLst>
          </p:cNvPr>
          <p:cNvGrpSpPr/>
          <p:nvPr/>
        </p:nvGrpSpPr>
        <p:grpSpPr>
          <a:xfrm>
            <a:off x="393326" y="0"/>
            <a:ext cx="942407" cy="1799820"/>
            <a:chOff x="517673" y="-1"/>
            <a:chExt cx="1471474" cy="5849418"/>
          </a:xfrm>
        </p:grpSpPr>
        <p:sp>
          <p:nvSpPr>
            <p:cNvPr id="7" name="Rectangle 6">
              <a:extLst>
                <a:ext uri="{FF2B5EF4-FFF2-40B4-BE49-F238E27FC236}">
                  <a16:creationId xmlns:a16="http://schemas.microsoft.com/office/drawing/2014/main" id="{4A25E990-1537-47E4-A772-DB14210EC9BC}"/>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8" name="Rectangle 7">
              <a:extLst>
                <a:ext uri="{FF2B5EF4-FFF2-40B4-BE49-F238E27FC236}">
                  <a16:creationId xmlns:a16="http://schemas.microsoft.com/office/drawing/2014/main" id="{F45633EA-9940-413E-83ED-21516E6B4B32}"/>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9" name="Rectangle 8">
              <a:extLst>
                <a:ext uri="{FF2B5EF4-FFF2-40B4-BE49-F238E27FC236}">
                  <a16:creationId xmlns:a16="http://schemas.microsoft.com/office/drawing/2014/main" id="{25012128-9477-42EA-AB59-04004762D6F7}"/>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0" name="Rectangle 9">
              <a:extLst>
                <a:ext uri="{FF2B5EF4-FFF2-40B4-BE49-F238E27FC236}">
                  <a16:creationId xmlns:a16="http://schemas.microsoft.com/office/drawing/2014/main" id="{B2E3EA43-A77B-459F-BF97-696E11B80972}"/>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grpSp>
      <p:sp>
        <p:nvSpPr>
          <p:cNvPr id="14" name="Date Placeholder 3">
            <a:extLst>
              <a:ext uri="{FF2B5EF4-FFF2-40B4-BE49-F238E27FC236}">
                <a16:creationId xmlns:a16="http://schemas.microsoft.com/office/drawing/2014/main" id="{D6D750B7-4624-B446-AF78-7C9CA8311913}"/>
              </a:ext>
            </a:extLst>
          </p:cNvPr>
          <p:cNvSpPr>
            <a:spLocks noGrp="1"/>
          </p:cNvSpPr>
          <p:nvPr>
            <p:ph type="dt" sz="half" idx="10"/>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15" name="Footer Placeholder 4">
            <a:extLst>
              <a:ext uri="{FF2B5EF4-FFF2-40B4-BE49-F238E27FC236}">
                <a16:creationId xmlns:a16="http://schemas.microsoft.com/office/drawing/2014/main" id="{EAC6BC42-BD03-0C43-ADE7-2D12FE9C609D}"/>
              </a:ext>
            </a:extLst>
          </p:cNvPr>
          <p:cNvSpPr>
            <a:spLocks noGrp="1"/>
          </p:cNvSpPr>
          <p:nvPr>
            <p:ph type="ftr" sz="quarter" idx="11"/>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16" name="Slide Number Placeholder 5">
            <a:extLst>
              <a:ext uri="{FF2B5EF4-FFF2-40B4-BE49-F238E27FC236}">
                <a16:creationId xmlns:a16="http://schemas.microsoft.com/office/drawing/2014/main" id="{8B351B5F-0A26-EA43-A743-B89D51BC622B}"/>
              </a:ext>
            </a:extLst>
          </p:cNvPr>
          <p:cNvSpPr>
            <a:spLocks noGrp="1"/>
          </p:cNvSpPr>
          <p:nvPr>
            <p:ph type="sldNum" sz="quarter" idx="12"/>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32908122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9B689-8AB3-BF4D-8A71-EDB6FD75A70B}"/>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948F7E-E484-864B-B9CF-B675DFEB05E6}"/>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52D9750-860E-D941-A365-054D35990CF3}"/>
              </a:ext>
            </a:extLst>
          </p:cNvPr>
          <p:cNvSpPr>
            <a:spLocks noGrp="1"/>
          </p:cNvSpPr>
          <p:nvPr>
            <p:ph sz="half" idx="2"/>
          </p:nvPr>
        </p:nvSpPr>
        <p:spPr>
          <a:xfrm>
            <a:off x="839789" y="2505075"/>
            <a:ext cx="5157787" cy="28819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5DF8F5-1D86-8940-985A-381B1CF911BD}"/>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9EF5C2B-1898-0A43-B8A1-F665EC924AE6}"/>
              </a:ext>
            </a:extLst>
          </p:cNvPr>
          <p:cNvSpPr>
            <a:spLocks noGrp="1"/>
          </p:cNvSpPr>
          <p:nvPr>
            <p:ph sz="quarter" idx="4"/>
          </p:nvPr>
        </p:nvSpPr>
        <p:spPr>
          <a:xfrm>
            <a:off x="6172201" y="2505075"/>
            <a:ext cx="5183188" cy="28819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CBC31670-8319-A747-9072-15B6C5B9E5D6}"/>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11" name="Footer Placeholder 4">
            <a:extLst>
              <a:ext uri="{FF2B5EF4-FFF2-40B4-BE49-F238E27FC236}">
                <a16:creationId xmlns:a16="http://schemas.microsoft.com/office/drawing/2014/main" id="{4AD9B663-D156-754B-BC82-5C7D73B1FD78}"/>
              </a:ext>
            </a:extLst>
          </p:cNvPr>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12" name="Slide Number Placeholder 5">
            <a:extLst>
              <a:ext uri="{FF2B5EF4-FFF2-40B4-BE49-F238E27FC236}">
                <a16:creationId xmlns:a16="http://schemas.microsoft.com/office/drawing/2014/main" id="{868F1AF2-45A4-1D45-BA7A-2AFEBFEEBF32}"/>
              </a:ext>
            </a:extLst>
          </p:cNvPr>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32734546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10864-8ED6-5940-81E6-9A0F2794856B}"/>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828AC314-2548-564D-9E61-5590D7D6C01A}"/>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7" name="Footer Placeholder 4">
            <a:extLst>
              <a:ext uri="{FF2B5EF4-FFF2-40B4-BE49-F238E27FC236}">
                <a16:creationId xmlns:a16="http://schemas.microsoft.com/office/drawing/2014/main" id="{CB63D008-0A36-4947-952E-1195EA50CD57}"/>
              </a:ext>
            </a:extLst>
          </p:cNvPr>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8" name="Slide Number Placeholder 5">
            <a:extLst>
              <a:ext uri="{FF2B5EF4-FFF2-40B4-BE49-F238E27FC236}">
                <a16:creationId xmlns:a16="http://schemas.microsoft.com/office/drawing/2014/main" id="{DD7725EA-BD29-2244-95B1-6A57B2C44E5F}"/>
              </a:ext>
            </a:extLst>
          </p:cNvPr>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26239099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F877565F-B4CD-6443-ABCF-4F7BDF792C2A}"/>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6" name="Footer Placeholder 4">
            <a:extLst>
              <a:ext uri="{FF2B5EF4-FFF2-40B4-BE49-F238E27FC236}">
                <a16:creationId xmlns:a16="http://schemas.microsoft.com/office/drawing/2014/main" id="{7AB67888-17CD-B04B-9F81-33D1C19745CA}"/>
              </a:ext>
            </a:extLst>
          </p:cNvPr>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7" name="Slide Number Placeholder 5">
            <a:extLst>
              <a:ext uri="{FF2B5EF4-FFF2-40B4-BE49-F238E27FC236}">
                <a16:creationId xmlns:a16="http://schemas.microsoft.com/office/drawing/2014/main" id="{941ECCB8-E7E0-4242-8778-1C4E09081428}"/>
              </a:ext>
            </a:extLst>
          </p:cNvPr>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18818905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77060-1054-5544-82D5-58F1D6052B5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931F65D-11FA-3F47-A7AB-E9E7920B8BCB}"/>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2117F6-838B-4A49-A232-46A67C61100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3">
            <a:extLst>
              <a:ext uri="{FF2B5EF4-FFF2-40B4-BE49-F238E27FC236}">
                <a16:creationId xmlns:a16="http://schemas.microsoft.com/office/drawing/2014/main" id="{FA53EBE8-A916-6947-BF04-7FE6E632E51B}"/>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9" name="Footer Placeholder 4">
            <a:extLst>
              <a:ext uri="{FF2B5EF4-FFF2-40B4-BE49-F238E27FC236}">
                <a16:creationId xmlns:a16="http://schemas.microsoft.com/office/drawing/2014/main" id="{ADDEB025-5BC8-9F4A-9201-E5E1B5EEAD3A}"/>
              </a:ext>
            </a:extLst>
          </p:cNvPr>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10" name="Slide Number Placeholder 5">
            <a:extLst>
              <a:ext uri="{FF2B5EF4-FFF2-40B4-BE49-F238E27FC236}">
                <a16:creationId xmlns:a16="http://schemas.microsoft.com/office/drawing/2014/main" id="{59F13A13-326F-0447-9AFF-543700613EC0}"/>
              </a:ext>
            </a:extLst>
          </p:cNvPr>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19782779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4F4A1-1024-0B47-A015-0840EB487C68}"/>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02FE4E8-D75C-8F4D-9826-8E00352C27B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0C869F76-6701-A344-A2C1-6E0A409AB7B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3">
            <a:extLst>
              <a:ext uri="{FF2B5EF4-FFF2-40B4-BE49-F238E27FC236}">
                <a16:creationId xmlns:a16="http://schemas.microsoft.com/office/drawing/2014/main" id="{0368DA9A-50EB-4A4B-AD21-04AEF17C0C6A}"/>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9" name="Footer Placeholder 4">
            <a:extLst>
              <a:ext uri="{FF2B5EF4-FFF2-40B4-BE49-F238E27FC236}">
                <a16:creationId xmlns:a16="http://schemas.microsoft.com/office/drawing/2014/main" id="{6678F202-7624-064B-93C2-1B220AC1916D}"/>
              </a:ext>
            </a:extLst>
          </p:cNvPr>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10" name="Slide Number Placeholder 5">
            <a:extLst>
              <a:ext uri="{FF2B5EF4-FFF2-40B4-BE49-F238E27FC236}">
                <a16:creationId xmlns:a16="http://schemas.microsoft.com/office/drawing/2014/main" id="{F29B196B-B238-9F46-9D3B-CBA40853901D}"/>
              </a:ext>
            </a:extLst>
          </p:cNvPr>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315105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3EDB-3F7E-5A46-916C-8A5736BE27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7432AE-01A6-9449-8211-4B67C89009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165B85C-73D0-4742-A6FE-7056DB0A8319}"/>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8" name="Footer Placeholder 4">
            <a:extLst>
              <a:ext uri="{FF2B5EF4-FFF2-40B4-BE49-F238E27FC236}">
                <a16:creationId xmlns:a16="http://schemas.microsoft.com/office/drawing/2014/main" id="{14579E1C-FC09-9C49-8767-8BEE830DA678}"/>
              </a:ext>
            </a:extLst>
          </p:cNvPr>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9" name="Slide Number Placeholder 5">
            <a:extLst>
              <a:ext uri="{FF2B5EF4-FFF2-40B4-BE49-F238E27FC236}">
                <a16:creationId xmlns:a16="http://schemas.microsoft.com/office/drawing/2014/main" id="{C3966221-D98B-CC42-9D2B-16531E95E4C4}"/>
              </a:ext>
            </a:extLst>
          </p:cNvPr>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33164577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3BF2FE-23CE-E84A-B0CF-6346A9A798DB}"/>
              </a:ext>
            </a:extLst>
          </p:cNvPr>
          <p:cNvSpPr>
            <a:spLocks noGrp="1"/>
          </p:cNvSpPr>
          <p:nvPr>
            <p:ph type="title" orient="vert"/>
          </p:nvPr>
        </p:nvSpPr>
        <p:spPr>
          <a:xfrm>
            <a:off x="8724901" y="365125"/>
            <a:ext cx="2628900" cy="553871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9305C7-EBF2-2645-B154-2295E5400797}"/>
              </a:ext>
            </a:extLst>
          </p:cNvPr>
          <p:cNvSpPr>
            <a:spLocks noGrp="1"/>
          </p:cNvSpPr>
          <p:nvPr>
            <p:ph type="body" orient="vert" idx="1"/>
          </p:nvPr>
        </p:nvSpPr>
        <p:spPr>
          <a:xfrm>
            <a:off x="838201" y="365125"/>
            <a:ext cx="7734300" cy="553871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BF10C0F-70DA-3B41-B9D7-BA8F20051161}"/>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8" name="Footer Placeholder 4">
            <a:extLst>
              <a:ext uri="{FF2B5EF4-FFF2-40B4-BE49-F238E27FC236}">
                <a16:creationId xmlns:a16="http://schemas.microsoft.com/office/drawing/2014/main" id="{031E331C-6AA4-C94C-93FE-5606FA4DA0C8}"/>
              </a:ext>
            </a:extLst>
          </p:cNvPr>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9" name="Slide Number Placeholder 5">
            <a:extLst>
              <a:ext uri="{FF2B5EF4-FFF2-40B4-BE49-F238E27FC236}">
                <a16:creationId xmlns:a16="http://schemas.microsoft.com/office/drawing/2014/main" id="{9C2BE668-BB42-3C4F-AF94-DC66247CB059}"/>
              </a:ext>
            </a:extLst>
          </p:cNvPr>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27052462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AABFE-4A6A-384A-B42B-0DFDA6FD714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83FE2E9-C6BD-3D40-A986-BBA0920659C8}"/>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Date Placeholder 3">
            <a:extLst>
              <a:ext uri="{FF2B5EF4-FFF2-40B4-BE49-F238E27FC236}">
                <a16:creationId xmlns:a16="http://schemas.microsoft.com/office/drawing/2014/main" id="{87217B6B-214D-4A46-8C24-04B1DEB86AF7}"/>
              </a:ext>
            </a:extLst>
          </p:cNvPr>
          <p:cNvSpPr>
            <a:spLocks noGrp="1"/>
          </p:cNvSpPr>
          <p:nvPr>
            <p:ph type="dt" sz="half" idx="2"/>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8" name="Footer Placeholder 4">
            <a:extLst>
              <a:ext uri="{FF2B5EF4-FFF2-40B4-BE49-F238E27FC236}">
                <a16:creationId xmlns:a16="http://schemas.microsoft.com/office/drawing/2014/main" id="{C50772FC-2086-3A44-8FE6-2A2E180A4172}"/>
              </a:ext>
            </a:extLst>
          </p:cNvPr>
          <p:cNvSpPr>
            <a:spLocks noGrp="1"/>
          </p:cNvSpPr>
          <p:nvPr>
            <p:ph type="ftr" sz="quarter" idx="3"/>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9" name="Slide Number Placeholder 5">
            <a:extLst>
              <a:ext uri="{FF2B5EF4-FFF2-40B4-BE49-F238E27FC236}">
                <a16:creationId xmlns:a16="http://schemas.microsoft.com/office/drawing/2014/main" id="{2A167B5F-B415-2D45-A0C8-6209B50DB522}"/>
              </a:ext>
            </a:extLst>
          </p:cNvPr>
          <p:cNvSpPr>
            <a:spLocks noGrp="1"/>
          </p:cNvSpPr>
          <p:nvPr>
            <p:ph type="sldNum" sz="quarter" idx="4"/>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5198617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77240-80A2-B24A-9846-71C33FD2E7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691C67-742B-8D44-947E-93F314EDE3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0729939-45C9-BE4A-B155-4F6671760245}"/>
              </a:ext>
            </a:extLst>
          </p:cNvPr>
          <p:cNvSpPr>
            <a:spLocks noGrp="1"/>
          </p:cNvSpPr>
          <p:nvPr>
            <p:ph type="dt" sz="half" idx="2"/>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8" name="Footer Placeholder 4">
            <a:extLst>
              <a:ext uri="{FF2B5EF4-FFF2-40B4-BE49-F238E27FC236}">
                <a16:creationId xmlns:a16="http://schemas.microsoft.com/office/drawing/2014/main" id="{726F5B70-CF47-1A41-BD24-CCFD304EB706}"/>
              </a:ext>
            </a:extLst>
          </p:cNvPr>
          <p:cNvSpPr>
            <a:spLocks noGrp="1"/>
          </p:cNvSpPr>
          <p:nvPr>
            <p:ph type="ftr" sz="quarter" idx="3"/>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9" name="Slide Number Placeholder 5">
            <a:extLst>
              <a:ext uri="{FF2B5EF4-FFF2-40B4-BE49-F238E27FC236}">
                <a16:creationId xmlns:a16="http://schemas.microsoft.com/office/drawing/2014/main" id="{79142164-52D7-0E46-91B8-847C8815B0A2}"/>
              </a:ext>
            </a:extLst>
          </p:cNvPr>
          <p:cNvSpPr>
            <a:spLocks noGrp="1"/>
          </p:cNvSpPr>
          <p:nvPr>
            <p:ph type="sldNum" sz="quarter" idx="4"/>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23418530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FE36D-CAFC-5749-A8E1-A4454640B83B}"/>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157353-1E06-7E41-BD22-02E01696F4AE}"/>
              </a:ext>
            </a:extLst>
          </p:cNvPr>
          <p:cNvSpPr>
            <a:spLocks noGrp="1"/>
          </p:cNvSpPr>
          <p:nvPr>
            <p:ph type="body" idx="1"/>
          </p:nvPr>
        </p:nvSpPr>
        <p:spPr>
          <a:xfrm>
            <a:off x="831851" y="4589464"/>
            <a:ext cx="10515600" cy="1165294"/>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6F52834E-3C45-B649-8F58-AE4F7A6EFD60}"/>
              </a:ext>
            </a:extLst>
          </p:cNvPr>
          <p:cNvSpPr>
            <a:spLocks noGrp="1"/>
          </p:cNvSpPr>
          <p:nvPr>
            <p:ph type="dt" sz="half" idx="2"/>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8" name="Footer Placeholder 4">
            <a:extLst>
              <a:ext uri="{FF2B5EF4-FFF2-40B4-BE49-F238E27FC236}">
                <a16:creationId xmlns:a16="http://schemas.microsoft.com/office/drawing/2014/main" id="{0C88A5A8-14D9-EF49-9B02-1E6DDD807375}"/>
              </a:ext>
            </a:extLst>
          </p:cNvPr>
          <p:cNvSpPr>
            <a:spLocks noGrp="1"/>
          </p:cNvSpPr>
          <p:nvPr>
            <p:ph type="ftr" sz="quarter" idx="3"/>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9" name="Slide Number Placeholder 5">
            <a:extLst>
              <a:ext uri="{FF2B5EF4-FFF2-40B4-BE49-F238E27FC236}">
                <a16:creationId xmlns:a16="http://schemas.microsoft.com/office/drawing/2014/main" id="{B063DA86-B7E6-6F4F-9A3C-E18915B30601}"/>
              </a:ext>
            </a:extLst>
          </p:cNvPr>
          <p:cNvSpPr>
            <a:spLocks noGrp="1"/>
          </p:cNvSpPr>
          <p:nvPr>
            <p:ph type="sldNum" sz="quarter" idx="4"/>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956128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BEDD945-B391-4316-8EC4-D6EFAC91FA30}"/>
              </a:ext>
            </a:extLst>
          </p:cNvPr>
          <p:cNvGrpSpPr/>
          <p:nvPr/>
        </p:nvGrpSpPr>
        <p:grpSpPr>
          <a:xfrm>
            <a:off x="393326" y="0"/>
            <a:ext cx="942407" cy="1799820"/>
            <a:chOff x="517673" y="-1"/>
            <a:chExt cx="1471474" cy="5849418"/>
          </a:xfrm>
        </p:grpSpPr>
        <p:sp>
          <p:nvSpPr>
            <p:cNvPr id="6" name="Rectangle 5">
              <a:extLst>
                <a:ext uri="{FF2B5EF4-FFF2-40B4-BE49-F238E27FC236}">
                  <a16:creationId xmlns:a16="http://schemas.microsoft.com/office/drawing/2014/main" id="{9816F48F-8E35-42B5-92B1-442E1D9E62A1}"/>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7" name="Rectangle 6">
              <a:extLst>
                <a:ext uri="{FF2B5EF4-FFF2-40B4-BE49-F238E27FC236}">
                  <a16:creationId xmlns:a16="http://schemas.microsoft.com/office/drawing/2014/main" id="{225F56C2-5F9E-4209-9F03-9425AFB6115D}"/>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8" name="Rectangle 7">
              <a:extLst>
                <a:ext uri="{FF2B5EF4-FFF2-40B4-BE49-F238E27FC236}">
                  <a16:creationId xmlns:a16="http://schemas.microsoft.com/office/drawing/2014/main" id="{7051C980-BAFD-4152-9AD6-7B80E4E15495}"/>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9" name="Rectangle 8">
              <a:extLst>
                <a:ext uri="{FF2B5EF4-FFF2-40B4-BE49-F238E27FC236}">
                  <a16:creationId xmlns:a16="http://schemas.microsoft.com/office/drawing/2014/main" id="{A645B7F4-A176-4F58-935C-1FB64C3EBF32}"/>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grpSp>
      <p:sp>
        <p:nvSpPr>
          <p:cNvPr id="13" name="Date Placeholder 3">
            <a:extLst>
              <a:ext uri="{FF2B5EF4-FFF2-40B4-BE49-F238E27FC236}">
                <a16:creationId xmlns:a16="http://schemas.microsoft.com/office/drawing/2014/main" id="{05AF2221-4953-4A4D-93D2-028A0D4504BD}"/>
              </a:ext>
            </a:extLst>
          </p:cNvPr>
          <p:cNvSpPr>
            <a:spLocks noGrp="1"/>
          </p:cNvSpPr>
          <p:nvPr>
            <p:ph type="dt" sz="half" idx="10"/>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14" name="Footer Placeholder 4">
            <a:extLst>
              <a:ext uri="{FF2B5EF4-FFF2-40B4-BE49-F238E27FC236}">
                <a16:creationId xmlns:a16="http://schemas.microsoft.com/office/drawing/2014/main" id="{4BCCB961-1054-594E-9EBE-3A27E37F2B3B}"/>
              </a:ext>
            </a:extLst>
          </p:cNvPr>
          <p:cNvSpPr>
            <a:spLocks noGrp="1"/>
          </p:cNvSpPr>
          <p:nvPr>
            <p:ph type="ftr" sz="quarter" idx="11"/>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15" name="Slide Number Placeholder 5">
            <a:extLst>
              <a:ext uri="{FF2B5EF4-FFF2-40B4-BE49-F238E27FC236}">
                <a16:creationId xmlns:a16="http://schemas.microsoft.com/office/drawing/2014/main" id="{038C4F09-8AFB-A04A-9C9B-97D4962ECEB3}"/>
              </a:ext>
            </a:extLst>
          </p:cNvPr>
          <p:cNvSpPr>
            <a:spLocks noGrp="1"/>
          </p:cNvSpPr>
          <p:nvPr>
            <p:ph type="sldNum" sz="quarter" idx="12"/>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12633328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E893F-E042-B040-8EB1-37E54E0EEE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9F5232-0E80-F946-BB40-17C7C57F7193}"/>
              </a:ext>
            </a:extLst>
          </p:cNvPr>
          <p:cNvSpPr>
            <a:spLocks noGrp="1"/>
          </p:cNvSpPr>
          <p:nvPr>
            <p:ph sz="half" idx="1"/>
          </p:nvPr>
        </p:nvSpPr>
        <p:spPr>
          <a:xfrm>
            <a:off x="838200" y="1825625"/>
            <a:ext cx="5181600" cy="3789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C8AE04-64D1-9143-8120-14DD5C255259}"/>
              </a:ext>
            </a:extLst>
          </p:cNvPr>
          <p:cNvSpPr>
            <a:spLocks noGrp="1"/>
          </p:cNvSpPr>
          <p:nvPr>
            <p:ph sz="half" idx="2"/>
          </p:nvPr>
        </p:nvSpPr>
        <p:spPr>
          <a:xfrm>
            <a:off x="6172200" y="1825625"/>
            <a:ext cx="5181600" cy="3789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96EAFE46-2A65-0343-B8D1-C3C51807C701}"/>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9" name="Footer Placeholder 4">
            <a:extLst>
              <a:ext uri="{FF2B5EF4-FFF2-40B4-BE49-F238E27FC236}">
                <a16:creationId xmlns:a16="http://schemas.microsoft.com/office/drawing/2014/main" id="{6C2F1B80-5282-354D-BC90-03981A3A35E7}"/>
              </a:ext>
            </a:extLst>
          </p:cNvPr>
          <p:cNvSpPr>
            <a:spLocks noGrp="1"/>
          </p:cNvSpPr>
          <p:nvPr>
            <p:ph type="ftr" sz="quarter" idx="3"/>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10" name="Slide Number Placeholder 5">
            <a:extLst>
              <a:ext uri="{FF2B5EF4-FFF2-40B4-BE49-F238E27FC236}">
                <a16:creationId xmlns:a16="http://schemas.microsoft.com/office/drawing/2014/main" id="{4359FE7B-48E3-9640-969A-F7BF938B037D}"/>
              </a:ext>
            </a:extLst>
          </p:cNvPr>
          <p:cNvSpPr>
            <a:spLocks noGrp="1"/>
          </p:cNvSpPr>
          <p:nvPr>
            <p:ph type="sldNum" sz="quarter" idx="4"/>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30955721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43076-F4B3-874D-9B34-C22A2482369C}"/>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F59455-3B73-1942-AD47-9DC32FAA50BD}"/>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D05A724-3430-074D-9CD4-A9D8E602FD8B}"/>
              </a:ext>
            </a:extLst>
          </p:cNvPr>
          <p:cNvSpPr>
            <a:spLocks noGrp="1"/>
          </p:cNvSpPr>
          <p:nvPr>
            <p:ph sz="half" idx="2"/>
          </p:nvPr>
        </p:nvSpPr>
        <p:spPr>
          <a:xfrm>
            <a:off x="839789" y="2505077"/>
            <a:ext cx="5157787" cy="3349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119722-ECC7-1F43-AC74-32039D31DB34}"/>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770A8A6-5B46-6B46-BEF8-7891833B875A}"/>
              </a:ext>
            </a:extLst>
          </p:cNvPr>
          <p:cNvSpPr>
            <a:spLocks noGrp="1"/>
          </p:cNvSpPr>
          <p:nvPr>
            <p:ph sz="quarter" idx="4"/>
          </p:nvPr>
        </p:nvSpPr>
        <p:spPr>
          <a:xfrm>
            <a:off x="6172201" y="2505077"/>
            <a:ext cx="5183188" cy="3349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5CBAC9E8-6AAC-3C4D-8EF5-F610A0E2B826}"/>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11" name="Footer Placeholder 4">
            <a:extLst>
              <a:ext uri="{FF2B5EF4-FFF2-40B4-BE49-F238E27FC236}">
                <a16:creationId xmlns:a16="http://schemas.microsoft.com/office/drawing/2014/main" id="{B9A180D1-35F8-0149-A6D7-DD53B37328E7}"/>
              </a:ext>
            </a:extLst>
          </p:cNvPr>
          <p:cNvSpPr>
            <a:spLocks noGrp="1"/>
          </p:cNvSpPr>
          <p:nvPr>
            <p:ph type="ftr" sz="quarter" idx="11"/>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12" name="Slide Number Placeholder 5">
            <a:extLst>
              <a:ext uri="{FF2B5EF4-FFF2-40B4-BE49-F238E27FC236}">
                <a16:creationId xmlns:a16="http://schemas.microsoft.com/office/drawing/2014/main" id="{C0502D8B-BED0-B042-AD17-83639C6153D2}"/>
              </a:ext>
            </a:extLst>
          </p:cNvPr>
          <p:cNvSpPr>
            <a:spLocks noGrp="1"/>
          </p:cNvSpPr>
          <p:nvPr>
            <p:ph type="sldNum" sz="quarter" idx="12"/>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36610984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07F1F-A394-944D-A27E-83E4D631E5DC}"/>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22272A3-911A-634E-AA88-7352D01CDDE5}"/>
              </a:ext>
            </a:extLst>
          </p:cNvPr>
          <p:cNvSpPr>
            <a:spLocks noGrp="1"/>
          </p:cNvSpPr>
          <p:nvPr>
            <p:ph type="dt" sz="half" idx="2"/>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7" name="Footer Placeholder 4">
            <a:extLst>
              <a:ext uri="{FF2B5EF4-FFF2-40B4-BE49-F238E27FC236}">
                <a16:creationId xmlns:a16="http://schemas.microsoft.com/office/drawing/2014/main" id="{11E601A3-DF89-9F47-8F04-0AE021153FDC}"/>
              </a:ext>
            </a:extLst>
          </p:cNvPr>
          <p:cNvSpPr>
            <a:spLocks noGrp="1"/>
          </p:cNvSpPr>
          <p:nvPr>
            <p:ph type="ftr" sz="quarter" idx="3"/>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8" name="Slide Number Placeholder 5">
            <a:extLst>
              <a:ext uri="{FF2B5EF4-FFF2-40B4-BE49-F238E27FC236}">
                <a16:creationId xmlns:a16="http://schemas.microsoft.com/office/drawing/2014/main" id="{76A21FA5-FCED-7F4B-B1BE-6E9F760960BB}"/>
              </a:ext>
            </a:extLst>
          </p:cNvPr>
          <p:cNvSpPr>
            <a:spLocks noGrp="1"/>
          </p:cNvSpPr>
          <p:nvPr>
            <p:ph type="sldNum" sz="quarter" idx="4"/>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13864599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29427F3C-15C2-4745-9E13-C6D12AF9EA3A}"/>
              </a:ext>
            </a:extLst>
          </p:cNvPr>
          <p:cNvSpPr>
            <a:spLocks noGrp="1"/>
          </p:cNvSpPr>
          <p:nvPr>
            <p:ph type="dt" sz="half" idx="2"/>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6" name="Footer Placeholder 4">
            <a:extLst>
              <a:ext uri="{FF2B5EF4-FFF2-40B4-BE49-F238E27FC236}">
                <a16:creationId xmlns:a16="http://schemas.microsoft.com/office/drawing/2014/main" id="{CC727956-6C18-5040-A3E7-85A593BF2FD6}"/>
              </a:ext>
            </a:extLst>
          </p:cNvPr>
          <p:cNvSpPr>
            <a:spLocks noGrp="1"/>
          </p:cNvSpPr>
          <p:nvPr>
            <p:ph type="ftr" sz="quarter" idx="3"/>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7" name="Slide Number Placeholder 5">
            <a:extLst>
              <a:ext uri="{FF2B5EF4-FFF2-40B4-BE49-F238E27FC236}">
                <a16:creationId xmlns:a16="http://schemas.microsoft.com/office/drawing/2014/main" id="{E76C464B-4386-2743-8042-747BC7007DC6}"/>
              </a:ext>
            </a:extLst>
          </p:cNvPr>
          <p:cNvSpPr>
            <a:spLocks noGrp="1"/>
          </p:cNvSpPr>
          <p:nvPr>
            <p:ph type="sldNum" sz="quarter" idx="4"/>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18719389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B01D3-9AC1-3B4D-B0A9-3411B085D897}"/>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DA74E33-EFDF-014E-90E1-AF00DA4072BD}"/>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DDB932-E94A-7443-AB0D-043EE4CA258D}"/>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3">
            <a:extLst>
              <a:ext uri="{FF2B5EF4-FFF2-40B4-BE49-F238E27FC236}">
                <a16:creationId xmlns:a16="http://schemas.microsoft.com/office/drawing/2014/main" id="{25E739DA-3A4B-1242-8027-AB83E510EFE7}"/>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9" name="Footer Placeholder 4">
            <a:extLst>
              <a:ext uri="{FF2B5EF4-FFF2-40B4-BE49-F238E27FC236}">
                <a16:creationId xmlns:a16="http://schemas.microsoft.com/office/drawing/2014/main" id="{E6D2829E-3A5C-D84A-A0ED-41D9A5487C58}"/>
              </a:ext>
            </a:extLst>
          </p:cNvPr>
          <p:cNvSpPr>
            <a:spLocks noGrp="1"/>
          </p:cNvSpPr>
          <p:nvPr>
            <p:ph type="ftr" sz="quarter" idx="3"/>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10" name="Slide Number Placeholder 5">
            <a:extLst>
              <a:ext uri="{FF2B5EF4-FFF2-40B4-BE49-F238E27FC236}">
                <a16:creationId xmlns:a16="http://schemas.microsoft.com/office/drawing/2014/main" id="{B803C8B7-3E88-5A49-98C7-EDA1108D1DA9}"/>
              </a:ext>
            </a:extLst>
          </p:cNvPr>
          <p:cNvSpPr>
            <a:spLocks noGrp="1"/>
          </p:cNvSpPr>
          <p:nvPr>
            <p:ph type="sldNum" sz="quarter" idx="4"/>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34774642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A0AAA-9082-CA44-B30C-1FCF6508A52A}"/>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211C6BD-8C82-A642-8CA3-A18E5977D528}"/>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13A2396F-B99E-1A43-8B80-B14892E479E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3">
            <a:extLst>
              <a:ext uri="{FF2B5EF4-FFF2-40B4-BE49-F238E27FC236}">
                <a16:creationId xmlns:a16="http://schemas.microsoft.com/office/drawing/2014/main" id="{A8C1E906-1C28-F24C-BABF-75BE481D0C45}"/>
              </a:ext>
            </a:extLst>
          </p:cNvPr>
          <p:cNvSpPr>
            <a:spLocks noGrp="1"/>
          </p:cNvSpPr>
          <p:nvPr>
            <p:ph type="dt" sz="half" idx="10"/>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9" name="Footer Placeholder 4">
            <a:extLst>
              <a:ext uri="{FF2B5EF4-FFF2-40B4-BE49-F238E27FC236}">
                <a16:creationId xmlns:a16="http://schemas.microsoft.com/office/drawing/2014/main" id="{6B709A4C-C2F6-5841-BD53-5F5C3CA70F8A}"/>
              </a:ext>
            </a:extLst>
          </p:cNvPr>
          <p:cNvSpPr>
            <a:spLocks noGrp="1"/>
          </p:cNvSpPr>
          <p:nvPr>
            <p:ph type="ftr" sz="quarter" idx="3"/>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10" name="Slide Number Placeholder 5">
            <a:extLst>
              <a:ext uri="{FF2B5EF4-FFF2-40B4-BE49-F238E27FC236}">
                <a16:creationId xmlns:a16="http://schemas.microsoft.com/office/drawing/2014/main" id="{48247DD3-398B-4846-9387-27EA27D6042F}"/>
              </a:ext>
            </a:extLst>
          </p:cNvPr>
          <p:cNvSpPr>
            <a:spLocks noGrp="1"/>
          </p:cNvSpPr>
          <p:nvPr>
            <p:ph type="sldNum" sz="quarter" idx="4"/>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28850154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5DAD9-6C5D-BF41-8B8D-AD88C5C3CD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8A7BE1-46C2-E044-8C9B-CBF2898A96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BEC9C9D-869E-ED45-A170-43CC9A30178C}"/>
              </a:ext>
            </a:extLst>
          </p:cNvPr>
          <p:cNvSpPr>
            <a:spLocks noGrp="1"/>
          </p:cNvSpPr>
          <p:nvPr>
            <p:ph type="dt" sz="half" idx="2"/>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8" name="Footer Placeholder 4">
            <a:extLst>
              <a:ext uri="{FF2B5EF4-FFF2-40B4-BE49-F238E27FC236}">
                <a16:creationId xmlns:a16="http://schemas.microsoft.com/office/drawing/2014/main" id="{817B8D9C-9ADD-6B45-8E2B-7769EEDE1A63}"/>
              </a:ext>
            </a:extLst>
          </p:cNvPr>
          <p:cNvSpPr>
            <a:spLocks noGrp="1"/>
          </p:cNvSpPr>
          <p:nvPr>
            <p:ph type="ftr" sz="quarter" idx="3"/>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9" name="Slide Number Placeholder 5">
            <a:extLst>
              <a:ext uri="{FF2B5EF4-FFF2-40B4-BE49-F238E27FC236}">
                <a16:creationId xmlns:a16="http://schemas.microsoft.com/office/drawing/2014/main" id="{D644A431-A29A-AC48-856C-77DA4F5F106A}"/>
              </a:ext>
            </a:extLst>
          </p:cNvPr>
          <p:cNvSpPr>
            <a:spLocks noGrp="1"/>
          </p:cNvSpPr>
          <p:nvPr>
            <p:ph type="sldNum" sz="quarter" idx="4"/>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25244524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3C0B00-4E11-4944-B46F-B77E46A683A1}"/>
              </a:ext>
            </a:extLst>
          </p:cNvPr>
          <p:cNvSpPr>
            <a:spLocks noGrp="1"/>
          </p:cNvSpPr>
          <p:nvPr>
            <p:ph type="title" orient="vert"/>
          </p:nvPr>
        </p:nvSpPr>
        <p:spPr>
          <a:xfrm>
            <a:off x="8724901" y="365125"/>
            <a:ext cx="2628900" cy="54790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8D69EF-EC72-2A44-BC63-AD3F322D353F}"/>
              </a:ext>
            </a:extLst>
          </p:cNvPr>
          <p:cNvSpPr>
            <a:spLocks noGrp="1"/>
          </p:cNvSpPr>
          <p:nvPr>
            <p:ph type="body" orient="vert" idx="1"/>
          </p:nvPr>
        </p:nvSpPr>
        <p:spPr>
          <a:xfrm>
            <a:off x="838201" y="365125"/>
            <a:ext cx="7734300" cy="54790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F7149F3-B0BC-364B-985D-FFBCCB6F9BCC}"/>
              </a:ext>
            </a:extLst>
          </p:cNvPr>
          <p:cNvSpPr>
            <a:spLocks noGrp="1"/>
          </p:cNvSpPr>
          <p:nvPr>
            <p:ph type="dt" sz="half" idx="2"/>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8" name="Footer Placeholder 4">
            <a:extLst>
              <a:ext uri="{FF2B5EF4-FFF2-40B4-BE49-F238E27FC236}">
                <a16:creationId xmlns:a16="http://schemas.microsoft.com/office/drawing/2014/main" id="{750CD5DF-2504-1745-9306-E0EAB99D7650}"/>
              </a:ext>
            </a:extLst>
          </p:cNvPr>
          <p:cNvSpPr>
            <a:spLocks noGrp="1"/>
          </p:cNvSpPr>
          <p:nvPr>
            <p:ph type="ftr" sz="quarter" idx="3"/>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9" name="Slide Number Placeholder 5">
            <a:extLst>
              <a:ext uri="{FF2B5EF4-FFF2-40B4-BE49-F238E27FC236}">
                <a16:creationId xmlns:a16="http://schemas.microsoft.com/office/drawing/2014/main" id="{3D12F429-73D9-5E4E-9D2D-BB01032522D9}"/>
              </a:ext>
            </a:extLst>
          </p:cNvPr>
          <p:cNvSpPr>
            <a:spLocks noGrp="1"/>
          </p:cNvSpPr>
          <p:nvPr>
            <p:ph type="sldNum" sz="quarter" idx="4"/>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478819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6423"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469351"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36423"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grpSp>
        <p:nvGrpSpPr>
          <p:cNvPr id="8" name="Group 7">
            <a:extLst>
              <a:ext uri="{FF2B5EF4-FFF2-40B4-BE49-F238E27FC236}">
                <a16:creationId xmlns:a16="http://schemas.microsoft.com/office/drawing/2014/main" id="{2A4BCC05-B5C6-441D-9871-1CF19EA7F76D}"/>
              </a:ext>
            </a:extLst>
          </p:cNvPr>
          <p:cNvGrpSpPr/>
          <p:nvPr/>
        </p:nvGrpSpPr>
        <p:grpSpPr>
          <a:xfrm>
            <a:off x="393326" y="0"/>
            <a:ext cx="942407" cy="1799820"/>
            <a:chOff x="517673" y="-1"/>
            <a:chExt cx="1471474" cy="5849418"/>
          </a:xfrm>
        </p:grpSpPr>
        <p:sp>
          <p:nvSpPr>
            <p:cNvPr id="9" name="Rectangle 8">
              <a:extLst>
                <a:ext uri="{FF2B5EF4-FFF2-40B4-BE49-F238E27FC236}">
                  <a16:creationId xmlns:a16="http://schemas.microsoft.com/office/drawing/2014/main" id="{C80EEDA8-2717-4A67-B8DD-5D467A5D38FD}"/>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0" name="Rectangle 9">
              <a:extLst>
                <a:ext uri="{FF2B5EF4-FFF2-40B4-BE49-F238E27FC236}">
                  <a16:creationId xmlns:a16="http://schemas.microsoft.com/office/drawing/2014/main" id="{85A9572F-3BDA-4229-9479-B6E6D6BFA41D}"/>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1" name="Rectangle 10">
              <a:extLst>
                <a:ext uri="{FF2B5EF4-FFF2-40B4-BE49-F238E27FC236}">
                  <a16:creationId xmlns:a16="http://schemas.microsoft.com/office/drawing/2014/main" id="{C5041115-E77D-470D-9CD8-D393E532923F}"/>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2" name="Rectangle 11">
              <a:extLst>
                <a:ext uri="{FF2B5EF4-FFF2-40B4-BE49-F238E27FC236}">
                  <a16:creationId xmlns:a16="http://schemas.microsoft.com/office/drawing/2014/main" id="{A0D0A0A2-B5A8-4431-92C0-BA695864FAFB}"/>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grpSp>
      <p:sp>
        <p:nvSpPr>
          <p:cNvPr id="16" name="Date Placeholder 3">
            <a:extLst>
              <a:ext uri="{FF2B5EF4-FFF2-40B4-BE49-F238E27FC236}">
                <a16:creationId xmlns:a16="http://schemas.microsoft.com/office/drawing/2014/main" id="{4A468EC1-F20C-B042-AEF7-AA8D278E5ED8}"/>
              </a:ext>
            </a:extLst>
          </p:cNvPr>
          <p:cNvSpPr>
            <a:spLocks noGrp="1"/>
          </p:cNvSpPr>
          <p:nvPr>
            <p:ph type="dt" sz="half" idx="10"/>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17" name="Footer Placeholder 4">
            <a:extLst>
              <a:ext uri="{FF2B5EF4-FFF2-40B4-BE49-F238E27FC236}">
                <a16:creationId xmlns:a16="http://schemas.microsoft.com/office/drawing/2014/main" id="{17E4BCA6-9659-8E43-8243-BCAA664B93A3}"/>
              </a:ext>
            </a:extLst>
          </p:cNvPr>
          <p:cNvSpPr>
            <a:spLocks noGrp="1"/>
          </p:cNvSpPr>
          <p:nvPr>
            <p:ph type="ftr" sz="quarter" idx="11"/>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18" name="Slide Number Placeholder 5">
            <a:extLst>
              <a:ext uri="{FF2B5EF4-FFF2-40B4-BE49-F238E27FC236}">
                <a16:creationId xmlns:a16="http://schemas.microsoft.com/office/drawing/2014/main" id="{695F9BE1-B5E4-694A-BDA8-98E35BE6BAB1}"/>
              </a:ext>
            </a:extLst>
          </p:cNvPr>
          <p:cNvSpPr>
            <a:spLocks noGrp="1"/>
          </p:cNvSpPr>
          <p:nvPr>
            <p:ph type="sldNum" sz="quarter" idx="12"/>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1653421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8426"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626475"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448426"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grpSp>
        <p:nvGrpSpPr>
          <p:cNvPr id="8" name="Group 7">
            <a:extLst>
              <a:ext uri="{FF2B5EF4-FFF2-40B4-BE49-F238E27FC236}">
                <a16:creationId xmlns:a16="http://schemas.microsoft.com/office/drawing/2014/main" id="{C6CB5016-94DD-45DC-81A3-E2B4291BF7AA}"/>
              </a:ext>
            </a:extLst>
          </p:cNvPr>
          <p:cNvGrpSpPr/>
          <p:nvPr/>
        </p:nvGrpSpPr>
        <p:grpSpPr>
          <a:xfrm>
            <a:off x="393326" y="0"/>
            <a:ext cx="942407" cy="1799820"/>
            <a:chOff x="517673" y="-1"/>
            <a:chExt cx="1471474" cy="5849418"/>
          </a:xfrm>
        </p:grpSpPr>
        <p:sp>
          <p:nvSpPr>
            <p:cNvPr id="9" name="Rectangle 8">
              <a:extLst>
                <a:ext uri="{FF2B5EF4-FFF2-40B4-BE49-F238E27FC236}">
                  <a16:creationId xmlns:a16="http://schemas.microsoft.com/office/drawing/2014/main" id="{E583B18B-0EA3-4A17-ACE9-65B0002314F2}"/>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0" name="Rectangle 9">
              <a:extLst>
                <a:ext uri="{FF2B5EF4-FFF2-40B4-BE49-F238E27FC236}">
                  <a16:creationId xmlns:a16="http://schemas.microsoft.com/office/drawing/2014/main" id="{8754C848-C30C-40DE-B32F-567677287E43}"/>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1" name="Rectangle 10">
              <a:extLst>
                <a:ext uri="{FF2B5EF4-FFF2-40B4-BE49-F238E27FC236}">
                  <a16:creationId xmlns:a16="http://schemas.microsoft.com/office/drawing/2014/main" id="{CE5C5BD4-A6DC-4DA6-B1B3-0E126DF46D57}"/>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12" name="Rectangle 11">
              <a:extLst>
                <a:ext uri="{FF2B5EF4-FFF2-40B4-BE49-F238E27FC236}">
                  <a16:creationId xmlns:a16="http://schemas.microsoft.com/office/drawing/2014/main" id="{9F9CA467-4B3F-4057-A922-7F0254E7DF01}"/>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grpSp>
      <p:sp>
        <p:nvSpPr>
          <p:cNvPr id="16" name="Date Placeholder 3">
            <a:extLst>
              <a:ext uri="{FF2B5EF4-FFF2-40B4-BE49-F238E27FC236}">
                <a16:creationId xmlns:a16="http://schemas.microsoft.com/office/drawing/2014/main" id="{BCB6E200-0B13-DF44-B5F5-C0C61FA6052B}"/>
              </a:ext>
            </a:extLst>
          </p:cNvPr>
          <p:cNvSpPr>
            <a:spLocks noGrp="1"/>
          </p:cNvSpPr>
          <p:nvPr>
            <p:ph type="dt" sz="half" idx="10"/>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17" name="Footer Placeholder 4">
            <a:extLst>
              <a:ext uri="{FF2B5EF4-FFF2-40B4-BE49-F238E27FC236}">
                <a16:creationId xmlns:a16="http://schemas.microsoft.com/office/drawing/2014/main" id="{3891ED7E-759D-254D-AC55-423B3FA16F26}"/>
              </a:ext>
            </a:extLst>
          </p:cNvPr>
          <p:cNvSpPr>
            <a:spLocks noGrp="1"/>
          </p:cNvSpPr>
          <p:nvPr>
            <p:ph type="ftr" sz="quarter" idx="11"/>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18" name="Slide Number Placeholder 5">
            <a:extLst>
              <a:ext uri="{FF2B5EF4-FFF2-40B4-BE49-F238E27FC236}">
                <a16:creationId xmlns:a16="http://schemas.microsoft.com/office/drawing/2014/main" id="{178F5CE1-5973-1845-ADFD-784512167815}"/>
              </a:ext>
            </a:extLst>
          </p:cNvPr>
          <p:cNvSpPr>
            <a:spLocks noGrp="1"/>
          </p:cNvSpPr>
          <p:nvPr>
            <p:ph type="sldNum" sz="quarter" idx="12"/>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636321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2488" y="80950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10588" y="2415360"/>
            <a:ext cx="10515600" cy="25282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23A60547-F1A5-F64C-AB63-F1BA097AF481}"/>
              </a:ext>
            </a:extLst>
          </p:cNvPr>
          <p:cNvSpPr/>
          <p:nvPr userDrawn="1"/>
        </p:nvSpPr>
        <p:spPr>
          <a:xfrm>
            <a:off x="257036" y="6448285"/>
            <a:ext cx="11677928" cy="134176"/>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latin typeface="Gill Sans MT" panose="020B0502020104020203" pitchFamily="34" charset="0"/>
            </a:endParaRPr>
          </a:p>
        </p:txBody>
      </p:sp>
      <p:pic>
        <p:nvPicPr>
          <p:cNvPr id="8" name="Picture 7">
            <a:extLst>
              <a:ext uri="{FF2B5EF4-FFF2-40B4-BE49-F238E27FC236}">
                <a16:creationId xmlns:a16="http://schemas.microsoft.com/office/drawing/2014/main" id="{8E897867-29BE-45E1-B10E-B379A5ACD6AD}"/>
              </a:ext>
            </a:extLst>
          </p:cNvPr>
          <p:cNvPicPr/>
          <p:nvPr userDrawn="1"/>
        </p:nvPicPr>
        <p:blipFill>
          <a:blip r:embed="rId13" cstate="print">
            <a:extLst>
              <a:ext uri="{28A0092B-C50C-407E-A947-70E740481C1C}">
                <a14:useLocalDpi xmlns:a14="http://schemas.microsoft.com/office/drawing/2010/main" val="0"/>
              </a:ext>
            </a:extLst>
          </a:blip>
          <a:stretch>
            <a:fillRect/>
          </a:stretch>
        </p:blipFill>
        <p:spPr>
          <a:xfrm>
            <a:off x="-118384" y="5409381"/>
            <a:ext cx="3545840" cy="1034415"/>
          </a:xfrm>
          <a:prstGeom prst="rect">
            <a:avLst/>
          </a:prstGeom>
        </p:spPr>
      </p:pic>
      <p:pic>
        <p:nvPicPr>
          <p:cNvPr id="9" name="Picture 8">
            <a:extLst>
              <a:ext uri="{FF2B5EF4-FFF2-40B4-BE49-F238E27FC236}">
                <a16:creationId xmlns:a16="http://schemas.microsoft.com/office/drawing/2014/main" id="{88CF8EA6-6AF2-493F-A043-7145C339F39C}"/>
              </a:ext>
            </a:extLst>
          </p:cNvPr>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69561" y="5720537"/>
            <a:ext cx="2802467" cy="476250"/>
          </a:xfrm>
          <a:prstGeom prst="rect">
            <a:avLst/>
          </a:prstGeom>
          <a:noFill/>
          <a:ln>
            <a:noFill/>
          </a:ln>
        </p:spPr>
      </p:pic>
      <p:pic>
        <p:nvPicPr>
          <p:cNvPr id="10" name="Picture 9">
            <a:extLst>
              <a:ext uri="{FF2B5EF4-FFF2-40B4-BE49-F238E27FC236}">
                <a16:creationId xmlns:a16="http://schemas.microsoft.com/office/drawing/2014/main" id="{460C5558-5E38-4472-926E-A6A2BCF5C6AF}"/>
              </a:ext>
            </a:extLst>
          </p:cNvPr>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972028" y="5408136"/>
            <a:ext cx="3098800" cy="914400"/>
          </a:xfrm>
          <a:prstGeom prst="rect">
            <a:avLst/>
          </a:prstGeom>
          <a:noFill/>
          <a:ln>
            <a:noFill/>
          </a:ln>
        </p:spPr>
      </p:pic>
      <p:pic>
        <p:nvPicPr>
          <p:cNvPr id="11" name="Picture 10">
            <a:extLst>
              <a:ext uri="{FF2B5EF4-FFF2-40B4-BE49-F238E27FC236}">
                <a16:creationId xmlns:a16="http://schemas.microsoft.com/office/drawing/2014/main" id="{F0CAD354-4223-4378-91B9-C3893043263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252724" y="5666410"/>
            <a:ext cx="2682240" cy="520355"/>
          </a:xfrm>
          <a:prstGeom prst="rect">
            <a:avLst/>
          </a:prstGeom>
        </p:spPr>
      </p:pic>
    </p:spTree>
    <p:extLst>
      <p:ext uri="{BB962C8B-B14F-4D97-AF65-F5344CB8AC3E}">
        <p14:creationId xmlns:p14="http://schemas.microsoft.com/office/powerpoint/2010/main" val="2063965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baseline="0">
          <a:solidFill>
            <a:schemeClr val="tx1"/>
          </a:solidFill>
          <a:latin typeface="Gill Sans MT" panose="020B0502020104020203"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baseline="0">
          <a:solidFill>
            <a:schemeClr val="tx1"/>
          </a:solidFill>
          <a:latin typeface="Gill Sans MT" panose="020B05020201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chemeClr val="tx1"/>
          </a:solidFill>
          <a:latin typeface="Gill Sans MT" panose="020B05020201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chemeClr val="tx1"/>
          </a:solidFill>
          <a:latin typeface="Gill Sans MT" panose="020B0502020104020203"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tx1"/>
          </a:solidFill>
          <a:latin typeface="Gill Sans MT" panose="020B0502020104020203"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tx1"/>
          </a:solidFill>
          <a:latin typeface="Gill Sans MT" panose="020B05020201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51098B-68C8-4D4A-9FEA-FEF6D97DE567}"/>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B5E7D81-45EE-4CD0-9138-026B1D9C1D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93D5ED-C16F-4E49-BD11-396AE5CC115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Gill Sans MT" panose="020B0502020104020203" pitchFamily="34" charset="0"/>
              </a:defRPr>
            </a:lvl1pPr>
          </a:lstStyle>
          <a:p>
            <a:fld id="{6B417091-148C-448A-9E64-87CB889F51AC}" type="datetimeFigureOut">
              <a:rPr lang="en-US" smtClean="0"/>
              <a:pPr/>
              <a:t>12/10/2023</a:t>
            </a:fld>
            <a:endParaRPr lang="en-US" dirty="0"/>
          </a:p>
        </p:txBody>
      </p:sp>
      <p:sp>
        <p:nvSpPr>
          <p:cNvPr id="5" name="Footer Placeholder 4">
            <a:extLst>
              <a:ext uri="{FF2B5EF4-FFF2-40B4-BE49-F238E27FC236}">
                <a16:creationId xmlns:a16="http://schemas.microsoft.com/office/drawing/2014/main" id="{03C230C8-ACB5-452A-A8E2-DDCAF2BAD4F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Gill Sans MT" panose="020B0502020104020203" pitchFamily="34" charset="0"/>
              </a:defRPr>
            </a:lvl1pPr>
          </a:lstStyle>
          <a:p>
            <a:endParaRPr lang="en-US" dirty="0"/>
          </a:p>
        </p:txBody>
      </p:sp>
      <p:sp>
        <p:nvSpPr>
          <p:cNvPr id="6" name="Slide Number Placeholder 5">
            <a:extLst>
              <a:ext uri="{FF2B5EF4-FFF2-40B4-BE49-F238E27FC236}">
                <a16:creationId xmlns:a16="http://schemas.microsoft.com/office/drawing/2014/main" id="{27F4F7FB-316F-4AFA-9609-97FD455098D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Gill Sans MT" panose="020B0502020104020203" pitchFamily="34" charset="0"/>
              </a:defRPr>
            </a:lvl1pPr>
          </a:lstStyle>
          <a:p>
            <a:fld id="{E9D4B93C-5853-47D8-AE26-6C02CA128190}" type="slidenum">
              <a:rPr lang="en-US" smtClean="0"/>
              <a:pPr/>
              <a:t>‹#›</a:t>
            </a:fld>
            <a:endParaRPr lang="en-US" dirty="0"/>
          </a:p>
        </p:txBody>
      </p:sp>
    </p:spTree>
    <p:extLst>
      <p:ext uri="{BB962C8B-B14F-4D97-AF65-F5344CB8AC3E}">
        <p14:creationId xmlns:p14="http://schemas.microsoft.com/office/powerpoint/2010/main" val="110513058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F6DD1A-1319-5442-B8E9-E532F9DB9780}"/>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BAB0BA6-7B19-C242-9DDF-3D7D5D0107FA}"/>
              </a:ext>
            </a:extLst>
          </p:cNvPr>
          <p:cNvSpPr>
            <a:spLocks noGrp="1"/>
          </p:cNvSpPr>
          <p:nvPr>
            <p:ph type="body" idx="1"/>
          </p:nvPr>
        </p:nvSpPr>
        <p:spPr>
          <a:xfrm>
            <a:off x="838200" y="1825625"/>
            <a:ext cx="10515600" cy="38870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852A5676-F1B2-0447-9DC5-CD1800D39EA9}"/>
              </a:ext>
            </a:extLst>
          </p:cNvPr>
          <p:cNvSpPr/>
          <p:nvPr userDrawn="1"/>
        </p:nvSpPr>
        <p:spPr>
          <a:xfrm>
            <a:off x="227308" y="6522347"/>
            <a:ext cx="11677928" cy="134176"/>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latin typeface="Gill Sans MT" panose="020B0502020104020203" pitchFamily="34" charset="0"/>
            </a:endParaRPr>
          </a:p>
        </p:txBody>
      </p:sp>
      <p:pic>
        <p:nvPicPr>
          <p:cNvPr id="8" name="Picture 7">
            <a:extLst>
              <a:ext uri="{FF2B5EF4-FFF2-40B4-BE49-F238E27FC236}">
                <a16:creationId xmlns:a16="http://schemas.microsoft.com/office/drawing/2014/main" id="{9C523705-7A18-DA4E-B02B-269201B8F3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78488" y="6492620"/>
            <a:ext cx="1219200" cy="236525"/>
          </a:xfrm>
          <a:prstGeom prst="rect">
            <a:avLst/>
          </a:prstGeom>
        </p:spPr>
      </p:pic>
      <p:sp>
        <p:nvSpPr>
          <p:cNvPr id="9" name="Date Placeholder 3">
            <a:extLst>
              <a:ext uri="{FF2B5EF4-FFF2-40B4-BE49-F238E27FC236}">
                <a16:creationId xmlns:a16="http://schemas.microsoft.com/office/drawing/2014/main" id="{D99A6C87-C506-ED40-A10A-F3E31C91E3B2}"/>
              </a:ext>
            </a:extLst>
          </p:cNvPr>
          <p:cNvSpPr>
            <a:spLocks noGrp="1"/>
          </p:cNvSpPr>
          <p:nvPr>
            <p:ph type="dt" sz="half" idx="2"/>
          </p:nvPr>
        </p:nvSpPr>
        <p:spPr>
          <a:xfrm>
            <a:off x="224733" y="6092399"/>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10" name="Footer Placeholder 4">
            <a:extLst>
              <a:ext uri="{FF2B5EF4-FFF2-40B4-BE49-F238E27FC236}">
                <a16:creationId xmlns:a16="http://schemas.microsoft.com/office/drawing/2014/main" id="{D9EB8617-E1F3-2C45-95C2-41EFC8B750C9}"/>
              </a:ext>
            </a:extLst>
          </p:cNvPr>
          <p:cNvSpPr>
            <a:spLocks noGrp="1"/>
          </p:cNvSpPr>
          <p:nvPr>
            <p:ph type="ftr" sz="quarter" idx="3"/>
          </p:nvPr>
        </p:nvSpPr>
        <p:spPr>
          <a:xfrm>
            <a:off x="4895715" y="6092397"/>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11" name="Slide Number Placeholder 5">
            <a:extLst>
              <a:ext uri="{FF2B5EF4-FFF2-40B4-BE49-F238E27FC236}">
                <a16:creationId xmlns:a16="http://schemas.microsoft.com/office/drawing/2014/main" id="{F7609064-934A-3644-BBB0-6F53D119CE6D}"/>
              </a:ext>
            </a:extLst>
          </p:cNvPr>
          <p:cNvSpPr>
            <a:spLocks noGrp="1"/>
          </p:cNvSpPr>
          <p:nvPr>
            <p:ph type="sldNum" sz="quarter" idx="4"/>
          </p:nvPr>
        </p:nvSpPr>
        <p:spPr>
          <a:xfrm>
            <a:off x="11315835" y="6092398"/>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3035020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baseline="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EC1C2F-CF7B-1A49-92F4-655F6FD79F5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80B6F21-9D0C-234C-AAC7-84116DE87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9643A551-D716-4543-94D1-7CA306E9FCAD}"/>
              </a:ext>
            </a:extLst>
          </p:cNvPr>
          <p:cNvSpPr>
            <a:spLocks noGrp="1"/>
          </p:cNvSpPr>
          <p:nvPr>
            <p:ph type="dt" sz="half" idx="2"/>
          </p:nvPr>
        </p:nvSpPr>
        <p:spPr>
          <a:xfrm>
            <a:off x="224733" y="6310315"/>
            <a:ext cx="2743200" cy="365125"/>
          </a:xfrm>
          <a:prstGeom prst="rect">
            <a:avLst/>
          </a:prstGeom>
        </p:spPr>
        <p:txBody>
          <a:bodyPr/>
          <a:lstStyle>
            <a:lvl1pPr>
              <a:defRPr sz="1600" baseline="0">
                <a:latin typeface="Gill Sans MT" panose="020B0502020104020203" pitchFamily="34" charset="0"/>
              </a:defRPr>
            </a:lvl1pPr>
          </a:lstStyle>
          <a:p>
            <a:fld id="{2EB8E79F-41F0-47FC-A674-C9A7B48DED28}" type="datetimeFigureOut">
              <a:rPr lang="en-US" smtClean="0"/>
              <a:pPr/>
              <a:t>12/10/2023</a:t>
            </a:fld>
            <a:endParaRPr lang="en-US" dirty="0"/>
          </a:p>
        </p:txBody>
      </p:sp>
      <p:sp>
        <p:nvSpPr>
          <p:cNvPr id="8" name="Footer Placeholder 4">
            <a:extLst>
              <a:ext uri="{FF2B5EF4-FFF2-40B4-BE49-F238E27FC236}">
                <a16:creationId xmlns:a16="http://schemas.microsoft.com/office/drawing/2014/main" id="{40E76BC9-CFF6-2B49-8D12-880AFEB66D8B}"/>
              </a:ext>
            </a:extLst>
          </p:cNvPr>
          <p:cNvSpPr>
            <a:spLocks noGrp="1"/>
          </p:cNvSpPr>
          <p:nvPr>
            <p:ph type="ftr" sz="quarter" idx="3"/>
          </p:nvPr>
        </p:nvSpPr>
        <p:spPr>
          <a:xfrm>
            <a:off x="4895715" y="6310313"/>
            <a:ext cx="4114800" cy="365125"/>
          </a:xfrm>
          <a:prstGeom prst="rect">
            <a:avLst/>
          </a:prstGeom>
        </p:spPr>
        <p:txBody>
          <a:bodyPr/>
          <a:lstStyle>
            <a:lvl1pPr>
              <a:defRPr sz="1600" baseline="0">
                <a:latin typeface="Gill Sans MT" panose="020B0502020104020203" pitchFamily="34" charset="0"/>
              </a:defRPr>
            </a:lvl1pPr>
          </a:lstStyle>
          <a:p>
            <a:endParaRPr lang="en-US" dirty="0"/>
          </a:p>
        </p:txBody>
      </p:sp>
      <p:sp>
        <p:nvSpPr>
          <p:cNvPr id="9" name="Slide Number Placeholder 5">
            <a:extLst>
              <a:ext uri="{FF2B5EF4-FFF2-40B4-BE49-F238E27FC236}">
                <a16:creationId xmlns:a16="http://schemas.microsoft.com/office/drawing/2014/main" id="{DB9F53E5-EAA1-CD4F-99A8-EB71742D587A}"/>
              </a:ext>
            </a:extLst>
          </p:cNvPr>
          <p:cNvSpPr>
            <a:spLocks noGrp="1"/>
          </p:cNvSpPr>
          <p:nvPr>
            <p:ph type="sldNum" sz="quarter" idx="4"/>
          </p:nvPr>
        </p:nvSpPr>
        <p:spPr>
          <a:xfrm>
            <a:off x="11315835" y="6310314"/>
            <a:ext cx="651432" cy="365125"/>
          </a:xfrm>
          <a:prstGeom prst="rect">
            <a:avLst/>
          </a:prstGeom>
        </p:spPr>
        <p:txBody>
          <a:bodyPr/>
          <a:lstStyle>
            <a:lvl1pPr>
              <a:defRPr sz="1600" baseline="0">
                <a:latin typeface="Gill Sans MT" panose="020B0502020104020203" pitchFamily="34" charset="0"/>
              </a:defRPr>
            </a:lvl1pPr>
          </a:lstStyle>
          <a:p>
            <a:fld id="{13CC7507-AA0B-40FE-B2D2-E45D6B1D1407}" type="slidenum">
              <a:rPr lang="en-US" smtClean="0"/>
              <a:pPr/>
              <a:t>‹#›</a:t>
            </a:fld>
            <a:endParaRPr lang="en-US" dirty="0"/>
          </a:p>
        </p:txBody>
      </p:sp>
    </p:spTree>
    <p:extLst>
      <p:ext uri="{BB962C8B-B14F-4D97-AF65-F5344CB8AC3E}">
        <p14:creationId xmlns:p14="http://schemas.microsoft.com/office/powerpoint/2010/main" val="24312365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baseline="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35480" y="197634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3629262"/>
            <a:ext cx="10515600" cy="25282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8BFEFDDC-ABF8-704C-AE13-C9BC2CFC6839}"/>
              </a:ext>
            </a:extLst>
          </p:cNvPr>
          <p:cNvSpPr/>
          <p:nvPr/>
        </p:nvSpPr>
        <p:spPr>
          <a:xfrm>
            <a:off x="337931" y="6420985"/>
            <a:ext cx="11506960" cy="158721"/>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dirty="0">
              <a:latin typeface="Gill Sans MT" panose="020B0502020104020203" pitchFamily="34" charset="0"/>
            </a:endParaRPr>
          </a:p>
        </p:txBody>
      </p:sp>
      <p:pic>
        <p:nvPicPr>
          <p:cNvPr id="10" name="Picture 9">
            <a:extLst>
              <a:ext uri="{FF2B5EF4-FFF2-40B4-BE49-F238E27FC236}">
                <a16:creationId xmlns:a16="http://schemas.microsoft.com/office/drawing/2014/main" id="{7A9FC538-7FC3-9847-A133-E69FF15809E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09769" y="6401107"/>
            <a:ext cx="914400" cy="236525"/>
          </a:xfrm>
          <a:prstGeom prst="rect">
            <a:avLst/>
          </a:prstGeom>
        </p:spPr>
      </p:pic>
      <p:grpSp>
        <p:nvGrpSpPr>
          <p:cNvPr id="6" name="Group 5">
            <a:extLst>
              <a:ext uri="{FF2B5EF4-FFF2-40B4-BE49-F238E27FC236}">
                <a16:creationId xmlns:a16="http://schemas.microsoft.com/office/drawing/2014/main" id="{209D5A99-4161-8B4D-9DFA-816DD4659D87}"/>
              </a:ext>
            </a:extLst>
          </p:cNvPr>
          <p:cNvGrpSpPr/>
          <p:nvPr/>
        </p:nvGrpSpPr>
        <p:grpSpPr>
          <a:xfrm>
            <a:off x="393327" y="0"/>
            <a:ext cx="942407" cy="1799820"/>
            <a:chOff x="517673" y="-1"/>
            <a:chExt cx="1471474" cy="5849418"/>
          </a:xfrm>
        </p:grpSpPr>
        <p:sp>
          <p:nvSpPr>
            <p:cNvPr id="7" name="Rectangle 6">
              <a:extLst>
                <a:ext uri="{FF2B5EF4-FFF2-40B4-BE49-F238E27FC236}">
                  <a16:creationId xmlns:a16="http://schemas.microsoft.com/office/drawing/2014/main" id="{C659AB58-64A8-6C46-8ED0-6A5A47AD1BF1}"/>
                </a:ext>
              </a:extLst>
            </p:cNvPr>
            <p:cNvSpPr/>
            <p:nvPr/>
          </p:nvSpPr>
          <p:spPr>
            <a:xfrm>
              <a:off x="517673" y="-1"/>
              <a:ext cx="320041" cy="5080482"/>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8" name="Rectangle 7">
              <a:extLst>
                <a:ext uri="{FF2B5EF4-FFF2-40B4-BE49-F238E27FC236}">
                  <a16:creationId xmlns:a16="http://schemas.microsoft.com/office/drawing/2014/main" id="{9029EDA1-C38D-EC4A-B17C-5A469D37B60A}"/>
                </a:ext>
              </a:extLst>
            </p:cNvPr>
            <p:cNvSpPr/>
            <p:nvPr/>
          </p:nvSpPr>
          <p:spPr>
            <a:xfrm>
              <a:off x="901484" y="-1"/>
              <a:ext cx="320041" cy="5849418"/>
            </a:xfrm>
            <a:prstGeom prst="rect">
              <a:avLst/>
            </a:prstGeom>
            <a:solidFill>
              <a:srgbClr val="66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1" name="Rectangle 10">
              <a:extLst>
                <a:ext uri="{FF2B5EF4-FFF2-40B4-BE49-F238E27FC236}">
                  <a16:creationId xmlns:a16="http://schemas.microsoft.com/office/drawing/2014/main" id="{2734E2EF-1D84-8549-B32A-B360CDAD75FA}"/>
                </a:ext>
              </a:extLst>
            </p:cNvPr>
            <p:cNvSpPr/>
            <p:nvPr/>
          </p:nvSpPr>
          <p:spPr>
            <a:xfrm>
              <a:off x="1285295" y="1"/>
              <a:ext cx="320041" cy="5446642"/>
            </a:xfrm>
            <a:prstGeom prst="rect">
              <a:avLst/>
            </a:prstGeom>
            <a:solidFill>
              <a:srgbClr val="E9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2" name="Rectangle 11">
              <a:extLst>
                <a:ext uri="{FF2B5EF4-FFF2-40B4-BE49-F238E27FC236}">
                  <a16:creationId xmlns:a16="http://schemas.microsoft.com/office/drawing/2014/main" id="{26E2D972-FE68-584C-A100-4BE9715C00CA}"/>
                </a:ext>
              </a:extLst>
            </p:cNvPr>
            <p:cNvSpPr/>
            <p:nvPr/>
          </p:nvSpPr>
          <p:spPr>
            <a:xfrm flipH="1">
              <a:off x="1669106" y="3"/>
              <a:ext cx="320041" cy="4888245"/>
            </a:xfrm>
            <a:prstGeom prst="rect">
              <a:avLst/>
            </a:prstGeom>
            <a:solidFill>
              <a:srgbClr val="FF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spTree>
    <p:extLst>
      <p:ext uri="{BB962C8B-B14F-4D97-AF65-F5344CB8AC3E}">
        <p14:creationId xmlns:p14="http://schemas.microsoft.com/office/powerpoint/2010/main" val="24359718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514350" rtl="0" eaLnBrk="1" latinLnBrk="0" hangingPunct="1">
        <a:lnSpc>
          <a:spcPct val="90000"/>
        </a:lnSpc>
        <a:spcBef>
          <a:spcPct val="0"/>
        </a:spcBef>
        <a:buNone/>
        <a:defRPr sz="2475" kern="1200" baseline="0">
          <a:solidFill>
            <a:schemeClr val="tx1"/>
          </a:solidFill>
          <a:latin typeface="Gill Sans MT" panose="020B0502020104020203" pitchFamily="34" charset="0"/>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baseline="0">
          <a:solidFill>
            <a:schemeClr val="tx1"/>
          </a:solidFill>
          <a:latin typeface="Gill Sans MT" panose="020B0502020104020203" pitchFamily="34" charset="0"/>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baseline="0">
          <a:solidFill>
            <a:schemeClr val="tx1"/>
          </a:solidFill>
          <a:latin typeface="Gill Sans MT" panose="020B0502020104020203" pitchFamily="34" charset="0"/>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baseline="0">
          <a:solidFill>
            <a:schemeClr val="tx1"/>
          </a:solidFill>
          <a:latin typeface="Gill Sans MT" panose="020B0502020104020203" pitchFamily="34" charset="0"/>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baseline="0">
          <a:solidFill>
            <a:schemeClr val="tx1"/>
          </a:solidFill>
          <a:latin typeface="Gill Sans MT" panose="020B0502020104020203"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baseline="0">
          <a:solidFill>
            <a:schemeClr val="tx1"/>
          </a:solidFill>
          <a:latin typeface="Gill Sans MT" panose="020B0502020104020203"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F36BFB-7708-E54B-929F-8F1F6F1DEB9A}"/>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845838C-B641-5F41-A21D-33339CD756FD}"/>
              </a:ext>
            </a:extLst>
          </p:cNvPr>
          <p:cNvSpPr>
            <a:spLocks noGrp="1"/>
          </p:cNvSpPr>
          <p:nvPr>
            <p:ph type="body" idx="1"/>
          </p:nvPr>
        </p:nvSpPr>
        <p:spPr>
          <a:xfrm>
            <a:off x="838200" y="1825627"/>
            <a:ext cx="10515600" cy="29749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B4CAB25F-2CE1-0144-AB89-B3B39FEF0A3E}"/>
              </a:ext>
            </a:extLst>
          </p:cNvPr>
          <p:cNvSpPr/>
          <p:nvPr/>
        </p:nvSpPr>
        <p:spPr>
          <a:xfrm>
            <a:off x="337931" y="6420985"/>
            <a:ext cx="11506960" cy="158721"/>
          </a:xfrm>
          <a:prstGeom prst="rect">
            <a:avLst/>
          </a:prstGeom>
          <a:solidFill>
            <a:srgbClr val="009B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dirty="0">
              <a:latin typeface="Gill Sans MT" panose="020B0502020104020203" pitchFamily="34" charset="0"/>
            </a:endParaRPr>
          </a:p>
        </p:txBody>
      </p:sp>
      <p:pic>
        <p:nvPicPr>
          <p:cNvPr id="8" name="Picture 7">
            <a:extLst>
              <a:ext uri="{FF2B5EF4-FFF2-40B4-BE49-F238E27FC236}">
                <a16:creationId xmlns:a16="http://schemas.microsoft.com/office/drawing/2014/main" id="{117BA971-142A-484C-A730-4CCFDF93FE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09769" y="6401107"/>
            <a:ext cx="914400" cy="236525"/>
          </a:xfrm>
          <a:prstGeom prst="rect">
            <a:avLst/>
          </a:prstGeom>
        </p:spPr>
      </p:pic>
      <p:sp>
        <p:nvSpPr>
          <p:cNvPr id="9" name="Date Placeholder 3">
            <a:extLst>
              <a:ext uri="{FF2B5EF4-FFF2-40B4-BE49-F238E27FC236}">
                <a16:creationId xmlns:a16="http://schemas.microsoft.com/office/drawing/2014/main" id="{A0F9F255-A354-0942-9332-385544D17593}"/>
              </a:ext>
            </a:extLst>
          </p:cNvPr>
          <p:cNvSpPr>
            <a:spLocks noGrp="1"/>
          </p:cNvSpPr>
          <p:nvPr>
            <p:ph type="dt" sz="half" idx="2"/>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10" name="Footer Placeholder 4">
            <a:extLst>
              <a:ext uri="{FF2B5EF4-FFF2-40B4-BE49-F238E27FC236}">
                <a16:creationId xmlns:a16="http://schemas.microsoft.com/office/drawing/2014/main" id="{F465E76E-8656-4445-8CFE-D570F006DB10}"/>
              </a:ext>
            </a:extLst>
          </p:cNvPr>
          <p:cNvSpPr>
            <a:spLocks noGrp="1"/>
          </p:cNvSpPr>
          <p:nvPr>
            <p:ph type="ftr" sz="quarter" idx="3"/>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11" name="Slide Number Placeholder 5">
            <a:extLst>
              <a:ext uri="{FF2B5EF4-FFF2-40B4-BE49-F238E27FC236}">
                <a16:creationId xmlns:a16="http://schemas.microsoft.com/office/drawing/2014/main" id="{C3691E7F-3D36-5A4C-A01E-9C1E1AAA55E4}"/>
              </a:ext>
            </a:extLst>
          </p:cNvPr>
          <p:cNvSpPr>
            <a:spLocks noGrp="1"/>
          </p:cNvSpPr>
          <p:nvPr>
            <p:ph type="sldNum" sz="quarter" idx="4"/>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91853515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685800" rtl="0" eaLnBrk="1" latinLnBrk="0" hangingPunct="1">
        <a:lnSpc>
          <a:spcPct val="90000"/>
        </a:lnSpc>
        <a:spcBef>
          <a:spcPct val="0"/>
        </a:spcBef>
        <a:buNone/>
        <a:defRPr sz="3300" kern="1200" baseline="0">
          <a:solidFill>
            <a:schemeClr val="tx1"/>
          </a:solidFill>
          <a:latin typeface="Gill Sans MT" panose="020B0502020104020203"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baseline="0">
          <a:solidFill>
            <a:schemeClr val="tx1"/>
          </a:solidFill>
          <a:latin typeface="Gill Sans MT" panose="020B05020201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chemeClr val="tx1"/>
          </a:solidFill>
          <a:latin typeface="Gill Sans MT" panose="020B05020201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chemeClr val="tx1"/>
          </a:solidFill>
          <a:latin typeface="Gill Sans MT" panose="020B0502020104020203"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tx1"/>
          </a:solidFill>
          <a:latin typeface="Gill Sans MT" panose="020B0502020104020203"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tx1"/>
          </a:solidFill>
          <a:latin typeface="Gill Sans MT" panose="020B05020201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96C66D-1818-8B48-A4FC-E2E03E3203A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4BCEEA-C569-0748-BA09-47C805E972E6}"/>
              </a:ext>
            </a:extLst>
          </p:cNvPr>
          <p:cNvSpPr>
            <a:spLocks noGrp="1"/>
          </p:cNvSpPr>
          <p:nvPr>
            <p:ph type="body" idx="1"/>
          </p:nvPr>
        </p:nvSpPr>
        <p:spPr>
          <a:xfrm>
            <a:off x="838200" y="1825625"/>
            <a:ext cx="10515600" cy="38794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24764D4-065D-A34F-888A-5711F9BC6CFD}"/>
              </a:ext>
            </a:extLst>
          </p:cNvPr>
          <p:cNvSpPr>
            <a:spLocks noGrp="1"/>
          </p:cNvSpPr>
          <p:nvPr>
            <p:ph type="dt" sz="half" idx="2"/>
          </p:nvPr>
        </p:nvSpPr>
        <p:spPr>
          <a:xfrm>
            <a:off x="838200" y="6008484"/>
            <a:ext cx="2743200" cy="365125"/>
          </a:xfrm>
          <a:prstGeom prst="rect">
            <a:avLst/>
          </a:prstGeom>
        </p:spPr>
        <p:txBody>
          <a:bodyPr/>
          <a:lstStyle>
            <a:lvl1pPr>
              <a:defRPr baseline="0">
                <a:latin typeface="Gill Sans MT" panose="020B0502020104020203" pitchFamily="34" charset="0"/>
              </a:defRPr>
            </a:lvl1pPr>
          </a:lstStyle>
          <a:p>
            <a:fld id="{5435ACB2-85FD-41F4-9833-54972A3F1CC9}" type="datetimeFigureOut">
              <a:rPr lang="en-US" smtClean="0"/>
              <a:pPr/>
              <a:t>12/10/2023</a:t>
            </a:fld>
            <a:endParaRPr lang="en-US" dirty="0"/>
          </a:p>
        </p:txBody>
      </p:sp>
      <p:sp>
        <p:nvSpPr>
          <p:cNvPr id="8" name="Footer Placeholder 4">
            <a:extLst>
              <a:ext uri="{FF2B5EF4-FFF2-40B4-BE49-F238E27FC236}">
                <a16:creationId xmlns:a16="http://schemas.microsoft.com/office/drawing/2014/main" id="{7EC52D1E-25C2-E24C-91E8-51BF12A078EE}"/>
              </a:ext>
            </a:extLst>
          </p:cNvPr>
          <p:cNvSpPr>
            <a:spLocks noGrp="1"/>
          </p:cNvSpPr>
          <p:nvPr>
            <p:ph type="ftr" sz="quarter" idx="3"/>
          </p:nvPr>
        </p:nvSpPr>
        <p:spPr>
          <a:xfrm>
            <a:off x="4038600" y="6008484"/>
            <a:ext cx="4114800" cy="365125"/>
          </a:xfrm>
          <a:prstGeom prst="rect">
            <a:avLst/>
          </a:prstGeom>
        </p:spPr>
        <p:txBody>
          <a:bodyPr/>
          <a:lstStyle>
            <a:lvl1pPr>
              <a:defRPr baseline="0">
                <a:latin typeface="Gill Sans MT" panose="020B0502020104020203" pitchFamily="34" charset="0"/>
              </a:defRPr>
            </a:lvl1pPr>
          </a:lstStyle>
          <a:p>
            <a:endParaRPr lang="en-US" dirty="0"/>
          </a:p>
        </p:txBody>
      </p:sp>
      <p:sp>
        <p:nvSpPr>
          <p:cNvPr id="9" name="Slide Number Placeholder 5">
            <a:extLst>
              <a:ext uri="{FF2B5EF4-FFF2-40B4-BE49-F238E27FC236}">
                <a16:creationId xmlns:a16="http://schemas.microsoft.com/office/drawing/2014/main" id="{CAF4665E-D472-D242-8A30-8BBC423CF480}"/>
              </a:ext>
            </a:extLst>
          </p:cNvPr>
          <p:cNvSpPr>
            <a:spLocks noGrp="1"/>
          </p:cNvSpPr>
          <p:nvPr>
            <p:ph type="sldNum" sz="quarter" idx="4"/>
          </p:nvPr>
        </p:nvSpPr>
        <p:spPr>
          <a:xfrm>
            <a:off x="10863469" y="6008484"/>
            <a:ext cx="490331" cy="365125"/>
          </a:xfrm>
          <a:prstGeom prst="rect">
            <a:avLst/>
          </a:prstGeom>
        </p:spPr>
        <p:txBody>
          <a:bodyPr/>
          <a:lstStyle>
            <a:lvl1pPr>
              <a:defRPr baseline="0">
                <a:latin typeface="Gill Sans MT" panose="020B0502020104020203" pitchFamily="34" charset="0"/>
              </a:defRPr>
            </a:lvl1pPr>
          </a:lstStyle>
          <a:p>
            <a:fld id="{66D25D88-AAE3-4F9E-8D7A-A4FE99D970AB}" type="slidenum">
              <a:rPr lang="en-US" smtClean="0"/>
              <a:pPr/>
              <a:t>‹#›</a:t>
            </a:fld>
            <a:endParaRPr lang="en-US" dirty="0"/>
          </a:p>
        </p:txBody>
      </p:sp>
    </p:spTree>
    <p:extLst>
      <p:ext uri="{BB962C8B-B14F-4D97-AF65-F5344CB8AC3E}">
        <p14:creationId xmlns:p14="http://schemas.microsoft.com/office/powerpoint/2010/main" val="70249089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685800" rtl="0" eaLnBrk="1" latinLnBrk="0" hangingPunct="1">
        <a:lnSpc>
          <a:spcPct val="90000"/>
        </a:lnSpc>
        <a:spcBef>
          <a:spcPct val="0"/>
        </a:spcBef>
        <a:buNone/>
        <a:defRPr sz="3300" kern="1200" baseline="0">
          <a:solidFill>
            <a:schemeClr val="tx1"/>
          </a:solidFill>
          <a:latin typeface="Gill Sans MT" panose="020B0502020104020203"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baseline="0">
          <a:solidFill>
            <a:schemeClr val="tx1"/>
          </a:solidFill>
          <a:latin typeface="Gill Sans MT" panose="020B05020201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chemeClr val="tx1"/>
          </a:solidFill>
          <a:latin typeface="Gill Sans MT" panose="020B05020201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chemeClr val="tx1"/>
          </a:solidFill>
          <a:latin typeface="Gill Sans MT" panose="020B0502020104020203"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tx1"/>
          </a:solidFill>
          <a:latin typeface="Gill Sans MT" panose="020B0502020104020203"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tx1"/>
          </a:solidFill>
          <a:latin typeface="Gill Sans MT" panose="020B05020201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notesSlide" Target="../notesSlides/notesSlide9.xml"/><Relationship Id="rId1" Type="http://schemas.openxmlformats.org/officeDocument/2006/relationships/slideLayout" Target="../slideLayouts/slideLayout53.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3.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53.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66C69-AE7A-7344-AD20-FD8322F51EAF}"/>
              </a:ext>
            </a:extLst>
          </p:cNvPr>
          <p:cNvSpPr>
            <a:spLocks noGrp="1"/>
          </p:cNvSpPr>
          <p:nvPr>
            <p:ph type="ctrTitle"/>
          </p:nvPr>
        </p:nvSpPr>
        <p:spPr>
          <a:xfrm>
            <a:off x="2667000" y="617798"/>
            <a:ext cx="6858000" cy="2387600"/>
          </a:xfrm>
        </p:spPr>
        <p:txBody>
          <a:bodyPr>
            <a:normAutofit/>
          </a:bodyPr>
          <a:lstStyle/>
          <a:p>
            <a:r>
              <a:rPr lang="en-US" sz="4500" b="1" dirty="0">
                <a:latin typeface="Gill Sans MT" panose="020B0502020104020203" pitchFamily="34" charset="0"/>
                <a:cs typeface="Calibri"/>
              </a:rPr>
              <a:t>Projet Victoire sur la Malnutrition Plus </a:t>
            </a:r>
            <a:br>
              <a:rPr lang="en-US" sz="4500" b="1" dirty="0">
                <a:latin typeface="Gill Sans MT" panose="020B0502020104020203" pitchFamily="34" charset="0"/>
                <a:cs typeface="Calibri"/>
              </a:rPr>
            </a:br>
            <a:r>
              <a:rPr lang="en-US" sz="4500" b="1" dirty="0">
                <a:latin typeface="Gill Sans MT" panose="020B0502020104020203" pitchFamily="34" charset="0"/>
                <a:cs typeface="Calibri"/>
              </a:rPr>
              <a:t>(ViMPlus)</a:t>
            </a:r>
          </a:p>
        </p:txBody>
      </p:sp>
      <p:sp>
        <p:nvSpPr>
          <p:cNvPr id="3" name="Titre 1">
            <a:extLst>
              <a:ext uri="{FF2B5EF4-FFF2-40B4-BE49-F238E27FC236}">
                <a16:creationId xmlns:a16="http://schemas.microsoft.com/office/drawing/2014/main" id="{4FB266FE-A37A-4CDA-C1CC-FF185150076C}"/>
              </a:ext>
            </a:extLst>
          </p:cNvPr>
          <p:cNvSpPr txBox="1">
            <a:spLocks/>
          </p:cNvSpPr>
          <p:nvPr/>
        </p:nvSpPr>
        <p:spPr>
          <a:xfrm>
            <a:off x="1562619" y="3005398"/>
            <a:ext cx="9066761" cy="1614242"/>
          </a:xfrm>
          <a:prstGeom prst="rect">
            <a:avLst/>
          </a:prstGeom>
        </p:spPr>
        <p:txBody>
          <a:bodyPr vert="horz" lIns="91440" tIns="45720" rIns="91440" bIns="45720" rtlCol="0" anchor="b">
            <a:normAutofit fontScale="97500"/>
          </a:bodyPr>
          <a:lstStyle>
            <a:lvl1pPr algn="ctr" defTabSz="685800" rtl="0" eaLnBrk="1" latinLnBrk="0" hangingPunct="1">
              <a:lnSpc>
                <a:spcPct val="90000"/>
              </a:lnSpc>
              <a:spcBef>
                <a:spcPct val="0"/>
              </a:spcBef>
              <a:buNone/>
              <a:defRPr sz="4500" kern="1200" baseline="0">
                <a:solidFill>
                  <a:schemeClr val="tx1"/>
                </a:solidFill>
                <a:latin typeface="Avenir LT Std 85 Heavy" panose="020B0503020203020204" pitchFamily="34" charset="0"/>
                <a:ea typeface="+mj-ea"/>
                <a:cs typeface="+mj-cs"/>
              </a:defRPr>
            </a:lvl1pPr>
          </a:lstStyle>
          <a:p>
            <a:pPr>
              <a:lnSpc>
                <a:spcPct val="110000"/>
              </a:lnSpc>
            </a:pPr>
            <a:r>
              <a:rPr lang="en-US" sz="3300" b="1" cap="small" dirty="0" err="1">
                <a:solidFill>
                  <a:srgbClr val="009BA7"/>
                </a:solidFill>
                <a:latin typeface="Gill Sans MT" panose="020B0502020104020203" pitchFamily="34" charset="0"/>
              </a:rPr>
              <a:t>Composante</a:t>
            </a:r>
            <a:r>
              <a:rPr lang="en-US" sz="3300" b="1" cap="small" dirty="0">
                <a:solidFill>
                  <a:srgbClr val="009BA7"/>
                </a:solidFill>
                <a:latin typeface="Gill Sans MT" panose="020B0502020104020203" pitchFamily="34" charset="0"/>
              </a:rPr>
              <a:t> 1 : </a:t>
            </a:r>
            <a:r>
              <a:rPr lang="en-US" sz="3300" b="1" cap="small" dirty="0" err="1">
                <a:solidFill>
                  <a:srgbClr val="009BA7"/>
                </a:solidFill>
                <a:latin typeface="Gill Sans MT" panose="020B0502020104020203" pitchFamily="34" charset="0"/>
              </a:rPr>
              <a:t>Gouvernance</a:t>
            </a:r>
            <a:r>
              <a:rPr lang="en-US" sz="3300" b="1" cap="small" dirty="0">
                <a:solidFill>
                  <a:srgbClr val="009BA7"/>
                </a:solidFill>
                <a:latin typeface="Gill Sans MT" panose="020B0502020104020203" pitchFamily="34" charset="0"/>
              </a:rPr>
              <a:t> et Gestion des </a:t>
            </a:r>
            <a:r>
              <a:rPr lang="en-US" sz="3300" b="1" cap="small" dirty="0" err="1">
                <a:solidFill>
                  <a:srgbClr val="009BA7"/>
                </a:solidFill>
                <a:latin typeface="Gill Sans MT" panose="020B0502020104020203" pitchFamily="34" charset="0"/>
              </a:rPr>
              <a:t>risques</a:t>
            </a:r>
            <a:r>
              <a:rPr lang="en-US" sz="3300" b="1" cap="small" dirty="0">
                <a:solidFill>
                  <a:srgbClr val="009BA7"/>
                </a:solidFill>
                <a:latin typeface="Gill Sans MT" panose="020B0502020104020203" pitchFamily="34" charset="0"/>
              </a:rPr>
              <a:t> de catastrophes </a:t>
            </a:r>
            <a:endParaRPr lang="fr-FR" sz="3300" b="1" cap="small" dirty="0">
              <a:solidFill>
                <a:srgbClr val="009BA7"/>
              </a:solidFill>
              <a:latin typeface="Gill Sans MT" panose="020B0502020104020203" pitchFamily="34" charset="0"/>
            </a:endParaRPr>
          </a:p>
        </p:txBody>
      </p:sp>
      <p:pic>
        <p:nvPicPr>
          <p:cNvPr id="4" name="Picture 3">
            <a:extLst>
              <a:ext uri="{FF2B5EF4-FFF2-40B4-BE49-F238E27FC236}">
                <a16:creationId xmlns:a16="http://schemas.microsoft.com/office/drawing/2014/main" id="{18987BC7-BE82-A2E4-B1D2-1BB7FCE950E3}"/>
              </a:ext>
            </a:extLst>
          </p:cNvPr>
          <p:cNvPicPr>
            <a:picLocks noChangeAspect="1"/>
          </p:cNvPicPr>
          <p:nvPr/>
        </p:nvPicPr>
        <p:blipFill rotWithShape="1">
          <a:blip r:embed="rId3"/>
          <a:srcRect l="626" r="711" b="8599"/>
          <a:stretch/>
        </p:blipFill>
        <p:spPr>
          <a:xfrm>
            <a:off x="263808" y="4897070"/>
            <a:ext cx="11664384" cy="1734735"/>
          </a:xfrm>
          <a:prstGeom prst="rect">
            <a:avLst/>
          </a:prstGeom>
        </p:spPr>
      </p:pic>
    </p:spTree>
    <p:extLst>
      <p:ext uri="{BB962C8B-B14F-4D97-AF65-F5344CB8AC3E}">
        <p14:creationId xmlns:p14="http://schemas.microsoft.com/office/powerpoint/2010/main" val="1822877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DCB770C9-376F-1177-AC21-F9F5A101C7EA}"/>
              </a:ext>
            </a:extLst>
          </p:cNvPr>
          <p:cNvSpPr>
            <a:spLocks noGrp="1"/>
          </p:cNvSpPr>
          <p:nvPr>
            <p:ph type="title"/>
          </p:nvPr>
        </p:nvSpPr>
        <p:spPr>
          <a:xfrm>
            <a:off x="1347984" y="224853"/>
            <a:ext cx="7501477" cy="853786"/>
          </a:xfrm>
        </p:spPr>
        <p:txBody>
          <a:bodyPr>
            <a:normAutofit/>
          </a:bodyPr>
          <a:lstStyle/>
          <a:p>
            <a:pPr defTabSz="685800"/>
            <a:r>
              <a:rPr lang="fr-FR" sz="4800" b="1" dirty="0">
                <a:ln w="13462">
                  <a:solidFill>
                    <a:schemeClr val="bg1"/>
                  </a:solidFill>
                  <a:prstDash val="solid"/>
                </a:ln>
                <a:solidFill>
                  <a:schemeClr val="tx1">
                    <a:lumMod val="85000"/>
                    <a:lumOff val="15000"/>
                  </a:schemeClr>
                </a:solidFill>
              </a:rPr>
              <a:t>Les conditions de succès</a:t>
            </a:r>
          </a:p>
        </p:txBody>
      </p:sp>
      <p:sp>
        <p:nvSpPr>
          <p:cNvPr id="11" name="Espace réservé du texte 3">
            <a:extLst>
              <a:ext uri="{FF2B5EF4-FFF2-40B4-BE49-F238E27FC236}">
                <a16:creationId xmlns:a16="http://schemas.microsoft.com/office/drawing/2014/main" id="{98106C95-0CA1-FB17-FE2A-571ADF075C3A}"/>
              </a:ext>
            </a:extLst>
          </p:cNvPr>
          <p:cNvSpPr>
            <a:spLocks noGrp="1"/>
          </p:cNvSpPr>
          <p:nvPr>
            <p:ph type="body" sz="half" idx="2"/>
          </p:nvPr>
        </p:nvSpPr>
        <p:spPr>
          <a:xfrm>
            <a:off x="776591" y="1696536"/>
            <a:ext cx="6858217" cy="4057719"/>
          </a:xfrm>
        </p:spPr>
        <p:txBody>
          <a:bodyPr>
            <a:noAutofit/>
          </a:bodyPr>
          <a:lstStyle/>
          <a:p>
            <a:pPr marL="228600" indent="-228600" defTabSz="685800">
              <a:lnSpc>
                <a:spcPct val="120000"/>
              </a:lnSpc>
              <a:spcBef>
                <a:spcPts val="0"/>
              </a:spcBef>
              <a:spcAft>
                <a:spcPts val="600"/>
              </a:spcAft>
              <a:buFont typeface="Wingdings" panose="05000000000000000000" pitchFamily="2" charset="2"/>
              <a:buChar char="§"/>
            </a:pPr>
            <a:r>
              <a:rPr lang="fr-FR" sz="2400" dirty="0">
                <a:solidFill>
                  <a:schemeClr val="tx1">
                    <a:lumMod val="65000"/>
                    <a:lumOff val="35000"/>
                  </a:schemeClr>
                </a:solidFill>
                <a:cs typeface="Times New Roman" panose="02020603050405020304" pitchFamily="18" charset="0"/>
              </a:rPr>
              <a:t>Renforcement des capacités des CVD   </a:t>
            </a:r>
          </a:p>
          <a:p>
            <a:pPr marL="228600" indent="-228600" defTabSz="685800">
              <a:lnSpc>
                <a:spcPct val="120000"/>
              </a:lnSpc>
              <a:spcBef>
                <a:spcPts val="0"/>
              </a:spcBef>
              <a:spcAft>
                <a:spcPts val="600"/>
              </a:spcAft>
              <a:buFont typeface="Wingdings" panose="05000000000000000000" pitchFamily="2" charset="2"/>
              <a:buChar char="§"/>
            </a:pPr>
            <a:r>
              <a:rPr lang="fr-FR" sz="2400" dirty="0">
                <a:solidFill>
                  <a:schemeClr val="tx1">
                    <a:lumMod val="65000"/>
                    <a:lumOff val="35000"/>
                  </a:schemeClr>
                </a:solidFill>
                <a:cs typeface="Times New Roman" panose="02020603050405020304" pitchFamily="18" charset="0"/>
              </a:rPr>
              <a:t>Engagement et opérationnalité effective des CVD </a:t>
            </a:r>
          </a:p>
          <a:p>
            <a:pPr lvl="1" defTabSz="685800">
              <a:lnSpc>
                <a:spcPct val="120000"/>
              </a:lnSpc>
              <a:spcBef>
                <a:spcPts val="0"/>
              </a:spcBef>
              <a:spcAft>
                <a:spcPts val="600"/>
              </a:spcAft>
            </a:pPr>
            <a:r>
              <a:rPr lang="fr-FR" sz="2200" dirty="0">
                <a:solidFill>
                  <a:schemeClr val="tx1">
                    <a:lumMod val="65000"/>
                    <a:lumOff val="35000"/>
                  </a:schemeClr>
                </a:solidFill>
                <a:cs typeface="Times New Roman" panose="02020603050405020304" pitchFamily="18" charset="0"/>
              </a:rPr>
              <a:t>29 414 sur 32 582 des ménages enquêtées (90 %) en FY23 ont reconnu avoir bénéficié des services rendus par les CVD</a:t>
            </a:r>
          </a:p>
          <a:p>
            <a:pPr marL="228600" indent="-228600" defTabSz="685800">
              <a:lnSpc>
                <a:spcPct val="120000"/>
              </a:lnSpc>
              <a:spcBef>
                <a:spcPts val="0"/>
              </a:spcBef>
              <a:spcAft>
                <a:spcPts val="600"/>
              </a:spcAft>
              <a:buFont typeface="Wingdings" panose="05000000000000000000" pitchFamily="2" charset="2"/>
              <a:buChar char="§"/>
            </a:pPr>
            <a:r>
              <a:rPr lang="fr-FR" sz="2400" dirty="0">
                <a:solidFill>
                  <a:schemeClr val="tx1">
                    <a:lumMod val="65000"/>
                    <a:lumOff val="35000"/>
                  </a:schemeClr>
                </a:solidFill>
                <a:cs typeface="Times New Roman" panose="02020603050405020304" pitchFamily="18" charset="0"/>
              </a:rPr>
              <a:t>Gestion transparente des fonds villageois : </a:t>
            </a:r>
          </a:p>
          <a:p>
            <a:pPr marL="228600" indent="-228600" defTabSz="685800">
              <a:lnSpc>
                <a:spcPct val="120000"/>
              </a:lnSpc>
              <a:spcBef>
                <a:spcPts val="0"/>
              </a:spcBef>
              <a:spcAft>
                <a:spcPts val="600"/>
              </a:spcAft>
              <a:buFont typeface="Wingdings" panose="05000000000000000000" pitchFamily="2" charset="2"/>
              <a:buChar char="§"/>
            </a:pPr>
            <a:r>
              <a:rPr lang="fr-FR" sz="2400" dirty="0">
                <a:solidFill>
                  <a:schemeClr val="tx1">
                    <a:lumMod val="65000"/>
                    <a:lumOff val="35000"/>
                  </a:schemeClr>
                </a:solidFill>
                <a:cs typeface="Times New Roman" panose="02020603050405020304" pitchFamily="18" charset="0"/>
              </a:rPr>
              <a:t>Adhésion et la participation de toutes les couches sociales au processus avec un focus sur le genre</a:t>
            </a:r>
          </a:p>
        </p:txBody>
      </p:sp>
      <p:grpSp>
        <p:nvGrpSpPr>
          <p:cNvPr id="2" name="Group 1">
            <a:extLst>
              <a:ext uri="{FF2B5EF4-FFF2-40B4-BE49-F238E27FC236}">
                <a16:creationId xmlns:a16="http://schemas.microsoft.com/office/drawing/2014/main" id="{6AA4E447-F2E3-35BF-9F62-BC03B182B5EC}"/>
              </a:ext>
            </a:extLst>
          </p:cNvPr>
          <p:cNvGrpSpPr/>
          <p:nvPr/>
        </p:nvGrpSpPr>
        <p:grpSpPr>
          <a:xfrm>
            <a:off x="7634809" y="944380"/>
            <a:ext cx="4377486" cy="5192792"/>
            <a:chOff x="8181649" y="818726"/>
            <a:chExt cx="3519927" cy="5159369"/>
          </a:xfrm>
        </p:grpSpPr>
        <p:pic>
          <p:nvPicPr>
            <p:cNvPr id="12" name="Image 5" descr="Une image contenant plein air, arbre, sol, personne&#10;&#10;Description générée automatiquement">
              <a:extLst>
                <a:ext uri="{FF2B5EF4-FFF2-40B4-BE49-F238E27FC236}">
                  <a16:creationId xmlns:a16="http://schemas.microsoft.com/office/drawing/2014/main" id="{9EBF2259-20F9-F036-2958-46CCC260A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1649" y="818726"/>
              <a:ext cx="3519927" cy="2728293"/>
            </a:xfrm>
            <a:prstGeom prst="rect">
              <a:avLst/>
            </a:prstGeom>
          </p:spPr>
        </p:pic>
        <p:pic>
          <p:nvPicPr>
            <p:cNvPr id="13" name="Image 7" descr="Une image contenant plein air, habits, personne, sol&#10;&#10;Description générée automatiquement">
              <a:extLst>
                <a:ext uri="{FF2B5EF4-FFF2-40B4-BE49-F238E27FC236}">
                  <a16:creationId xmlns:a16="http://schemas.microsoft.com/office/drawing/2014/main" id="{4D743510-1CEA-639B-CDF9-6C5725006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1650" y="3988615"/>
              <a:ext cx="3519926" cy="1989480"/>
            </a:xfrm>
            <a:prstGeom prst="rect">
              <a:avLst/>
            </a:prstGeom>
          </p:spPr>
        </p:pic>
      </p:grpSp>
    </p:spTree>
    <p:extLst>
      <p:ext uri="{BB962C8B-B14F-4D97-AF65-F5344CB8AC3E}">
        <p14:creationId xmlns:p14="http://schemas.microsoft.com/office/powerpoint/2010/main" val="1717525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DA514EDB-FE5A-8F96-0366-52DE0EA53085}"/>
              </a:ext>
            </a:extLst>
          </p:cNvPr>
          <p:cNvSpPr>
            <a:spLocks noGrp="1"/>
          </p:cNvSpPr>
          <p:nvPr>
            <p:ph type="title"/>
          </p:nvPr>
        </p:nvSpPr>
        <p:spPr>
          <a:xfrm>
            <a:off x="1459626" y="221943"/>
            <a:ext cx="7501477" cy="705710"/>
          </a:xfrm>
        </p:spPr>
        <p:txBody>
          <a:bodyPr>
            <a:normAutofit fontScale="90000"/>
          </a:bodyPr>
          <a:lstStyle/>
          <a:p>
            <a:pPr defTabSz="685800"/>
            <a:r>
              <a:rPr lang="fr-FR" sz="4800" b="1" dirty="0">
                <a:ln w="13462">
                  <a:solidFill>
                    <a:schemeClr val="bg1"/>
                  </a:solidFill>
                  <a:prstDash val="solid"/>
                </a:ln>
                <a:solidFill>
                  <a:schemeClr val="tx1">
                    <a:lumMod val="85000"/>
                    <a:lumOff val="15000"/>
                  </a:schemeClr>
                </a:solidFill>
              </a:rPr>
              <a:t>Les leçons apprises</a:t>
            </a:r>
          </a:p>
        </p:txBody>
      </p:sp>
      <p:sp>
        <p:nvSpPr>
          <p:cNvPr id="11" name="Espace réservé du texte 3">
            <a:extLst>
              <a:ext uri="{FF2B5EF4-FFF2-40B4-BE49-F238E27FC236}">
                <a16:creationId xmlns:a16="http://schemas.microsoft.com/office/drawing/2014/main" id="{662BD629-9504-68E0-FF72-D4A6E472F584}"/>
              </a:ext>
            </a:extLst>
          </p:cNvPr>
          <p:cNvSpPr>
            <a:spLocks noGrp="1"/>
          </p:cNvSpPr>
          <p:nvPr>
            <p:ph type="body" sz="half" idx="2"/>
          </p:nvPr>
        </p:nvSpPr>
        <p:spPr>
          <a:xfrm>
            <a:off x="1274164" y="3771480"/>
            <a:ext cx="5551054" cy="1745690"/>
          </a:xfrm>
        </p:spPr>
        <p:txBody>
          <a:bodyPr>
            <a:normAutofit/>
          </a:bodyPr>
          <a:lstStyle/>
          <a:p>
            <a:pPr marL="228600" indent="-228600" defTabSz="685800">
              <a:lnSpc>
                <a:spcPct val="100000"/>
              </a:lnSpc>
              <a:spcBef>
                <a:spcPts val="750"/>
              </a:spcBef>
              <a:spcAft>
                <a:spcPts val="600"/>
              </a:spcAft>
              <a:buFont typeface="Wingdings" panose="05000000000000000000" pitchFamily="2" charset="2"/>
              <a:buChar char="§"/>
              <a:defRPr/>
            </a:pPr>
            <a:r>
              <a:rPr lang="fr-FR" sz="2800" dirty="0">
                <a:solidFill>
                  <a:prstClr val="black">
                    <a:lumMod val="65000"/>
                    <a:lumOff val="35000"/>
                  </a:prstClr>
                </a:solidFill>
                <a:cs typeface="Times New Roman" panose="02020603050405020304" pitchFamily="18" charset="0"/>
              </a:rPr>
              <a:t>L’implication des autorités coutumières et des leaders religieux</a:t>
            </a:r>
            <a:endParaRPr lang="fr-FR" sz="2800" dirty="0">
              <a:cs typeface="Arial" panose="020B0604020202020204" pitchFamily="34" charset="0"/>
            </a:endParaRPr>
          </a:p>
        </p:txBody>
      </p:sp>
      <p:sp>
        <p:nvSpPr>
          <p:cNvPr id="6" name="TextBox 5">
            <a:extLst>
              <a:ext uri="{FF2B5EF4-FFF2-40B4-BE49-F238E27FC236}">
                <a16:creationId xmlns:a16="http://schemas.microsoft.com/office/drawing/2014/main" id="{1CC6006A-F51E-9614-D87B-6565DA95D501}"/>
              </a:ext>
            </a:extLst>
          </p:cNvPr>
          <p:cNvSpPr txBox="1"/>
          <p:nvPr/>
        </p:nvSpPr>
        <p:spPr>
          <a:xfrm>
            <a:off x="1274164" y="1345175"/>
            <a:ext cx="9984963" cy="2426305"/>
          </a:xfrm>
          <a:prstGeom prst="rect">
            <a:avLst/>
          </a:prstGeom>
          <a:noFill/>
        </p:spPr>
        <p:txBody>
          <a:bodyPr wrap="square">
            <a:spAutoFit/>
          </a:bodyPr>
          <a:lstStyle/>
          <a:p>
            <a:pPr marL="228600" indent="-228600" defTabSz="685800">
              <a:spcBef>
                <a:spcPts val="750"/>
              </a:spcBef>
              <a:spcAft>
                <a:spcPts val="600"/>
              </a:spcAft>
              <a:buFont typeface="Wingdings" panose="05000000000000000000" pitchFamily="2" charset="2"/>
              <a:buChar char="§"/>
              <a:defRPr/>
            </a:pPr>
            <a:r>
              <a:rPr lang="fr-FR" sz="2800" dirty="0">
                <a:solidFill>
                  <a:prstClr val="black">
                    <a:lumMod val="65000"/>
                    <a:lumOff val="35000"/>
                  </a:prstClr>
                </a:solidFill>
                <a:latin typeface="Gill Sans MT" panose="020B0502020104020203" pitchFamily="34" charset="0"/>
                <a:cs typeface="Times New Roman" panose="02020603050405020304" pitchFamily="18" charset="0"/>
              </a:rPr>
              <a:t>La responsabilisation des CVD dans l’élaboration et la mise en œuvre des PAIC </a:t>
            </a:r>
          </a:p>
          <a:p>
            <a:pPr marL="228600" indent="-228600" defTabSz="685800">
              <a:spcBef>
                <a:spcPts val="750"/>
              </a:spcBef>
              <a:spcAft>
                <a:spcPts val="600"/>
              </a:spcAft>
              <a:buFont typeface="Wingdings" panose="05000000000000000000" pitchFamily="2" charset="2"/>
              <a:buChar char="§"/>
              <a:defRPr/>
            </a:pPr>
            <a:r>
              <a:rPr kumimoji="0" lang="fr-FR" sz="2800" b="0" i="0" u="none" strike="noStrike" kern="1200" cap="none" spc="0" normalizeH="0" baseline="0" noProof="0" dirty="0">
                <a:ln>
                  <a:noFill/>
                </a:ln>
                <a:solidFill>
                  <a:prstClr val="black">
                    <a:lumMod val="65000"/>
                    <a:lumOff val="35000"/>
                  </a:prstClr>
                </a:solidFill>
                <a:effectLst/>
                <a:uLnTx/>
                <a:uFillTx/>
                <a:latin typeface="Gill Sans MT" panose="020B0502020104020203" pitchFamily="34" charset="0"/>
                <a:cs typeface="Times New Roman" panose="02020603050405020304" pitchFamily="18" charset="0"/>
              </a:rPr>
              <a:t>Les PAIC comme un moyen par lequel les communautés développent elles-mêmes des actions de développement pour faire à leur vulnérabilité</a:t>
            </a:r>
          </a:p>
        </p:txBody>
      </p:sp>
      <p:pic>
        <p:nvPicPr>
          <p:cNvPr id="5" name="Image 4" descr="Une image contenant arbre, plein air, ciel, groupe&#10;&#10;Description générée automatiquement">
            <a:extLst>
              <a:ext uri="{FF2B5EF4-FFF2-40B4-BE49-F238E27FC236}">
                <a16:creationId xmlns:a16="http://schemas.microsoft.com/office/drawing/2014/main" id="{9477E3C9-E127-51DA-96FA-73C7A50C5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347" y="3429000"/>
            <a:ext cx="5766829" cy="2848199"/>
          </a:xfrm>
          <a:prstGeom prst="rect">
            <a:avLst/>
          </a:prstGeom>
        </p:spPr>
      </p:pic>
    </p:spTree>
    <p:extLst>
      <p:ext uri="{BB962C8B-B14F-4D97-AF65-F5344CB8AC3E}">
        <p14:creationId xmlns:p14="http://schemas.microsoft.com/office/powerpoint/2010/main" val="2933691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BE40F8CD-CFB4-3893-E68C-03A903CAF06E}"/>
              </a:ext>
            </a:extLst>
          </p:cNvPr>
          <p:cNvSpPr>
            <a:spLocks noGrp="1"/>
          </p:cNvSpPr>
          <p:nvPr>
            <p:ph type="title"/>
          </p:nvPr>
        </p:nvSpPr>
        <p:spPr>
          <a:xfrm>
            <a:off x="1655661" y="419921"/>
            <a:ext cx="10427575" cy="750421"/>
          </a:xfrm>
        </p:spPr>
        <p:txBody>
          <a:bodyPr>
            <a:noAutofit/>
          </a:bodyPr>
          <a:lstStyle/>
          <a:p>
            <a:r>
              <a:rPr lang="fr-FR" sz="3600" b="1" dirty="0">
                <a:ln w="13462">
                  <a:solidFill>
                    <a:schemeClr val="bg1"/>
                  </a:solidFill>
                  <a:prstDash val="solid"/>
                </a:ln>
                <a:solidFill>
                  <a:schemeClr val="tx1">
                    <a:lumMod val="85000"/>
                    <a:lumOff val="15000"/>
                  </a:schemeClr>
                </a:solidFill>
              </a:rPr>
              <a:t>Les facteurs de durabilité et de mise à l’échelle</a:t>
            </a:r>
          </a:p>
        </p:txBody>
      </p:sp>
      <p:sp>
        <p:nvSpPr>
          <p:cNvPr id="10" name="Espace réservé du texte 3">
            <a:extLst>
              <a:ext uri="{FF2B5EF4-FFF2-40B4-BE49-F238E27FC236}">
                <a16:creationId xmlns:a16="http://schemas.microsoft.com/office/drawing/2014/main" id="{ACC3B916-933C-2659-0FA6-23B5992362FB}"/>
              </a:ext>
            </a:extLst>
          </p:cNvPr>
          <p:cNvSpPr>
            <a:spLocks noGrp="1"/>
          </p:cNvSpPr>
          <p:nvPr>
            <p:ph type="body" sz="half" idx="2"/>
          </p:nvPr>
        </p:nvSpPr>
        <p:spPr>
          <a:xfrm>
            <a:off x="479686" y="2267440"/>
            <a:ext cx="6499222" cy="3623693"/>
          </a:xfrm>
        </p:spPr>
        <p:txBody>
          <a:bodyPr>
            <a:normAutofit fontScale="92500"/>
          </a:bodyPr>
          <a:lstStyle/>
          <a:p>
            <a:pPr marL="228600" indent="-228600" defTabSz="685800">
              <a:lnSpc>
                <a:spcPct val="100000"/>
              </a:lnSpc>
              <a:spcBef>
                <a:spcPts val="0"/>
              </a:spcBef>
              <a:spcAft>
                <a:spcPts val="1200"/>
              </a:spcAft>
              <a:buFont typeface="Wingdings" panose="05000000000000000000" pitchFamily="2" charset="2"/>
              <a:buChar char="§"/>
            </a:pPr>
            <a:r>
              <a:rPr lang="fr-FR" sz="3200" dirty="0">
                <a:solidFill>
                  <a:schemeClr val="tx1">
                    <a:lumMod val="65000"/>
                    <a:lumOff val="35000"/>
                  </a:schemeClr>
                </a:solidFill>
                <a:cs typeface="Times New Roman" panose="02020603050405020304" pitchFamily="18" charset="0"/>
              </a:rPr>
              <a:t>Le caractère pérenne et légal des CVD</a:t>
            </a:r>
          </a:p>
          <a:p>
            <a:pPr marL="228600" indent="-228600" defTabSz="685800">
              <a:lnSpc>
                <a:spcPct val="100000"/>
              </a:lnSpc>
              <a:spcBef>
                <a:spcPts val="0"/>
              </a:spcBef>
              <a:spcAft>
                <a:spcPts val="1200"/>
              </a:spcAft>
              <a:buFont typeface="Wingdings" panose="05000000000000000000" pitchFamily="2" charset="2"/>
              <a:buChar char="§"/>
            </a:pPr>
            <a:r>
              <a:rPr lang="fr-FR" sz="3200" dirty="0">
                <a:solidFill>
                  <a:schemeClr val="tx1">
                    <a:lumMod val="65000"/>
                    <a:lumOff val="35000"/>
                  </a:schemeClr>
                </a:solidFill>
                <a:cs typeface="Times New Roman" panose="02020603050405020304" pitchFamily="18" charset="0"/>
              </a:rPr>
              <a:t>Les PAIC : initiative communautaire    </a:t>
            </a:r>
          </a:p>
          <a:p>
            <a:pPr marL="228600" indent="-228600" defTabSz="685800">
              <a:lnSpc>
                <a:spcPct val="100000"/>
              </a:lnSpc>
              <a:spcBef>
                <a:spcPts val="0"/>
              </a:spcBef>
              <a:spcAft>
                <a:spcPts val="1200"/>
              </a:spcAft>
              <a:buFont typeface="Wingdings" panose="05000000000000000000" pitchFamily="2" charset="2"/>
              <a:buChar char="§"/>
            </a:pPr>
            <a:r>
              <a:rPr lang="fr-FR" sz="3200" dirty="0">
                <a:solidFill>
                  <a:schemeClr val="tx1">
                    <a:lumMod val="65000"/>
                    <a:lumOff val="35000"/>
                  </a:schemeClr>
                </a:solidFill>
                <a:cs typeface="Times New Roman" panose="02020603050405020304" pitchFamily="18" charset="0"/>
              </a:rPr>
              <a:t>La planification participative et inclusive</a:t>
            </a:r>
          </a:p>
          <a:p>
            <a:pPr marL="228600" indent="-228600" defTabSz="685800">
              <a:lnSpc>
                <a:spcPct val="100000"/>
              </a:lnSpc>
              <a:spcBef>
                <a:spcPts val="0"/>
              </a:spcBef>
              <a:spcAft>
                <a:spcPts val="1200"/>
              </a:spcAft>
              <a:buFont typeface="Wingdings" panose="05000000000000000000" pitchFamily="2" charset="2"/>
              <a:buChar char="§"/>
            </a:pPr>
            <a:r>
              <a:rPr lang="fr-FR" sz="3200" dirty="0">
                <a:solidFill>
                  <a:schemeClr val="tx1">
                    <a:lumMod val="65000"/>
                    <a:lumOff val="35000"/>
                  </a:schemeClr>
                </a:solidFill>
                <a:cs typeface="Times New Roman" panose="02020603050405020304" pitchFamily="18" charset="0"/>
              </a:rPr>
              <a:t>Les journées de redevabilité</a:t>
            </a:r>
          </a:p>
          <a:p>
            <a:pPr marL="228600" indent="-228600" defTabSz="685800">
              <a:lnSpc>
                <a:spcPct val="100000"/>
              </a:lnSpc>
              <a:spcBef>
                <a:spcPts val="0"/>
              </a:spcBef>
              <a:spcAft>
                <a:spcPts val="1200"/>
              </a:spcAft>
              <a:buFont typeface="Wingdings" panose="05000000000000000000" pitchFamily="2" charset="2"/>
              <a:buChar char="§"/>
            </a:pPr>
            <a:r>
              <a:rPr lang="fr-FR" sz="3200" dirty="0">
                <a:solidFill>
                  <a:schemeClr val="tx1">
                    <a:lumMod val="65000"/>
                    <a:lumOff val="35000"/>
                  </a:schemeClr>
                </a:solidFill>
                <a:cs typeface="Times New Roman" panose="02020603050405020304" pitchFamily="18" charset="0"/>
              </a:rPr>
              <a:t>Le canevas d’élaboration adapté</a:t>
            </a:r>
          </a:p>
        </p:txBody>
      </p:sp>
      <p:pic>
        <p:nvPicPr>
          <p:cNvPr id="11" name="Image 2">
            <a:extLst>
              <a:ext uri="{FF2B5EF4-FFF2-40B4-BE49-F238E27FC236}">
                <a16:creationId xmlns:a16="http://schemas.microsoft.com/office/drawing/2014/main" id="{61FBE0D2-435A-A8D7-68EC-5972C45CE9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8907" y="1647388"/>
            <a:ext cx="4300871" cy="3922643"/>
          </a:xfrm>
          <a:prstGeom prst="rect">
            <a:avLst/>
          </a:prstGeom>
          <a:noFill/>
          <a:ln>
            <a:noFill/>
          </a:ln>
        </p:spPr>
      </p:pic>
    </p:spTree>
    <p:extLst>
      <p:ext uri="{BB962C8B-B14F-4D97-AF65-F5344CB8AC3E}">
        <p14:creationId xmlns:p14="http://schemas.microsoft.com/office/powerpoint/2010/main" val="3706114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under a tree">
            <a:extLst>
              <a:ext uri="{FF2B5EF4-FFF2-40B4-BE49-F238E27FC236}">
                <a16:creationId xmlns:a16="http://schemas.microsoft.com/office/drawing/2014/main" id="{DAE744B9-26C4-82E2-B280-5FD2557BE38B}"/>
              </a:ext>
            </a:extLst>
          </p:cNvPr>
          <p:cNvPicPr>
            <a:picLocks noChangeAspect="1"/>
          </p:cNvPicPr>
          <p:nvPr/>
        </p:nvPicPr>
        <p:blipFill rotWithShape="1">
          <a:blip r:embed="rId2">
            <a:extLst>
              <a:ext uri="{28A0092B-C50C-407E-A947-70E740481C1C}">
                <a14:useLocalDpi xmlns:a14="http://schemas.microsoft.com/office/drawing/2010/main" val="0"/>
              </a:ext>
            </a:extLst>
          </a:blip>
          <a:srcRect l="21968"/>
          <a:stretch/>
        </p:blipFill>
        <p:spPr>
          <a:xfrm>
            <a:off x="0" y="-1372"/>
            <a:ext cx="12192000" cy="6859372"/>
          </a:xfrm>
          <a:prstGeom prst="rect">
            <a:avLst/>
          </a:prstGeom>
        </p:spPr>
      </p:pic>
      <p:sp>
        <p:nvSpPr>
          <p:cNvPr id="6" name="Titre 1">
            <a:extLst>
              <a:ext uri="{FF2B5EF4-FFF2-40B4-BE49-F238E27FC236}">
                <a16:creationId xmlns:a16="http://schemas.microsoft.com/office/drawing/2014/main" id="{18005592-BE7D-6276-61C0-44DC028FB0AC}"/>
              </a:ext>
            </a:extLst>
          </p:cNvPr>
          <p:cNvSpPr>
            <a:spLocks noGrp="1"/>
          </p:cNvSpPr>
          <p:nvPr>
            <p:ph type="title"/>
          </p:nvPr>
        </p:nvSpPr>
        <p:spPr>
          <a:xfrm>
            <a:off x="2345260" y="4264251"/>
            <a:ext cx="7501477" cy="1279708"/>
          </a:xfrm>
          <a:noFill/>
        </p:spPr>
        <p:txBody>
          <a:bodyPr>
            <a:normAutofit/>
          </a:bodyPr>
          <a:lstStyle/>
          <a:p>
            <a:pPr algn="ctr"/>
            <a:r>
              <a:rPr lang="fr-FR" sz="5400" b="1" dirty="0">
                <a:ln w="13462">
                  <a:solidFill>
                    <a:schemeClr val="bg1"/>
                  </a:solidFill>
                  <a:prstDash val="solid"/>
                </a:ln>
                <a:solidFill>
                  <a:schemeClr val="bg1"/>
                </a:solidFill>
              </a:rPr>
              <a:t>JE VOUS REMERCIE</a:t>
            </a:r>
          </a:p>
        </p:txBody>
      </p:sp>
      <p:sp>
        <p:nvSpPr>
          <p:cNvPr id="2" name="Rectangle 1">
            <a:extLst>
              <a:ext uri="{FF2B5EF4-FFF2-40B4-BE49-F238E27FC236}">
                <a16:creationId xmlns:a16="http://schemas.microsoft.com/office/drawing/2014/main" id="{5A086D3B-0872-BEC5-038A-FA999ED2A934}"/>
              </a:ext>
            </a:extLst>
          </p:cNvPr>
          <p:cNvSpPr/>
          <p:nvPr/>
        </p:nvSpPr>
        <p:spPr>
          <a:xfrm>
            <a:off x="0" y="5598051"/>
            <a:ext cx="12192000" cy="11164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kern="100" dirty="0">
              <a:solidFill>
                <a:srgbClr val="4472C4"/>
              </a:solidFill>
              <a:effectLst/>
              <a:latin typeface="Gill Sans MT" panose="020B0502020104020203"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26A9BCF-C71C-8B86-C7E7-EF733D737063}"/>
              </a:ext>
            </a:extLst>
          </p:cNvPr>
          <p:cNvPicPr>
            <a:picLocks noChangeAspect="1"/>
          </p:cNvPicPr>
          <p:nvPr/>
        </p:nvPicPr>
        <p:blipFill rotWithShape="1">
          <a:blip r:embed="rId3"/>
          <a:srcRect l="626" r="711" b="8599"/>
          <a:stretch/>
        </p:blipFill>
        <p:spPr>
          <a:xfrm>
            <a:off x="2327865" y="5640580"/>
            <a:ext cx="7536269" cy="1120799"/>
          </a:xfrm>
          <a:prstGeom prst="rect">
            <a:avLst/>
          </a:prstGeom>
        </p:spPr>
      </p:pic>
      <p:sp>
        <p:nvSpPr>
          <p:cNvPr id="4" name="Rectangle 3">
            <a:extLst>
              <a:ext uri="{FF2B5EF4-FFF2-40B4-BE49-F238E27FC236}">
                <a16:creationId xmlns:a16="http://schemas.microsoft.com/office/drawing/2014/main" id="{EAF89BDF-8E4C-89CC-D704-E42AE83470BC}"/>
              </a:ext>
            </a:extLst>
          </p:cNvPr>
          <p:cNvSpPr/>
          <p:nvPr/>
        </p:nvSpPr>
        <p:spPr>
          <a:xfrm>
            <a:off x="0" y="6671940"/>
            <a:ext cx="12192000" cy="186060"/>
          </a:xfrm>
          <a:prstGeom prst="rect">
            <a:avLst/>
          </a:prstGeom>
          <a:solidFill>
            <a:srgbClr val="009BA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kern="100" dirty="0">
              <a:solidFill>
                <a:srgbClr val="4472C4"/>
              </a:solidFill>
              <a:effectLst/>
              <a:latin typeface="Gill Sans MT" panose="020B0502020104020203"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4742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72732467-2B41-A58A-4714-1DD5D70E1E3A}"/>
              </a:ext>
            </a:extLst>
          </p:cNvPr>
          <p:cNvSpPr>
            <a:spLocks noGrp="1"/>
          </p:cNvSpPr>
          <p:nvPr>
            <p:ph type="title"/>
          </p:nvPr>
        </p:nvSpPr>
        <p:spPr>
          <a:xfrm>
            <a:off x="1454727" y="911186"/>
            <a:ext cx="9950335" cy="1630846"/>
          </a:xfrm>
        </p:spPr>
        <p:txBody>
          <a:bodyPr>
            <a:noAutofit/>
          </a:bodyPr>
          <a:lstStyle/>
          <a:p>
            <a:pPr algn="ctr">
              <a:lnSpc>
                <a:spcPct val="100000"/>
              </a:lnSpc>
              <a:spcBef>
                <a:spcPts val="0"/>
              </a:spcBef>
            </a:pPr>
            <a:r>
              <a:rPr lang="fr-FR" sz="3600" b="1" dirty="0">
                <a:ln w="13462">
                  <a:solidFill>
                    <a:schemeClr val="bg1"/>
                  </a:solidFill>
                  <a:prstDash val="solid"/>
                </a:ln>
                <a:solidFill>
                  <a:schemeClr val="tx1">
                    <a:lumMod val="85000"/>
                    <a:lumOff val="15000"/>
                  </a:schemeClr>
                </a:solidFill>
              </a:rPr>
              <a:t>Plan annuel d’investissement communautaire (PAIC) : un outil de développement porté par la communauté</a:t>
            </a:r>
            <a:endParaRPr lang="en-US" sz="3600" b="1" dirty="0">
              <a:ln w="13462">
                <a:solidFill>
                  <a:schemeClr val="bg1"/>
                </a:solidFill>
                <a:prstDash val="solid"/>
              </a:ln>
              <a:solidFill>
                <a:schemeClr val="tx1">
                  <a:lumMod val="85000"/>
                  <a:lumOff val="15000"/>
                </a:schemeClr>
              </a:solidFill>
            </a:endParaRPr>
          </a:p>
        </p:txBody>
      </p:sp>
      <p:sp>
        <p:nvSpPr>
          <p:cNvPr id="15" name="TextBox 14">
            <a:extLst>
              <a:ext uri="{FF2B5EF4-FFF2-40B4-BE49-F238E27FC236}">
                <a16:creationId xmlns:a16="http://schemas.microsoft.com/office/drawing/2014/main" id="{CABEBF75-295B-2AAD-1ED1-A532852E1618}"/>
              </a:ext>
            </a:extLst>
          </p:cNvPr>
          <p:cNvSpPr txBox="1"/>
          <p:nvPr/>
        </p:nvSpPr>
        <p:spPr>
          <a:xfrm>
            <a:off x="2058310" y="203300"/>
            <a:ext cx="8743167" cy="769441"/>
          </a:xfrm>
          <a:prstGeom prst="rect">
            <a:avLst/>
          </a:prstGeom>
          <a:noFill/>
        </p:spPr>
        <p:txBody>
          <a:bodyPr wrap="square" rtlCol="0">
            <a:spAutoFit/>
          </a:bodyPr>
          <a:lstStyle/>
          <a:p>
            <a:pPr algn="ctr"/>
            <a:r>
              <a:rPr kumimoji="0" lang="fr-FR" sz="4400" b="1" i="0" u="none" strike="noStrike" kern="1200" cap="none" spc="0" normalizeH="0" baseline="0" noProof="0" dirty="0">
                <a:ln w="13462">
                  <a:solidFill>
                    <a:prstClr val="white"/>
                  </a:solidFill>
                  <a:prstDash val="solid"/>
                </a:ln>
                <a:solidFill>
                  <a:prstClr val="black">
                    <a:lumMod val="85000"/>
                    <a:lumOff val="15000"/>
                  </a:prstClr>
                </a:solidFill>
                <a:effectLst/>
                <a:uLnTx/>
                <a:uFillTx/>
                <a:latin typeface="Gill Sans MT" panose="020B0502020104020203" pitchFamily="34" charset="0"/>
                <a:ea typeface="+mj-ea"/>
                <a:cs typeface="+mj-cs"/>
              </a:rPr>
              <a:t>Innovation pour la Résilience</a:t>
            </a:r>
            <a:endParaRPr lang="en-US" sz="2000" dirty="0">
              <a:latin typeface="Gill Sans MT" panose="020B0502020104020203" pitchFamily="34" charset="0"/>
            </a:endParaRPr>
          </a:p>
        </p:txBody>
      </p:sp>
      <p:pic>
        <p:nvPicPr>
          <p:cNvPr id="3" name="Picture 2" descr="A group of people in a circle&#10;&#10;Description automatically generated">
            <a:extLst>
              <a:ext uri="{FF2B5EF4-FFF2-40B4-BE49-F238E27FC236}">
                <a16:creationId xmlns:a16="http://schemas.microsoft.com/office/drawing/2014/main" id="{16DCF5B9-D6ED-B9EF-A58A-CEE7D5003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2748" y="2449916"/>
            <a:ext cx="5134455" cy="3850841"/>
          </a:xfrm>
          <a:prstGeom prst="rect">
            <a:avLst/>
          </a:prstGeom>
        </p:spPr>
      </p:pic>
    </p:spTree>
    <p:extLst>
      <p:ext uri="{BB962C8B-B14F-4D97-AF65-F5344CB8AC3E}">
        <p14:creationId xmlns:p14="http://schemas.microsoft.com/office/powerpoint/2010/main" val="2488508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078FE634-F053-85DA-4CD0-889ECA81BAC7}"/>
              </a:ext>
            </a:extLst>
          </p:cNvPr>
          <p:cNvSpPr>
            <a:spLocks noGrp="1"/>
          </p:cNvSpPr>
          <p:nvPr>
            <p:ph type="title"/>
          </p:nvPr>
        </p:nvSpPr>
        <p:spPr>
          <a:xfrm>
            <a:off x="1453019" y="206837"/>
            <a:ext cx="8165750" cy="881170"/>
          </a:xfrm>
        </p:spPr>
        <p:txBody>
          <a:bodyPr>
            <a:noAutofit/>
          </a:bodyPr>
          <a:lstStyle/>
          <a:p>
            <a:pPr defTabSz="685800"/>
            <a:r>
              <a:rPr lang="fr-FR" sz="4800" b="1" dirty="0">
                <a:ln w="13462">
                  <a:solidFill>
                    <a:schemeClr val="bg1"/>
                  </a:solidFill>
                  <a:prstDash val="solid"/>
                </a:ln>
                <a:solidFill>
                  <a:schemeClr val="tx1">
                    <a:lumMod val="85000"/>
                    <a:lumOff val="15000"/>
                  </a:schemeClr>
                </a:solidFill>
              </a:rPr>
              <a:t>Contexte : Problèmes ciblés </a:t>
            </a:r>
          </a:p>
        </p:txBody>
      </p:sp>
      <p:sp>
        <p:nvSpPr>
          <p:cNvPr id="9" name="Espace réservé du texte 10">
            <a:extLst>
              <a:ext uri="{FF2B5EF4-FFF2-40B4-BE49-F238E27FC236}">
                <a16:creationId xmlns:a16="http://schemas.microsoft.com/office/drawing/2014/main" id="{D39B9431-6409-C946-1895-BEF0A82DD3B4}"/>
              </a:ext>
            </a:extLst>
          </p:cNvPr>
          <p:cNvSpPr>
            <a:spLocks noGrp="1"/>
          </p:cNvSpPr>
          <p:nvPr>
            <p:ph type="body" sz="half" idx="2"/>
          </p:nvPr>
        </p:nvSpPr>
        <p:spPr>
          <a:xfrm>
            <a:off x="779489" y="1518377"/>
            <a:ext cx="5860705" cy="4425434"/>
          </a:xfrm>
        </p:spPr>
        <p:txBody>
          <a:bodyPr>
            <a:normAutofit fontScale="92500" lnSpcReduction="10000"/>
          </a:bodyPr>
          <a:lstStyle/>
          <a:p>
            <a:pPr marL="228600" indent="-228600" defTabSz="685800">
              <a:lnSpc>
                <a:spcPct val="120000"/>
              </a:lnSpc>
              <a:spcBef>
                <a:spcPts val="0"/>
              </a:spcBef>
              <a:spcAft>
                <a:spcPts val="600"/>
              </a:spcAft>
              <a:buFont typeface="Wingdings" panose="05000000000000000000" pitchFamily="2" charset="2"/>
              <a:buChar char="§"/>
            </a:pPr>
            <a:r>
              <a:rPr lang="fr-FR" sz="2800" dirty="0">
                <a:solidFill>
                  <a:schemeClr val="tx1">
                    <a:lumMod val="65000"/>
                    <a:lumOff val="35000"/>
                  </a:schemeClr>
                </a:solidFill>
                <a:cs typeface="Times New Roman" panose="02020603050405020304" pitchFamily="18" charset="0"/>
              </a:rPr>
              <a:t>Faible participation au processus du plan de développement local (PCD) </a:t>
            </a:r>
          </a:p>
          <a:p>
            <a:pPr marL="228600" indent="-228600" defTabSz="685800">
              <a:lnSpc>
                <a:spcPct val="120000"/>
              </a:lnSpc>
              <a:spcBef>
                <a:spcPts val="0"/>
              </a:spcBef>
              <a:spcAft>
                <a:spcPts val="600"/>
              </a:spcAft>
              <a:buFont typeface="Wingdings" panose="05000000000000000000" pitchFamily="2" charset="2"/>
              <a:buChar char="§"/>
            </a:pPr>
            <a:r>
              <a:rPr lang="fr-FR" sz="2800" dirty="0">
                <a:solidFill>
                  <a:schemeClr val="tx1">
                    <a:lumMod val="65000"/>
                    <a:lumOff val="35000"/>
                  </a:schemeClr>
                </a:solidFill>
                <a:cs typeface="Times New Roman" panose="02020603050405020304" pitchFamily="18" charset="0"/>
              </a:rPr>
              <a:t>Financement limité (PCD)</a:t>
            </a:r>
          </a:p>
          <a:p>
            <a:pPr marL="228600" indent="-228600" defTabSz="685800">
              <a:lnSpc>
                <a:spcPct val="120000"/>
              </a:lnSpc>
              <a:spcBef>
                <a:spcPts val="0"/>
              </a:spcBef>
              <a:spcAft>
                <a:spcPts val="600"/>
              </a:spcAft>
              <a:buFont typeface="Wingdings" panose="05000000000000000000" pitchFamily="2" charset="2"/>
              <a:buChar char="§"/>
            </a:pPr>
            <a:r>
              <a:rPr lang="fr-FR" sz="2800" dirty="0">
                <a:solidFill>
                  <a:schemeClr val="tx1">
                    <a:lumMod val="65000"/>
                    <a:lumOff val="35000"/>
                  </a:schemeClr>
                </a:solidFill>
                <a:cs typeface="Times New Roman" panose="02020603050405020304" pitchFamily="18" charset="0"/>
              </a:rPr>
              <a:t>Faible capacité organisationnelle et de fonctionnement </a:t>
            </a:r>
          </a:p>
          <a:p>
            <a:pPr marL="228600" indent="-228600" defTabSz="685800">
              <a:lnSpc>
                <a:spcPct val="120000"/>
              </a:lnSpc>
              <a:spcBef>
                <a:spcPts val="0"/>
              </a:spcBef>
              <a:spcAft>
                <a:spcPts val="600"/>
              </a:spcAft>
              <a:buFont typeface="Wingdings" panose="05000000000000000000" pitchFamily="2" charset="2"/>
              <a:buChar char="§"/>
            </a:pPr>
            <a:r>
              <a:rPr lang="fr-FR" sz="2800" dirty="0">
                <a:solidFill>
                  <a:schemeClr val="tx1">
                    <a:lumMod val="65000"/>
                    <a:lumOff val="35000"/>
                  </a:schemeClr>
                </a:solidFill>
                <a:cs typeface="Times New Roman" panose="02020603050405020304" pitchFamily="18" charset="0"/>
              </a:rPr>
              <a:t>Incapacité à défendre les intérêts de leur base</a:t>
            </a:r>
          </a:p>
          <a:p>
            <a:pPr marL="228600" indent="-228600" defTabSz="685800">
              <a:lnSpc>
                <a:spcPct val="120000"/>
              </a:lnSpc>
              <a:spcBef>
                <a:spcPts val="0"/>
              </a:spcBef>
              <a:spcAft>
                <a:spcPts val="600"/>
              </a:spcAft>
              <a:buFont typeface="Wingdings" panose="05000000000000000000" pitchFamily="2" charset="2"/>
              <a:buChar char="§"/>
            </a:pPr>
            <a:r>
              <a:rPr lang="fr-FR" sz="2800" dirty="0">
                <a:solidFill>
                  <a:schemeClr val="tx1">
                    <a:lumMod val="65000"/>
                    <a:lumOff val="35000"/>
                  </a:schemeClr>
                </a:solidFill>
                <a:cs typeface="Times New Roman" panose="02020603050405020304" pitchFamily="18" charset="0"/>
              </a:rPr>
              <a:t>Manque d'outils de planification des initiatives communautaires </a:t>
            </a:r>
          </a:p>
          <a:p>
            <a:pPr marL="342900" indent="-342900">
              <a:lnSpc>
                <a:spcPct val="107000"/>
              </a:lnSpc>
              <a:spcAft>
                <a:spcPts val="800"/>
              </a:spcAft>
              <a:buFont typeface="Wingdings" panose="05000000000000000000" pitchFamily="2" charset="2"/>
              <a:buChar char=""/>
            </a:pPr>
            <a:endParaRPr lang="fr-FR" sz="2000" kern="100" dirty="0">
              <a:ea typeface="Calibri" panose="020F0502020204030204" pitchFamily="34" charset="0"/>
              <a:cs typeface="Times New Roman" panose="02020603050405020304" pitchFamily="18" charset="0"/>
            </a:endParaRPr>
          </a:p>
          <a:p>
            <a:endParaRPr lang="fr-FR" sz="1000" dirty="0"/>
          </a:p>
        </p:txBody>
      </p:sp>
      <p:pic>
        <p:nvPicPr>
          <p:cNvPr id="10" name="Image 4" descr="Une image contenant habits, personne, plein air, groupe&#10;&#10;Description générée automatiquement">
            <a:extLst>
              <a:ext uri="{FF2B5EF4-FFF2-40B4-BE49-F238E27FC236}">
                <a16:creationId xmlns:a16="http://schemas.microsoft.com/office/drawing/2014/main" id="{976545A0-EE72-81D3-D176-EFA1345CF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9084" y="1762424"/>
            <a:ext cx="4658294" cy="3937341"/>
          </a:xfrm>
          <a:prstGeom prst="rect">
            <a:avLst/>
          </a:prstGeom>
        </p:spPr>
      </p:pic>
    </p:spTree>
    <p:extLst>
      <p:ext uri="{BB962C8B-B14F-4D97-AF65-F5344CB8AC3E}">
        <p14:creationId xmlns:p14="http://schemas.microsoft.com/office/powerpoint/2010/main" val="3960459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CA6356C6-F4D8-1B11-C937-64E08ABB247C}"/>
              </a:ext>
            </a:extLst>
          </p:cNvPr>
          <p:cNvSpPr>
            <a:spLocks noGrp="1"/>
          </p:cNvSpPr>
          <p:nvPr>
            <p:ph type="title"/>
          </p:nvPr>
        </p:nvSpPr>
        <p:spPr>
          <a:xfrm>
            <a:off x="1390389" y="179555"/>
            <a:ext cx="10801611" cy="1022439"/>
          </a:xfrm>
        </p:spPr>
        <p:txBody>
          <a:bodyPr>
            <a:noAutofit/>
          </a:bodyPr>
          <a:lstStyle/>
          <a:p>
            <a:pPr algn="ctr"/>
            <a:r>
              <a:rPr lang="fr-FR" sz="2800" b="1" dirty="0">
                <a:ln w="13462">
                  <a:solidFill>
                    <a:schemeClr val="bg1"/>
                  </a:solidFill>
                  <a:prstDash val="solid"/>
                </a:ln>
                <a:solidFill>
                  <a:schemeClr val="tx1">
                    <a:lumMod val="85000"/>
                    <a:lumOff val="15000"/>
                  </a:schemeClr>
                </a:solidFill>
              </a:rPr>
              <a:t>Solution : Plan Annuel d’Investissement Communautaires (PAIC)</a:t>
            </a:r>
          </a:p>
        </p:txBody>
      </p:sp>
      <p:sp>
        <p:nvSpPr>
          <p:cNvPr id="12" name="Rectangle 11">
            <a:extLst>
              <a:ext uri="{FF2B5EF4-FFF2-40B4-BE49-F238E27FC236}">
                <a16:creationId xmlns:a16="http://schemas.microsoft.com/office/drawing/2014/main" id="{258E7C5A-C234-319E-3AD8-401B0EF24BDD}"/>
              </a:ext>
            </a:extLst>
          </p:cNvPr>
          <p:cNvSpPr/>
          <p:nvPr/>
        </p:nvSpPr>
        <p:spPr>
          <a:xfrm>
            <a:off x="1034321" y="1371600"/>
            <a:ext cx="10627564" cy="343328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15000"/>
              </a:lnSpc>
            </a:pPr>
            <a:r>
              <a:rPr lang="fr-FR" sz="2800" b="1" dirty="0">
                <a:solidFill>
                  <a:schemeClr val="tx1">
                    <a:lumMod val="65000"/>
                    <a:lumOff val="35000"/>
                  </a:schemeClr>
                </a:solidFill>
                <a:latin typeface="Gill Sans MT" panose="020B0502020104020203" pitchFamily="34" charset="0"/>
                <a:cs typeface="Times New Roman" panose="02020603050405020304" pitchFamily="18" charset="0"/>
              </a:rPr>
              <a:t>Objectifs</a:t>
            </a:r>
          </a:p>
          <a:p>
            <a:pPr marL="342900" indent="-342900">
              <a:lnSpc>
                <a:spcPct val="115000"/>
              </a:lnSpc>
              <a:buFont typeface="Wingdings" panose="05000000000000000000" pitchFamily="2" charset="2"/>
              <a:buChar char="§"/>
            </a:pPr>
            <a:r>
              <a:rPr lang="fr-FR" sz="2800" dirty="0">
                <a:solidFill>
                  <a:schemeClr val="tx1">
                    <a:lumMod val="65000"/>
                    <a:lumOff val="35000"/>
                  </a:schemeClr>
                </a:solidFill>
                <a:latin typeface="Gill Sans MT" panose="020B0502020104020203" pitchFamily="34" charset="0"/>
                <a:cs typeface="Times New Roman" panose="02020603050405020304" pitchFamily="18" charset="0"/>
              </a:rPr>
              <a:t>Appuyer les CVD à assumer de la responsabilité dans le développement de leurs villages ;</a:t>
            </a:r>
          </a:p>
          <a:p>
            <a:pPr marL="342900" indent="-342900">
              <a:lnSpc>
                <a:spcPct val="115000"/>
              </a:lnSpc>
              <a:buFont typeface="Wingdings" panose="05000000000000000000" pitchFamily="2" charset="2"/>
              <a:buChar char="§"/>
            </a:pPr>
            <a:r>
              <a:rPr lang="fr-FR" sz="2800" dirty="0">
                <a:solidFill>
                  <a:schemeClr val="tx1">
                    <a:lumMod val="65000"/>
                    <a:lumOff val="35000"/>
                  </a:schemeClr>
                </a:solidFill>
                <a:latin typeface="Gill Sans MT" panose="020B0502020104020203" pitchFamily="34" charset="0"/>
                <a:cs typeface="Times New Roman" panose="02020603050405020304" pitchFamily="18" charset="0"/>
              </a:rPr>
              <a:t>Faciliter l'implication des communautés dans la mobilisation des ressources et la mise en œuvre des actions communautaires ; </a:t>
            </a:r>
          </a:p>
          <a:p>
            <a:pPr marL="342900" indent="-342900">
              <a:lnSpc>
                <a:spcPct val="115000"/>
              </a:lnSpc>
              <a:buFont typeface="Wingdings" panose="05000000000000000000" pitchFamily="2" charset="2"/>
              <a:buChar char="§"/>
            </a:pPr>
            <a:r>
              <a:rPr lang="fr-FR" sz="2800" dirty="0">
                <a:solidFill>
                  <a:schemeClr val="tx1">
                    <a:lumMod val="65000"/>
                    <a:lumOff val="35000"/>
                  </a:schemeClr>
                </a:solidFill>
                <a:latin typeface="Gill Sans MT" panose="020B0502020104020203" pitchFamily="34" charset="0"/>
                <a:cs typeface="Times New Roman" panose="02020603050405020304" pitchFamily="18" charset="0"/>
              </a:rPr>
              <a:t>Encourager les populations à s'approprier la planification et exécution des actions communautaires</a:t>
            </a:r>
          </a:p>
        </p:txBody>
      </p:sp>
      <p:pic>
        <p:nvPicPr>
          <p:cNvPr id="13" name="Image 2">
            <a:extLst>
              <a:ext uri="{FF2B5EF4-FFF2-40B4-BE49-F238E27FC236}">
                <a16:creationId xmlns:a16="http://schemas.microsoft.com/office/drawing/2014/main" id="{2AB7BA43-100D-E54C-B753-826F1B18D2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8004" y="4616334"/>
            <a:ext cx="4046151" cy="1701159"/>
          </a:xfrm>
          <a:prstGeom prst="rect">
            <a:avLst/>
          </a:prstGeom>
          <a:noFill/>
          <a:ln>
            <a:noFill/>
          </a:ln>
        </p:spPr>
      </p:pic>
    </p:spTree>
    <p:extLst>
      <p:ext uri="{BB962C8B-B14F-4D97-AF65-F5344CB8AC3E}">
        <p14:creationId xmlns:p14="http://schemas.microsoft.com/office/powerpoint/2010/main" val="2267940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F9A9AFE3-FC6E-CC1C-F85F-70971C64E42B}"/>
              </a:ext>
            </a:extLst>
          </p:cNvPr>
          <p:cNvSpPr>
            <a:spLocks noGrp="1"/>
          </p:cNvSpPr>
          <p:nvPr>
            <p:ph type="title"/>
          </p:nvPr>
        </p:nvSpPr>
        <p:spPr>
          <a:xfrm>
            <a:off x="1384918" y="316702"/>
            <a:ext cx="10564426" cy="775954"/>
          </a:xfrm>
        </p:spPr>
        <p:txBody>
          <a:bodyPr>
            <a:normAutofit/>
          </a:bodyPr>
          <a:lstStyle/>
          <a:p>
            <a:pPr defTabSz="685800"/>
            <a:r>
              <a:rPr lang="fr-FR" sz="4000" b="1" dirty="0">
                <a:ln w="13462">
                  <a:solidFill>
                    <a:schemeClr val="bg1"/>
                  </a:solidFill>
                  <a:prstDash val="solid"/>
                </a:ln>
                <a:solidFill>
                  <a:schemeClr val="tx1">
                    <a:lumMod val="85000"/>
                    <a:lumOff val="15000"/>
                  </a:schemeClr>
                </a:solidFill>
              </a:rPr>
              <a:t>Les  acteurs  de mise en œuvre </a:t>
            </a:r>
          </a:p>
        </p:txBody>
      </p:sp>
      <p:sp>
        <p:nvSpPr>
          <p:cNvPr id="6" name="Espace réservé du texte 3">
            <a:extLst>
              <a:ext uri="{FF2B5EF4-FFF2-40B4-BE49-F238E27FC236}">
                <a16:creationId xmlns:a16="http://schemas.microsoft.com/office/drawing/2014/main" id="{29819D3D-FEF4-DA65-9CC8-B445F1B541FF}"/>
              </a:ext>
            </a:extLst>
          </p:cNvPr>
          <p:cNvSpPr>
            <a:spLocks noGrp="1"/>
          </p:cNvSpPr>
          <p:nvPr>
            <p:ph type="body" sz="half" idx="2"/>
          </p:nvPr>
        </p:nvSpPr>
        <p:spPr>
          <a:xfrm>
            <a:off x="1543986" y="1491620"/>
            <a:ext cx="9458794" cy="4883160"/>
          </a:xfrm>
        </p:spPr>
        <p:txBody>
          <a:bodyPr>
            <a:normAutofit fontScale="92500"/>
          </a:bodyPr>
          <a:lstStyle/>
          <a:p>
            <a:pPr marL="228600" indent="-228600" defTabSz="685800">
              <a:lnSpc>
                <a:spcPct val="100000"/>
              </a:lnSpc>
              <a:spcBef>
                <a:spcPts val="0"/>
              </a:spcBef>
              <a:spcAft>
                <a:spcPts val="600"/>
              </a:spcAft>
              <a:buFont typeface="Wingdings" panose="05000000000000000000" pitchFamily="2" charset="2"/>
              <a:buChar char="§"/>
            </a:pPr>
            <a:r>
              <a:rPr lang="fr-FR" sz="3600" dirty="0">
                <a:solidFill>
                  <a:schemeClr val="tx1">
                    <a:lumMod val="65000"/>
                    <a:lumOff val="35000"/>
                  </a:schemeClr>
                </a:solidFill>
                <a:cs typeface="Times New Roman" panose="02020603050405020304" pitchFamily="18" charset="0"/>
              </a:rPr>
              <a:t>Les structures impliquées dans le développement et la mise en œuvre de la pratique </a:t>
            </a:r>
          </a:p>
          <a:p>
            <a:pPr marL="600075" lvl="1" indent="-342900" defTabSz="685800">
              <a:lnSpc>
                <a:spcPct val="100000"/>
              </a:lnSpc>
              <a:spcBef>
                <a:spcPts val="0"/>
              </a:spcBef>
              <a:spcAft>
                <a:spcPts val="600"/>
              </a:spcAft>
              <a:buFont typeface="Gill Sans MT" panose="020B0502020104020203" pitchFamily="34" charset="0"/>
              <a:buChar char="–"/>
            </a:pPr>
            <a:r>
              <a:rPr lang="fr-FR" sz="3200" dirty="0">
                <a:solidFill>
                  <a:schemeClr val="tx1">
                    <a:lumMod val="65000"/>
                    <a:lumOff val="35000"/>
                  </a:schemeClr>
                </a:solidFill>
                <a:cs typeface="Times New Roman" panose="02020603050405020304" pitchFamily="18" charset="0"/>
              </a:rPr>
              <a:t>L’équipe technique de ViMPlus /ACDI-VOCA</a:t>
            </a:r>
          </a:p>
          <a:p>
            <a:pPr marL="600075" lvl="1" indent="-342900" defTabSz="685800">
              <a:lnSpc>
                <a:spcPct val="100000"/>
              </a:lnSpc>
              <a:spcBef>
                <a:spcPts val="0"/>
              </a:spcBef>
              <a:spcAft>
                <a:spcPts val="600"/>
              </a:spcAft>
              <a:buFont typeface="Gill Sans MT" panose="020B0502020104020203" pitchFamily="34" charset="0"/>
              <a:buChar char="–"/>
            </a:pPr>
            <a:r>
              <a:rPr lang="fr-FR" sz="3200" dirty="0">
                <a:solidFill>
                  <a:schemeClr val="tx1">
                    <a:lumMod val="65000"/>
                    <a:lumOff val="35000"/>
                  </a:schemeClr>
                </a:solidFill>
                <a:cs typeface="Times New Roman" panose="02020603050405020304" pitchFamily="18" charset="0"/>
              </a:rPr>
              <a:t>Les agents ViMPlus/PLEP </a:t>
            </a:r>
          </a:p>
          <a:p>
            <a:pPr marL="600075" lvl="1" indent="-342900" defTabSz="685800">
              <a:lnSpc>
                <a:spcPct val="100000"/>
              </a:lnSpc>
              <a:spcBef>
                <a:spcPts val="0"/>
              </a:spcBef>
              <a:spcAft>
                <a:spcPts val="600"/>
              </a:spcAft>
              <a:buFont typeface="Gill Sans MT" panose="020B0502020104020203" pitchFamily="34" charset="0"/>
              <a:buChar char="–"/>
            </a:pPr>
            <a:r>
              <a:rPr lang="fr-FR" sz="3200" dirty="0">
                <a:solidFill>
                  <a:schemeClr val="tx1">
                    <a:lumMod val="65000"/>
                    <a:lumOff val="35000"/>
                  </a:schemeClr>
                </a:solidFill>
                <a:cs typeface="Times New Roman" panose="02020603050405020304" pitchFamily="18" charset="0"/>
              </a:rPr>
              <a:t>Les membres des bureau CVD (porteur de l’approche)</a:t>
            </a:r>
          </a:p>
          <a:p>
            <a:pPr marL="600075" lvl="1" indent="-342900" defTabSz="685800">
              <a:lnSpc>
                <a:spcPct val="100000"/>
              </a:lnSpc>
              <a:spcBef>
                <a:spcPts val="0"/>
              </a:spcBef>
              <a:spcAft>
                <a:spcPts val="1200"/>
              </a:spcAft>
              <a:buFont typeface="Gill Sans MT" panose="020B0502020104020203" pitchFamily="34" charset="0"/>
              <a:buChar char="–"/>
            </a:pPr>
            <a:r>
              <a:rPr lang="en-US" sz="3200" dirty="0">
                <a:solidFill>
                  <a:schemeClr val="tx1">
                    <a:lumMod val="65000"/>
                    <a:lumOff val="35000"/>
                  </a:schemeClr>
                </a:solidFill>
                <a:cs typeface="Times New Roman" panose="02020603050405020304" pitchFamily="18" charset="0"/>
              </a:rPr>
              <a:t>Les communautés locales…</a:t>
            </a:r>
            <a:endParaRPr lang="fr-FR" sz="3200" dirty="0">
              <a:solidFill>
                <a:schemeClr val="tx1">
                  <a:lumMod val="65000"/>
                  <a:lumOff val="35000"/>
                </a:schemeClr>
              </a:solidFill>
              <a:cs typeface="Times New Roman" panose="02020603050405020304" pitchFamily="18" charset="0"/>
            </a:endParaRPr>
          </a:p>
          <a:p>
            <a:pPr marL="228600" indent="-228600" defTabSz="685800">
              <a:lnSpc>
                <a:spcPct val="100000"/>
              </a:lnSpc>
              <a:spcBef>
                <a:spcPts val="0"/>
              </a:spcBef>
              <a:spcAft>
                <a:spcPts val="600"/>
              </a:spcAft>
              <a:buFont typeface="Wingdings" panose="05000000000000000000" pitchFamily="2" charset="2"/>
              <a:buChar char="§"/>
            </a:pPr>
            <a:r>
              <a:rPr lang="fr-FR" sz="3600" dirty="0">
                <a:solidFill>
                  <a:schemeClr val="tx1">
                    <a:lumMod val="65000"/>
                    <a:lumOff val="35000"/>
                  </a:schemeClr>
                </a:solidFill>
                <a:cs typeface="Times New Roman" panose="02020603050405020304" pitchFamily="18" charset="0"/>
              </a:rPr>
              <a:t>Les acteurs étatiques et les partenaires extérieurs</a:t>
            </a:r>
          </a:p>
        </p:txBody>
      </p:sp>
      <p:sp>
        <p:nvSpPr>
          <p:cNvPr id="8" name="Espace réservé du texte 6">
            <a:extLst>
              <a:ext uri="{FF2B5EF4-FFF2-40B4-BE49-F238E27FC236}">
                <a16:creationId xmlns:a16="http://schemas.microsoft.com/office/drawing/2014/main" id="{8F28ADD9-A2EA-7C7F-E145-710F25A1247A}"/>
              </a:ext>
            </a:extLst>
          </p:cNvPr>
          <p:cNvSpPr txBox="1">
            <a:spLocks/>
          </p:cNvSpPr>
          <p:nvPr/>
        </p:nvSpPr>
        <p:spPr>
          <a:xfrm>
            <a:off x="1818996" y="516834"/>
            <a:ext cx="4104726" cy="424069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baseline="0">
                <a:solidFill>
                  <a:schemeClr val="tx1"/>
                </a:solidFill>
                <a:latin typeface="Avenir LT Std 55 Roman" panose="020B0503020203020204" pitchFamily="34"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baseline="0">
                <a:solidFill>
                  <a:schemeClr val="tx1"/>
                </a:solidFill>
                <a:latin typeface="Avenir LT Std 55 Roman" panose="020B0503020203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baseline="0">
                <a:solidFill>
                  <a:schemeClr val="tx1"/>
                </a:solidFill>
                <a:latin typeface="Avenir LT Std 55 Roman" panose="020B0503020203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baseline="0">
                <a:solidFill>
                  <a:schemeClr val="tx1"/>
                </a:solidFill>
                <a:latin typeface="Avenir LT Std 55 Roman" panose="020B0503020203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baseline="0">
                <a:solidFill>
                  <a:schemeClr val="tx1"/>
                </a:solidFill>
                <a:latin typeface="Avenir LT Std 55 Roman" panose="020B0503020203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just">
              <a:lnSpc>
                <a:spcPct val="115000"/>
              </a:lnSpc>
            </a:pPr>
            <a:endParaRPr lang="fr-FR" sz="1800" dirty="0">
              <a:latin typeface="Gill Sans MT" panose="020B0502020104020203" pitchFamily="34" charset="0"/>
              <a:ea typeface="Calibri" panose="020F0502020204030204" pitchFamily="34" charset="0"/>
              <a:cs typeface="Times New Roman" panose="02020603050405020304" pitchFamily="18" charset="0"/>
            </a:endParaRPr>
          </a:p>
          <a:p>
            <a:endParaRPr lang="fr-FR" dirty="0">
              <a:latin typeface="Gill Sans MT" panose="020B0502020104020203" pitchFamily="34" charset="0"/>
            </a:endParaRPr>
          </a:p>
        </p:txBody>
      </p:sp>
    </p:spTree>
    <p:extLst>
      <p:ext uri="{BB962C8B-B14F-4D97-AF65-F5344CB8AC3E}">
        <p14:creationId xmlns:p14="http://schemas.microsoft.com/office/powerpoint/2010/main" val="2733286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5385A7EA-7015-59B6-2FE5-578EA9F77E34}"/>
              </a:ext>
            </a:extLst>
          </p:cNvPr>
          <p:cNvSpPr>
            <a:spLocks noGrp="1"/>
          </p:cNvSpPr>
          <p:nvPr>
            <p:ph type="title"/>
          </p:nvPr>
        </p:nvSpPr>
        <p:spPr>
          <a:xfrm>
            <a:off x="1384918" y="316702"/>
            <a:ext cx="10564426" cy="775954"/>
          </a:xfrm>
        </p:spPr>
        <p:txBody>
          <a:bodyPr>
            <a:normAutofit/>
          </a:bodyPr>
          <a:lstStyle/>
          <a:p>
            <a:pPr defTabSz="685800"/>
            <a:r>
              <a:rPr lang="fr-FR" sz="4400" b="1" dirty="0">
                <a:ln w="13462">
                  <a:solidFill>
                    <a:schemeClr val="bg1"/>
                  </a:solidFill>
                  <a:prstDash val="solid"/>
                </a:ln>
                <a:solidFill>
                  <a:schemeClr val="tx1">
                    <a:lumMod val="85000"/>
                    <a:lumOff val="15000"/>
                  </a:schemeClr>
                </a:solidFill>
              </a:rPr>
              <a:t>Les  processus  de mise en œuvre </a:t>
            </a:r>
          </a:p>
        </p:txBody>
      </p:sp>
      <p:pic>
        <p:nvPicPr>
          <p:cNvPr id="3" name="Picture 2">
            <a:extLst>
              <a:ext uri="{FF2B5EF4-FFF2-40B4-BE49-F238E27FC236}">
                <a16:creationId xmlns:a16="http://schemas.microsoft.com/office/drawing/2014/main" id="{BCD693EC-52B7-048E-F899-5C718F6C7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0562" y="4029593"/>
            <a:ext cx="4605422" cy="2072440"/>
          </a:xfrm>
          <a:prstGeom prst="rect">
            <a:avLst/>
          </a:prstGeom>
        </p:spPr>
      </p:pic>
      <p:pic>
        <p:nvPicPr>
          <p:cNvPr id="7" name="Picture 6" descr="A group of people around a table&#10;&#10;Description automatically generated">
            <a:extLst>
              <a:ext uri="{FF2B5EF4-FFF2-40B4-BE49-F238E27FC236}">
                <a16:creationId xmlns:a16="http://schemas.microsoft.com/office/drawing/2014/main" id="{5ACEB427-0B19-43A9-CE75-874D16C3A5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9795" y="1275414"/>
            <a:ext cx="3878180" cy="2585453"/>
          </a:xfrm>
          <a:prstGeom prst="rect">
            <a:avLst/>
          </a:prstGeom>
        </p:spPr>
      </p:pic>
      <p:grpSp>
        <p:nvGrpSpPr>
          <p:cNvPr id="2" name="Groupe 1">
            <a:extLst>
              <a:ext uri="{FF2B5EF4-FFF2-40B4-BE49-F238E27FC236}">
                <a16:creationId xmlns:a16="http://schemas.microsoft.com/office/drawing/2014/main" id="{1F9EDBA1-8152-55A1-0939-C82BC00CC14F}"/>
              </a:ext>
            </a:extLst>
          </p:cNvPr>
          <p:cNvGrpSpPr/>
          <p:nvPr/>
        </p:nvGrpSpPr>
        <p:grpSpPr>
          <a:xfrm>
            <a:off x="202842" y="1146112"/>
            <a:ext cx="6363916" cy="5249965"/>
            <a:chOff x="-358199" y="-871112"/>
            <a:chExt cx="7005011" cy="6158054"/>
          </a:xfrm>
        </p:grpSpPr>
        <p:sp>
          <p:nvSpPr>
            <p:cNvPr id="4" name="Flèche : bas 3">
              <a:extLst>
                <a:ext uri="{FF2B5EF4-FFF2-40B4-BE49-F238E27FC236}">
                  <a16:creationId xmlns:a16="http://schemas.microsoft.com/office/drawing/2014/main" id="{99316EA4-0E53-AC12-92AA-16A143792B26}"/>
                </a:ext>
              </a:extLst>
            </p:cNvPr>
            <p:cNvSpPr/>
            <p:nvPr/>
          </p:nvSpPr>
          <p:spPr>
            <a:xfrm>
              <a:off x="4957008" y="571304"/>
              <a:ext cx="360045" cy="977900"/>
            </a:xfrm>
            <a:prstGeom prst="downArrow">
              <a:avLst/>
            </a:prstGeom>
            <a:solidFill>
              <a:srgbClr val="E96848"/>
            </a:solidFill>
            <a:ln>
              <a:solidFill>
                <a:srgbClr val="CD3B1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fr-FR" sz="2000" b="1" dirty="0">
                <a:latin typeface="Gill Sans MT" panose="020B0502020104020203" pitchFamily="34" charset="0"/>
              </a:endParaRPr>
            </a:p>
          </p:txBody>
        </p:sp>
        <p:sp>
          <p:nvSpPr>
            <p:cNvPr id="8" name="Ellipse 7">
              <a:extLst>
                <a:ext uri="{FF2B5EF4-FFF2-40B4-BE49-F238E27FC236}">
                  <a16:creationId xmlns:a16="http://schemas.microsoft.com/office/drawing/2014/main" id="{D6656A60-DC29-D088-5192-E083BF53F50B}"/>
                </a:ext>
              </a:extLst>
            </p:cNvPr>
            <p:cNvSpPr/>
            <p:nvPr/>
          </p:nvSpPr>
          <p:spPr>
            <a:xfrm>
              <a:off x="3678612" y="-871112"/>
              <a:ext cx="2968200" cy="1433014"/>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tabLst>
                  <a:tab pos="457200" algn="l"/>
                </a:tabLst>
              </a:pPr>
              <a:endParaRPr lang="fr-FR" sz="2000" b="1" kern="100" dirty="0">
                <a:effectLst/>
                <a:latin typeface="Gill Sans MT" panose="020B0502020104020203"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457200" algn="l"/>
                </a:tabLst>
              </a:pPr>
              <a:r>
                <a:rPr lang="fr-FR" sz="2000" kern="100" dirty="0">
                  <a:effectLst/>
                  <a:latin typeface="Gill Sans MT" panose="020B0502020104020203" pitchFamily="34" charset="0"/>
                  <a:ea typeface="Calibri" panose="020F0502020204030204" pitchFamily="34" charset="0"/>
                  <a:cs typeface="Times New Roman" panose="02020603050405020304" pitchFamily="18" charset="0"/>
                </a:rPr>
                <a:t>Consultations communautaires</a:t>
              </a:r>
            </a:p>
            <a:p>
              <a:pPr algn="ctr">
                <a:lnSpc>
                  <a:spcPct val="107000"/>
                </a:lnSpc>
                <a:spcAft>
                  <a:spcPts val="800"/>
                </a:spcAft>
              </a:pPr>
              <a:r>
                <a:rPr lang="fr-FR" sz="2000" b="1" kern="100" dirty="0">
                  <a:effectLst/>
                  <a:latin typeface="Gill Sans MT" panose="020B0502020104020203" pitchFamily="34" charset="0"/>
                  <a:ea typeface="Calibri" panose="020F0502020204030204" pitchFamily="34" charset="0"/>
                  <a:cs typeface="Times New Roman" panose="02020603050405020304" pitchFamily="18" charset="0"/>
                </a:rPr>
                <a:t> </a:t>
              </a:r>
            </a:p>
          </p:txBody>
        </p:sp>
        <p:sp>
          <p:nvSpPr>
            <p:cNvPr id="9" name="Ellipse 8">
              <a:extLst>
                <a:ext uri="{FF2B5EF4-FFF2-40B4-BE49-F238E27FC236}">
                  <a16:creationId xmlns:a16="http://schemas.microsoft.com/office/drawing/2014/main" id="{30341186-5BBA-02F7-4608-D6B1069FC3DC}"/>
                </a:ext>
              </a:extLst>
            </p:cNvPr>
            <p:cNvSpPr/>
            <p:nvPr/>
          </p:nvSpPr>
          <p:spPr>
            <a:xfrm>
              <a:off x="3890515" y="1610484"/>
              <a:ext cx="2501659" cy="831001"/>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tabLst>
                  <a:tab pos="457200" algn="l"/>
                </a:tabLst>
              </a:pPr>
              <a:r>
                <a:rPr lang="fr-FR" sz="1600" kern="100" dirty="0">
                  <a:effectLst/>
                  <a:latin typeface="Gill Sans MT" panose="020B0502020104020203" pitchFamily="34" charset="0"/>
                  <a:ea typeface="Calibri" panose="020F0502020204030204" pitchFamily="34" charset="0"/>
                  <a:cs typeface="Times New Roman" panose="02020603050405020304" pitchFamily="18" charset="0"/>
                </a:rPr>
                <a:t>Formation des agents  </a:t>
              </a:r>
            </a:p>
          </p:txBody>
        </p:sp>
        <p:sp>
          <p:nvSpPr>
            <p:cNvPr id="10" name="Flèche : bas 9">
              <a:extLst>
                <a:ext uri="{FF2B5EF4-FFF2-40B4-BE49-F238E27FC236}">
                  <a16:creationId xmlns:a16="http://schemas.microsoft.com/office/drawing/2014/main" id="{89B12C84-B58C-0235-C472-3F31D85C9D65}"/>
                </a:ext>
              </a:extLst>
            </p:cNvPr>
            <p:cNvSpPr/>
            <p:nvPr/>
          </p:nvSpPr>
          <p:spPr>
            <a:xfrm>
              <a:off x="4926035" y="2458528"/>
              <a:ext cx="368935" cy="908685"/>
            </a:xfrm>
            <a:prstGeom prst="downArrow">
              <a:avLst/>
            </a:prstGeom>
            <a:solidFill>
              <a:srgbClr val="E96848"/>
            </a:solidFill>
            <a:ln>
              <a:solidFill>
                <a:srgbClr val="CD3B1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fr-FR" sz="2000" b="1" dirty="0">
                <a:latin typeface="Gill Sans MT" panose="020B0502020104020203" pitchFamily="34" charset="0"/>
              </a:endParaRPr>
            </a:p>
          </p:txBody>
        </p:sp>
        <p:sp>
          <p:nvSpPr>
            <p:cNvPr id="11" name="Ellipse 10">
              <a:extLst>
                <a:ext uri="{FF2B5EF4-FFF2-40B4-BE49-F238E27FC236}">
                  <a16:creationId xmlns:a16="http://schemas.microsoft.com/office/drawing/2014/main" id="{60647534-433D-AA9E-F254-185C6B45E692}"/>
                </a:ext>
              </a:extLst>
            </p:cNvPr>
            <p:cNvSpPr/>
            <p:nvPr/>
          </p:nvSpPr>
          <p:spPr>
            <a:xfrm>
              <a:off x="3859673" y="3393329"/>
              <a:ext cx="2501660" cy="1001295"/>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tabLst>
                  <a:tab pos="457200" algn="l"/>
                </a:tabLst>
              </a:pPr>
              <a:endParaRPr lang="fr-FR" kern="100" dirty="0">
                <a:effectLst/>
                <a:latin typeface="Gill Sans MT" panose="020B0502020104020203"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457200" algn="l"/>
                </a:tabLst>
              </a:pPr>
              <a:r>
                <a:rPr lang="fr-FR" kern="100" dirty="0">
                  <a:effectLst/>
                  <a:latin typeface="Gill Sans MT" panose="020B0502020104020203" pitchFamily="34" charset="0"/>
                  <a:ea typeface="Calibri" panose="020F0502020204030204" pitchFamily="34" charset="0"/>
                  <a:cs typeface="Times New Roman" panose="02020603050405020304" pitchFamily="18" charset="0"/>
                </a:rPr>
                <a:t>Formations et dotations des CVD </a:t>
              </a:r>
            </a:p>
            <a:p>
              <a:pPr algn="ctr">
                <a:lnSpc>
                  <a:spcPct val="107000"/>
                </a:lnSpc>
                <a:spcAft>
                  <a:spcPts val="800"/>
                </a:spcAft>
              </a:pPr>
              <a:r>
                <a:rPr lang="fr-FR" kern="100" dirty="0">
                  <a:effectLst/>
                  <a:latin typeface="Gill Sans MT" panose="020B0502020104020203" pitchFamily="34" charset="0"/>
                  <a:ea typeface="Calibri" panose="020F0502020204030204" pitchFamily="34" charset="0"/>
                  <a:cs typeface="Times New Roman" panose="02020603050405020304" pitchFamily="18" charset="0"/>
                </a:rPr>
                <a:t> </a:t>
              </a:r>
            </a:p>
          </p:txBody>
        </p:sp>
        <p:sp>
          <p:nvSpPr>
            <p:cNvPr id="12" name="Flèche : virage 11">
              <a:extLst>
                <a:ext uri="{FF2B5EF4-FFF2-40B4-BE49-F238E27FC236}">
                  <a16:creationId xmlns:a16="http://schemas.microsoft.com/office/drawing/2014/main" id="{B2A902D1-0D9D-29B6-E0AA-F5F532510470}"/>
                </a:ext>
              </a:extLst>
            </p:cNvPr>
            <p:cNvSpPr/>
            <p:nvPr/>
          </p:nvSpPr>
          <p:spPr>
            <a:xfrm rot="10800000">
              <a:off x="4066456" y="4394622"/>
              <a:ext cx="1099510" cy="750499"/>
            </a:xfrm>
            <a:prstGeom prst="bentArrow">
              <a:avLst/>
            </a:prstGeom>
            <a:solidFill>
              <a:srgbClr val="E96848"/>
            </a:solidFill>
            <a:ln>
              <a:solidFill>
                <a:srgbClr val="CD3B1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fr-FR" sz="2000" b="1" dirty="0">
                <a:latin typeface="Gill Sans MT" panose="020B0502020104020203" pitchFamily="34" charset="0"/>
              </a:endParaRPr>
            </a:p>
          </p:txBody>
        </p:sp>
        <p:sp>
          <p:nvSpPr>
            <p:cNvPr id="13" name="Ellipse 12">
              <a:extLst>
                <a:ext uri="{FF2B5EF4-FFF2-40B4-BE49-F238E27FC236}">
                  <a16:creationId xmlns:a16="http://schemas.microsoft.com/office/drawing/2014/main" id="{564CE99F-34C5-BC58-C2BE-D2995EC39869}"/>
                </a:ext>
              </a:extLst>
            </p:cNvPr>
            <p:cNvSpPr/>
            <p:nvPr/>
          </p:nvSpPr>
          <p:spPr>
            <a:xfrm>
              <a:off x="1741389" y="4285647"/>
              <a:ext cx="2336091" cy="1001295"/>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2000" kern="100" dirty="0">
                  <a:effectLst/>
                  <a:latin typeface="Gill Sans MT" panose="020B0502020104020203" pitchFamily="34" charset="0"/>
                  <a:ea typeface="Calibri" panose="020F0502020204030204" pitchFamily="34" charset="0"/>
                  <a:cs typeface="Times New Roman" panose="02020603050405020304" pitchFamily="18" charset="0"/>
                </a:rPr>
                <a:t>Assemblées Villageoises</a:t>
              </a:r>
            </a:p>
          </p:txBody>
        </p:sp>
        <p:sp>
          <p:nvSpPr>
            <p:cNvPr id="14" name="Flèche : virage 13">
              <a:extLst>
                <a:ext uri="{FF2B5EF4-FFF2-40B4-BE49-F238E27FC236}">
                  <a16:creationId xmlns:a16="http://schemas.microsoft.com/office/drawing/2014/main" id="{EE67461A-BB4A-00CA-0A9F-6B32BDAC8083}"/>
                </a:ext>
              </a:extLst>
            </p:cNvPr>
            <p:cNvSpPr/>
            <p:nvPr/>
          </p:nvSpPr>
          <p:spPr>
            <a:xfrm rot="16200000">
              <a:off x="840211" y="3996128"/>
              <a:ext cx="1001293" cy="801065"/>
            </a:xfrm>
            <a:prstGeom prst="bentArrow">
              <a:avLst/>
            </a:prstGeom>
            <a:solidFill>
              <a:srgbClr val="E96848"/>
            </a:solidFill>
            <a:ln>
              <a:solidFill>
                <a:srgbClr val="CD3B1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fr-FR" sz="2000" b="1" dirty="0">
                <a:latin typeface="Gill Sans MT" panose="020B0502020104020203" pitchFamily="34" charset="0"/>
              </a:endParaRPr>
            </a:p>
          </p:txBody>
        </p:sp>
        <p:sp>
          <p:nvSpPr>
            <p:cNvPr id="15" name="Ellipse 14">
              <a:extLst>
                <a:ext uri="{FF2B5EF4-FFF2-40B4-BE49-F238E27FC236}">
                  <a16:creationId xmlns:a16="http://schemas.microsoft.com/office/drawing/2014/main" id="{15C085A6-6607-06EB-6BAE-AEF73F863309}"/>
                </a:ext>
              </a:extLst>
            </p:cNvPr>
            <p:cNvSpPr/>
            <p:nvPr/>
          </p:nvSpPr>
          <p:spPr>
            <a:xfrm>
              <a:off x="41130" y="3066348"/>
              <a:ext cx="2201631" cy="767751"/>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kern="100" dirty="0">
                  <a:effectLst/>
                  <a:latin typeface="Gill Sans MT" panose="020B0502020104020203" pitchFamily="34" charset="0"/>
                  <a:ea typeface="Calibri" panose="020F0502020204030204" pitchFamily="34" charset="0"/>
                  <a:cs typeface="Times New Roman" panose="02020603050405020304" pitchFamily="18" charset="0"/>
                </a:rPr>
                <a:t>Mise en œuvre </a:t>
              </a:r>
            </a:p>
          </p:txBody>
        </p:sp>
        <p:sp>
          <p:nvSpPr>
            <p:cNvPr id="16" name="Flèche : bas 15">
              <a:extLst>
                <a:ext uri="{FF2B5EF4-FFF2-40B4-BE49-F238E27FC236}">
                  <a16:creationId xmlns:a16="http://schemas.microsoft.com/office/drawing/2014/main" id="{5DADF96B-D99E-BB11-C661-530F3AAA3234}"/>
                </a:ext>
              </a:extLst>
            </p:cNvPr>
            <p:cNvSpPr/>
            <p:nvPr/>
          </p:nvSpPr>
          <p:spPr>
            <a:xfrm rot="10800000">
              <a:off x="923447" y="2088449"/>
              <a:ext cx="391160" cy="977900"/>
            </a:xfrm>
            <a:prstGeom prst="downArrow">
              <a:avLst/>
            </a:prstGeom>
            <a:solidFill>
              <a:srgbClr val="E96848"/>
            </a:solidFill>
            <a:ln>
              <a:solidFill>
                <a:srgbClr val="CD3B1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fr-FR" sz="2000" b="1" dirty="0">
                <a:latin typeface="Gill Sans MT" panose="020B0502020104020203" pitchFamily="34" charset="0"/>
              </a:endParaRPr>
            </a:p>
          </p:txBody>
        </p:sp>
        <p:sp>
          <p:nvSpPr>
            <p:cNvPr id="17" name="Ellipse 16">
              <a:extLst>
                <a:ext uri="{FF2B5EF4-FFF2-40B4-BE49-F238E27FC236}">
                  <a16:creationId xmlns:a16="http://schemas.microsoft.com/office/drawing/2014/main" id="{1CFB75D6-67BC-91AA-3A07-F7B03143CC59}"/>
                </a:ext>
              </a:extLst>
            </p:cNvPr>
            <p:cNvSpPr/>
            <p:nvPr/>
          </p:nvSpPr>
          <p:spPr>
            <a:xfrm>
              <a:off x="-358199" y="82782"/>
              <a:ext cx="2968201" cy="1960957"/>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Bef>
                  <a:spcPts val="600"/>
                </a:spcBef>
                <a:spcAft>
                  <a:spcPts val="800"/>
                </a:spcAft>
                <a:tabLst>
                  <a:tab pos="457200" algn="l"/>
                </a:tabLst>
              </a:pPr>
              <a:endParaRPr lang="fr-FR" sz="2000" kern="100" dirty="0">
                <a:effectLst/>
                <a:latin typeface="Gill Sans MT" panose="020B0502020104020203" pitchFamily="34" charset="0"/>
                <a:ea typeface="Calibri" panose="020F0502020204030204" pitchFamily="34" charset="0"/>
                <a:cs typeface="Times New Roman" panose="02020603050405020304" pitchFamily="18" charset="0"/>
              </a:endParaRPr>
            </a:p>
            <a:p>
              <a:pPr algn="ctr">
                <a:lnSpc>
                  <a:spcPct val="107000"/>
                </a:lnSpc>
                <a:spcBef>
                  <a:spcPts val="600"/>
                </a:spcBef>
                <a:spcAft>
                  <a:spcPts val="800"/>
                </a:spcAft>
                <a:tabLst>
                  <a:tab pos="457200" algn="l"/>
                </a:tabLst>
              </a:pPr>
              <a:r>
                <a:rPr lang="fr-FR" sz="2000" kern="100" dirty="0">
                  <a:effectLst/>
                  <a:latin typeface="Gill Sans MT" panose="020B0502020104020203" pitchFamily="34" charset="0"/>
                  <a:ea typeface="Calibri" panose="020F0502020204030204" pitchFamily="34" charset="0"/>
                  <a:cs typeface="Times New Roman" panose="02020603050405020304" pitchFamily="18" charset="0"/>
                </a:rPr>
                <a:t>Développement d’une stratégie de mobilisation financière</a:t>
              </a:r>
            </a:p>
            <a:p>
              <a:pPr algn="ctr">
                <a:lnSpc>
                  <a:spcPct val="107000"/>
                </a:lnSpc>
                <a:spcAft>
                  <a:spcPts val="800"/>
                </a:spcAft>
              </a:pPr>
              <a:r>
                <a:rPr lang="fr-FR" sz="1200" b="1" kern="100" dirty="0">
                  <a:effectLst/>
                  <a:latin typeface="Gill Sans MT" panose="020B0502020104020203" pitchFamily="34" charset="0"/>
                  <a:ea typeface="Calibri" panose="020F0502020204030204" pitchFamily="34" charset="0"/>
                  <a:cs typeface="Times New Roman" panose="02020603050405020304" pitchFamily="18" charset="0"/>
                </a:rPr>
                <a:t> </a:t>
              </a:r>
            </a:p>
          </p:txBody>
        </p:sp>
      </p:grpSp>
    </p:spTree>
    <p:extLst>
      <p:ext uri="{BB962C8B-B14F-4D97-AF65-F5344CB8AC3E}">
        <p14:creationId xmlns:p14="http://schemas.microsoft.com/office/powerpoint/2010/main" val="1379861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3D814AD3-243B-13CB-BF2D-D485A410BF13}"/>
              </a:ext>
            </a:extLst>
          </p:cNvPr>
          <p:cNvSpPr>
            <a:spLocks noGrp="1"/>
          </p:cNvSpPr>
          <p:nvPr>
            <p:ph type="title"/>
          </p:nvPr>
        </p:nvSpPr>
        <p:spPr>
          <a:xfrm>
            <a:off x="1432992" y="381740"/>
            <a:ext cx="7501477" cy="708252"/>
          </a:xfrm>
        </p:spPr>
        <p:txBody>
          <a:bodyPr>
            <a:noAutofit/>
          </a:bodyPr>
          <a:lstStyle/>
          <a:p>
            <a:pPr defTabSz="685800"/>
            <a:r>
              <a:rPr lang="fr-FR" sz="3600" b="1" dirty="0">
                <a:ln w="13462">
                  <a:solidFill>
                    <a:schemeClr val="bg1"/>
                  </a:solidFill>
                  <a:prstDash val="solid"/>
                </a:ln>
                <a:solidFill>
                  <a:schemeClr val="tx1">
                    <a:lumMod val="85000"/>
                    <a:lumOff val="15000"/>
                  </a:schemeClr>
                </a:solidFill>
              </a:rPr>
              <a:t>Les résultats de mise en œuvre</a:t>
            </a:r>
          </a:p>
        </p:txBody>
      </p:sp>
      <p:sp>
        <p:nvSpPr>
          <p:cNvPr id="9" name="Espace réservé du texte 3">
            <a:extLst>
              <a:ext uri="{FF2B5EF4-FFF2-40B4-BE49-F238E27FC236}">
                <a16:creationId xmlns:a16="http://schemas.microsoft.com/office/drawing/2014/main" id="{574384FC-5F19-FD2E-AE7C-3009EB223AEB}"/>
              </a:ext>
            </a:extLst>
          </p:cNvPr>
          <p:cNvSpPr>
            <a:spLocks noGrp="1"/>
          </p:cNvSpPr>
          <p:nvPr>
            <p:ph type="body" sz="half" idx="2"/>
          </p:nvPr>
        </p:nvSpPr>
        <p:spPr>
          <a:xfrm>
            <a:off x="299804" y="2050067"/>
            <a:ext cx="6490596" cy="3844864"/>
          </a:xfrm>
        </p:spPr>
        <p:txBody>
          <a:bodyPr>
            <a:noAutofit/>
          </a:bodyPr>
          <a:lstStyle/>
          <a:p>
            <a:pPr marL="228600" indent="-228600" defTabSz="685800">
              <a:lnSpc>
                <a:spcPct val="100000"/>
              </a:lnSpc>
              <a:spcBef>
                <a:spcPts val="0"/>
              </a:spcBef>
              <a:spcAft>
                <a:spcPts val="1200"/>
              </a:spcAft>
              <a:buFont typeface="Wingdings" panose="05000000000000000000" pitchFamily="2" charset="2"/>
              <a:buChar char="§"/>
            </a:pPr>
            <a:r>
              <a:rPr lang="fr-FR" sz="2400" dirty="0">
                <a:solidFill>
                  <a:schemeClr val="tx1">
                    <a:lumMod val="65000"/>
                    <a:lumOff val="35000"/>
                  </a:schemeClr>
                </a:solidFill>
                <a:cs typeface="Times New Roman" panose="02020603050405020304" pitchFamily="18" charset="0"/>
              </a:rPr>
              <a:t>84 CVD (sur 126), à leur initiative, ont animé et mobilisé les communautés sur l’analyse des facteurs limitant leur développement et la planification d’actions </a:t>
            </a:r>
          </a:p>
          <a:p>
            <a:pPr marL="228600" indent="-228600" defTabSz="685800">
              <a:lnSpc>
                <a:spcPct val="100000"/>
              </a:lnSpc>
              <a:spcBef>
                <a:spcPts val="1200"/>
              </a:spcBef>
              <a:spcAft>
                <a:spcPts val="1200"/>
              </a:spcAft>
              <a:buFont typeface="Wingdings" panose="05000000000000000000" pitchFamily="2" charset="2"/>
              <a:buChar char="§"/>
            </a:pPr>
            <a:r>
              <a:rPr lang="fr-FR" sz="2400" dirty="0">
                <a:solidFill>
                  <a:schemeClr val="tx1">
                    <a:lumMod val="65000"/>
                    <a:lumOff val="35000"/>
                  </a:schemeClr>
                </a:solidFill>
                <a:cs typeface="Times New Roman" panose="02020603050405020304" pitchFamily="18" charset="0"/>
              </a:rPr>
              <a:t>Importance de la planification locale participative et inclusive, ce qui permet aux différentes couches sociales de s’impliquer, de s’exprimer et faire prendre en compte les besoins réels de la communauté </a:t>
            </a:r>
          </a:p>
          <a:p>
            <a:pPr marL="228600" indent="-228600" defTabSz="685800">
              <a:lnSpc>
                <a:spcPct val="100000"/>
              </a:lnSpc>
              <a:spcBef>
                <a:spcPts val="0"/>
              </a:spcBef>
              <a:spcAft>
                <a:spcPts val="1200"/>
              </a:spcAft>
              <a:buFont typeface="Wingdings" panose="05000000000000000000" pitchFamily="2" charset="2"/>
              <a:buChar char="§"/>
            </a:pPr>
            <a:endParaRPr lang="fr-FR" sz="2400" dirty="0">
              <a:solidFill>
                <a:schemeClr val="tx1">
                  <a:lumMod val="65000"/>
                  <a:lumOff val="35000"/>
                </a:schemeClr>
              </a:solidFill>
              <a:cs typeface="Times New Roman" panose="02020603050405020304" pitchFamily="18" charset="0"/>
            </a:endParaRPr>
          </a:p>
        </p:txBody>
      </p:sp>
      <p:pic>
        <p:nvPicPr>
          <p:cNvPr id="10" name="Image 5" descr="Une image contenant habits, plein air, personne, personnes&#10;&#10;Description générée automatiquement">
            <a:extLst>
              <a:ext uri="{FF2B5EF4-FFF2-40B4-BE49-F238E27FC236}">
                <a16:creationId xmlns:a16="http://schemas.microsoft.com/office/drawing/2014/main" id="{B79B0E83-5C55-C6EB-A215-CCE03CAD3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373" y="2256344"/>
            <a:ext cx="4582071" cy="3432311"/>
          </a:xfrm>
          <a:prstGeom prst="rect">
            <a:avLst/>
          </a:prstGeom>
        </p:spPr>
      </p:pic>
    </p:spTree>
    <p:extLst>
      <p:ext uri="{BB962C8B-B14F-4D97-AF65-F5344CB8AC3E}">
        <p14:creationId xmlns:p14="http://schemas.microsoft.com/office/powerpoint/2010/main" val="4200968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DBFC146A-44CF-C4D6-B658-480511766CF2}"/>
              </a:ext>
            </a:extLst>
          </p:cNvPr>
          <p:cNvSpPr>
            <a:spLocks noGrp="1"/>
          </p:cNvSpPr>
          <p:nvPr>
            <p:ph type="title"/>
          </p:nvPr>
        </p:nvSpPr>
        <p:spPr>
          <a:xfrm>
            <a:off x="1384918" y="510848"/>
            <a:ext cx="8721404" cy="602975"/>
          </a:xfrm>
        </p:spPr>
        <p:txBody>
          <a:bodyPr>
            <a:noAutofit/>
          </a:bodyPr>
          <a:lstStyle/>
          <a:p>
            <a:pPr defTabSz="685800"/>
            <a:r>
              <a:rPr lang="fr-FR" sz="3600" b="1" dirty="0">
                <a:ln w="13462">
                  <a:solidFill>
                    <a:schemeClr val="bg1"/>
                  </a:solidFill>
                  <a:prstDash val="solid"/>
                </a:ln>
                <a:solidFill>
                  <a:schemeClr val="tx1">
                    <a:lumMod val="85000"/>
                    <a:lumOff val="15000"/>
                  </a:schemeClr>
                </a:solidFill>
              </a:rPr>
              <a:t>Les résultats de mise en œuvre (suite) </a:t>
            </a:r>
          </a:p>
        </p:txBody>
      </p:sp>
      <p:sp>
        <p:nvSpPr>
          <p:cNvPr id="11" name="Espace réservé du texte 3">
            <a:extLst>
              <a:ext uri="{FF2B5EF4-FFF2-40B4-BE49-F238E27FC236}">
                <a16:creationId xmlns:a16="http://schemas.microsoft.com/office/drawing/2014/main" id="{0C7A0E2D-D813-E2C5-8B6B-9483DF698FD1}"/>
              </a:ext>
            </a:extLst>
          </p:cNvPr>
          <p:cNvSpPr>
            <a:spLocks noGrp="1"/>
          </p:cNvSpPr>
          <p:nvPr>
            <p:ph type="body" sz="half" idx="2"/>
          </p:nvPr>
        </p:nvSpPr>
        <p:spPr>
          <a:xfrm>
            <a:off x="1169233" y="1539861"/>
            <a:ext cx="8261094" cy="782002"/>
          </a:xfrm>
        </p:spPr>
        <p:txBody>
          <a:bodyPr>
            <a:normAutofit/>
          </a:bodyPr>
          <a:lstStyle/>
          <a:p>
            <a:pPr defTabSz="685800">
              <a:lnSpc>
                <a:spcPct val="100000"/>
              </a:lnSpc>
              <a:spcBef>
                <a:spcPts val="750"/>
              </a:spcBef>
              <a:spcAft>
                <a:spcPts val="600"/>
              </a:spcAft>
            </a:pPr>
            <a:r>
              <a:rPr lang="fr-FR" sz="1800" dirty="0">
                <a:solidFill>
                  <a:srgbClr val="6C6463"/>
                </a:solidFill>
                <a:effectLst/>
                <a:latin typeface="Gill Sans MT" panose="020B0502020104020203" pitchFamily="34" charset="0"/>
                <a:ea typeface="MS Mincho" panose="02020609040205080304" pitchFamily="49" charset="-128"/>
                <a:cs typeface="GillSansMTStd-Book"/>
              </a:rPr>
              <a:t>Graphique 1 : Niveau de satisfaction des communautés sur les services rendus par les CVD selon l’enquête annuelle FY23 de ViMPlus</a:t>
            </a:r>
          </a:p>
          <a:p>
            <a:pPr marL="228600" indent="-228600" defTabSz="685800">
              <a:lnSpc>
                <a:spcPct val="100000"/>
              </a:lnSpc>
              <a:spcBef>
                <a:spcPts val="750"/>
              </a:spcBef>
              <a:spcAft>
                <a:spcPts val="600"/>
              </a:spcAft>
              <a:buFont typeface="Wingdings" panose="05000000000000000000" pitchFamily="2" charset="2"/>
              <a:buChar char="§"/>
            </a:pPr>
            <a:endParaRPr lang="fr-FR" sz="2400" dirty="0">
              <a:solidFill>
                <a:schemeClr val="tx1">
                  <a:lumMod val="65000"/>
                  <a:lumOff val="35000"/>
                </a:schemeClr>
              </a:solidFill>
              <a:cs typeface="Times New Roman" panose="02020603050405020304" pitchFamily="18" charset="0"/>
            </a:endParaRPr>
          </a:p>
        </p:txBody>
      </p:sp>
      <p:graphicFrame>
        <p:nvGraphicFramePr>
          <p:cNvPr id="2" name="Graphique 1">
            <a:extLst>
              <a:ext uri="{FF2B5EF4-FFF2-40B4-BE49-F238E27FC236}">
                <a16:creationId xmlns:a16="http://schemas.microsoft.com/office/drawing/2014/main" id="{22079155-AD21-9E5D-CCE1-3C9F7B051EF9}"/>
              </a:ext>
            </a:extLst>
          </p:cNvPr>
          <p:cNvGraphicFramePr/>
          <p:nvPr>
            <p:extLst>
              <p:ext uri="{D42A27DB-BD31-4B8C-83A1-F6EECF244321}">
                <p14:modId xmlns:p14="http://schemas.microsoft.com/office/powerpoint/2010/main" val="603248818"/>
              </p:ext>
            </p:extLst>
          </p:nvPr>
        </p:nvGraphicFramePr>
        <p:xfrm>
          <a:off x="299803" y="2338263"/>
          <a:ext cx="7300210" cy="4008889"/>
        </p:xfrm>
        <a:graphic>
          <a:graphicData uri="http://schemas.openxmlformats.org/drawingml/2006/chart">
            <c:chart xmlns:c="http://schemas.openxmlformats.org/drawingml/2006/chart" xmlns:r="http://schemas.openxmlformats.org/officeDocument/2006/relationships" r:id="rId3"/>
          </a:graphicData>
        </a:graphic>
      </p:graphicFrame>
      <p:pic>
        <p:nvPicPr>
          <p:cNvPr id="7" name="Image 6" descr="Une image contenant sol, plein air, chaussures, habits&#10;&#10;Description générée automatiquement">
            <a:extLst>
              <a:ext uri="{FF2B5EF4-FFF2-40B4-BE49-F238E27FC236}">
                <a16:creationId xmlns:a16="http://schemas.microsoft.com/office/drawing/2014/main" id="{79DD3015-5768-D709-35BD-DADB77864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4925" y="2713219"/>
            <a:ext cx="4457075" cy="3342807"/>
          </a:xfrm>
          <a:prstGeom prst="rect">
            <a:avLst/>
          </a:prstGeom>
        </p:spPr>
      </p:pic>
    </p:spTree>
    <p:extLst>
      <p:ext uri="{BB962C8B-B14F-4D97-AF65-F5344CB8AC3E}">
        <p14:creationId xmlns:p14="http://schemas.microsoft.com/office/powerpoint/2010/main" val="3867342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DBFC146A-44CF-C4D6-B658-480511766CF2}"/>
              </a:ext>
            </a:extLst>
          </p:cNvPr>
          <p:cNvSpPr>
            <a:spLocks noGrp="1"/>
          </p:cNvSpPr>
          <p:nvPr>
            <p:ph type="title"/>
          </p:nvPr>
        </p:nvSpPr>
        <p:spPr>
          <a:xfrm>
            <a:off x="1384918" y="510848"/>
            <a:ext cx="9791082" cy="602975"/>
          </a:xfrm>
        </p:spPr>
        <p:txBody>
          <a:bodyPr>
            <a:noAutofit/>
          </a:bodyPr>
          <a:lstStyle/>
          <a:p>
            <a:pPr defTabSz="685800"/>
            <a:r>
              <a:rPr lang="fr-FR" sz="4000" b="1" dirty="0">
                <a:ln w="13462">
                  <a:solidFill>
                    <a:schemeClr val="bg1"/>
                  </a:solidFill>
                  <a:prstDash val="solid"/>
                </a:ln>
                <a:solidFill>
                  <a:schemeClr val="tx1">
                    <a:lumMod val="85000"/>
                    <a:lumOff val="15000"/>
                  </a:schemeClr>
                </a:solidFill>
              </a:rPr>
              <a:t>Les résultats de mise en œuvre (suite) </a:t>
            </a:r>
          </a:p>
        </p:txBody>
      </p:sp>
      <p:sp>
        <p:nvSpPr>
          <p:cNvPr id="11" name="Espace réservé du texte 3">
            <a:extLst>
              <a:ext uri="{FF2B5EF4-FFF2-40B4-BE49-F238E27FC236}">
                <a16:creationId xmlns:a16="http://schemas.microsoft.com/office/drawing/2014/main" id="{0C7A0E2D-D813-E2C5-8B6B-9483DF698FD1}"/>
              </a:ext>
            </a:extLst>
          </p:cNvPr>
          <p:cNvSpPr>
            <a:spLocks noGrp="1"/>
          </p:cNvSpPr>
          <p:nvPr>
            <p:ph type="body" sz="half" idx="2"/>
          </p:nvPr>
        </p:nvSpPr>
        <p:spPr>
          <a:xfrm>
            <a:off x="1237671" y="1198886"/>
            <a:ext cx="9402619" cy="2154065"/>
          </a:xfrm>
        </p:spPr>
        <p:txBody>
          <a:bodyPr>
            <a:normAutofit/>
          </a:bodyPr>
          <a:lstStyle/>
          <a:p>
            <a:pPr marL="600075" lvl="1" indent="-342900" defTabSz="685800">
              <a:lnSpc>
                <a:spcPct val="130000"/>
              </a:lnSpc>
              <a:spcBef>
                <a:spcPts val="0"/>
              </a:spcBef>
              <a:spcAft>
                <a:spcPts val="600"/>
              </a:spcAft>
              <a:buFont typeface="Wingdings" panose="05000000000000000000" pitchFamily="2" charset="2"/>
              <a:buChar char="§"/>
            </a:pPr>
            <a:r>
              <a:rPr lang="fr-FR" sz="2400" dirty="0">
                <a:solidFill>
                  <a:schemeClr val="tx1">
                    <a:lumMod val="65000"/>
                    <a:lumOff val="35000"/>
                  </a:schemeClr>
                </a:solidFill>
                <a:cs typeface="Times New Roman" panose="02020603050405020304" pitchFamily="18" charset="0"/>
              </a:rPr>
              <a:t>55 462 980 FCFA mobilisés par 54/84 CVD en FY22  et FY23</a:t>
            </a:r>
          </a:p>
          <a:p>
            <a:pPr marL="600075" lvl="1" indent="-342900" defTabSz="685800">
              <a:lnSpc>
                <a:spcPct val="130000"/>
              </a:lnSpc>
              <a:spcBef>
                <a:spcPts val="0"/>
              </a:spcBef>
              <a:spcAft>
                <a:spcPts val="600"/>
              </a:spcAft>
              <a:buFont typeface="Wingdings" panose="05000000000000000000" pitchFamily="2" charset="2"/>
              <a:buChar char="§"/>
            </a:pPr>
            <a:r>
              <a:rPr lang="fr-FR" sz="2400" dirty="0">
                <a:solidFill>
                  <a:schemeClr val="tx1">
                    <a:lumMod val="65000"/>
                    <a:lumOff val="35000"/>
                  </a:schemeClr>
                </a:solidFill>
                <a:cs typeface="Times New Roman" panose="02020603050405020304" pitchFamily="18" charset="0"/>
              </a:rPr>
              <a:t>29 831 sur 98 268 participants dont 15 513 femmes  </a:t>
            </a:r>
          </a:p>
        </p:txBody>
      </p:sp>
      <p:pic>
        <p:nvPicPr>
          <p:cNvPr id="12" name="Image 4" descr="Une image contenant plein air, arbre, sol, ciel&#10;&#10;Description générée automatiquement">
            <a:extLst>
              <a:ext uri="{FF2B5EF4-FFF2-40B4-BE49-F238E27FC236}">
                <a16:creationId xmlns:a16="http://schemas.microsoft.com/office/drawing/2014/main" id="{9FE7EF78-4C3B-5E74-B88C-9B9EB75A2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478963"/>
            <a:ext cx="2901142" cy="3868189"/>
          </a:xfrm>
          <a:prstGeom prst="rect">
            <a:avLst/>
          </a:prstGeom>
        </p:spPr>
      </p:pic>
      <p:pic>
        <p:nvPicPr>
          <p:cNvPr id="3" name="Image 2" descr="Une image contenant sol, plein air, terre, boue&#10;&#10;Description générée automatiquement">
            <a:extLst>
              <a:ext uri="{FF2B5EF4-FFF2-40B4-BE49-F238E27FC236}">
                <a16:creationId xmlns:a16="http://schemas.microsoft.com/office/drawing/2014/main" id="{CE2DC9B6-4032-8CE0-093D-7A95F4673A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052" y="3603348"/>
            <a:ext cx="3662928" cy="2743804"/>
          </a:xfrm>
          <a:prstGeom prst="rect">
            <a:avLst/>
          </a:prstGeom>
        </p:spPr>
      </p:pic>
    </p:spTree>
    <p:extLst>
      <p:ext uri="{BB962C8B-B14F-4D97-AF65-F5344CB8AC3E}">
        <p14:creationId xmlns:p14="http://schemas.microsoft.com/office/powerpoint/2010/main" val="1030765466"/>
      </p:ext>
    </p:extLst>
  </p:cSld>
  <p:clrMapOvr>
    <a:masterClrMapping/>
  </p:clrMapOvr>
</p:sld>
</file>

<file path=ppt/theme/theme1.xml><?xml version="1.0" encoding="utf-8"?>
<a:theme xmlns:a="http://schemas.openxmlformats.org/drawingml/2006/main" name="AV PP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V PPT Theme" id="{82EBD5C2-DBF5-41C7-BE6F-11E8C41E6907}" vid="{5EE1595F-0EB8-44E2-B4A9-46AE583AA570}"/>
    </a:ext>
  </a:extLst>
</a:theme>
</file>

<file path=ppt/theme/theme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CDI-VOCA-PPT_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1600" kern="100" dirty="0" smtClean="0">
            <a:solidFill>
              <a:srgbClr val="4472C4"/>
            </a:solidFill>
            <a:effectLst/>
            <a:latin typeface="Arial" panose="020B0604020202020204" pitchFamily="34" charset="0"/>
            <a:ea typeface="Times New Roman" panose="02020603050405020304" pitchFamily="18" charset="0"/>
            <a:cs typeface="Times New Roman" panose="02020603050405020304" pitchFamily="18" charset="0"/>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ACDI-VOCA-PPT_Theme" id="{4E7FF88B-0604-4467-A186-20A03B8CAAF8}" vid="{7404B410-B58A-489C-A250-FFA14B348D71}"/>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A65CF24E2CCB47876795610C76E9A7" ma:contentTypeVersion="100" ma:contentTypeDescription="Create a new document." ma:contentTypeScope="" ma:versionID="200d33c585e4ff8b67a4d1fe27d8e26c">
  <xsd:schema xmlns:xsd="http://www.w3.org/2001/XMLSchema" xmlns:xs="http://www.w3.org/2001/XMLSchema" xmlns:p="http://schemas.microsoft.com/office/2006/metadata/properties" xmlns:ns1="http://schemas.microsoft.com/sharepoint/v3" xmlns:ns2="a96d1671-b0b4-4464-a043-593dbebfaddd" xmlns:ns3="18bd3759-27b3-4e3e-8815-95d00e93ca02" targetNamespace="http://schemas.microsoft.com/office/2006/metadata/properties" ma:root="true" ma:fieldsID="36db0489d68ea0889f8eda984e84ec34" ns1:_="" ns2:_="" ns3:_="">
    <xsd:import namespace="http://schemas.microsoft.com/sharepoint/v3"/>
    <xsd:import namespace="a96d1671-b0b4-4464-a043-593dbebfaddd"/>
    <xsd:import namespace="18bd3759-27b3-4e3e-8815-95d00e93ca0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DateTaken" minOccurs="0"/>
                <xsd:element ref="ns3:MediaServiceGenerationTime" minOccurs="0"/>
                <xsd:element ref="ns3:MediaServiceEventHashCode" minOccurs="0"/>
                <xsd:element ref="ns3:MediaServiceOCR" minOccurs="0"/>
                <xsd:element ref="ns1:_ip_UnifiedCompliancePolicyProperties" minOccurs="0"/>
                <xsd:element ref="ns1:_ip_UnifiedCompliancePolicyUIAction" minOccurs="0"/>
                <xsd:element ref="ns3:MediaServiceLocation" minOccurs="0"/>
                <xsd:element ref="ns3:lcf76f155ced4ddcb4097134ff3c332f" minOccurs="0"/>
                <xsd:element ref="ns2:TaxCatchAll" minOccurs="0"/>
                <xsd:element ref="ns3:Year" minOccurs="0"/>
                <xsd:element ref="ns3:MediaServiceObjectDetectorVersion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6d1671-b0b4-4464-a043-593dbebfadd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0a8e3777-5ae6-4194-b38e-2d3bd7ec326e}" ma:internalName="TaxCatchAll" ma:showField="CatchAllData" ma:web="a96d1671-b0b4-4464-a043-593dbebfadd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8bd3759-27b3-4e3e-8815-95d00e93ca0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dcea9d53-396a-4643-8c3b-a46bd9f06c0a" ma:termSetId="09814cd3-568e-fe90-9814-8d621ff8fb84" ma:anchorId="fba54fb3-c3e1-fe81-a776-ca4b69148c4d" ma:open="true" ma:isKeyword="false">
      <xsd:complexType>
        <xsd:sequence>
          <xsd:element ref="pc:Terms" minOccurs="0" maxOccurs="1"/>
        </xsd:sequence>
      </xsd:complexType>
    </xsd:element>
    <xsd:element name="Year" ma:index="27" nillable="true" ma:displayName="Year" ma:format="Dropdown" ma:internalName="Year">
      <xsd:simpleType>
        <xsd:restriction base="dms:Text">
          <xsd:maxLength value="255"/>
        </xsd:restriction>
      </xsd:simple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LengthInSeconds" ma:index="2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96d1671-b0b4-4464-a043-593dbebfaddd">
      <UserInfo>
        <DisplayName/>
        <AccountId xsi:nil="true"/>
        <AccountType/>
      </UserInfo>
    </SharedWithUsers>
    <_dlc_DocId xmlns="a96d1671-b0b4-4464-a043-593dbebfaddd">XV4EPD6DQDWV-1103935761-6991</_dlc_DocId>
    <_dlc_DocIdUrl xmlns="a96d1671-b0b4-4464-a043-593dbebfaddd">
      <Url>https://acdivoca.sharepoint.com/sites/Intranet/projects/Burkina%20Faso/vimplus/_layouts/15/DocIdRedir.aspx?ID=XV4EPD6DQDWV-1103935761-6991</Url>
      <Description>XV4EPD6DQDWV-1103935761-6991</Description>
    </_dlc_DocIdUrl>
    <_ip_UnifiedCompliancePolicyUIAction xmlns="http://schemas.microsoft.com/sharepoint/v3" xsi:nil="true"/>
    <_ip_UnifiedCompliancePolicyProperties xmlns="http://schemas.microsoft.com/sharepoint/v3" xsi:nil="true"/>
    <TaxCatchAll xmlns="a96d1671-b0b4-4464-a043-593dbebfaddd" xsi:nil="true"/>
    <lcf76f155ced4ddcb4097134ff3c332f xmlns="18bd3759-27b3-4e3e-8815-95d00e93ca02">
      <Terms xmlns="http://schemas.microsoft.com/office/infopath/2007/PartnerControls"/>
    </lcf76f155ced4ddcb4097134ff3c332f>
    <Year xmlns="18bd3759-27b3-4e3e-8815-95d00e93ca02"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50802B1-6BC3-4786-8BCE-D8C7CF2DEEE5}">
  <ds:schemaRefs>
    <ds:schemaRef ds:uri="http://schemas.microsoft.com/sharepoint/v3/contenttype/forms"/>
  </ds:schemaRefs>
</ds:datastoreItem>
</file>

<file path=customXml/itemProps2.xml><?xml version="1.0" encoding="utf-8"?>
<ds:datastoreItem xmlns:ds="http://schemas.openxmlformats.org/officeDocument/2006/customXml" ds:itemID="{6AD9FE18-8EB4-4CB4-8E01-94AA7578F9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96d1671-b0b4-4464-a043-593dbebfaddd"/>
    <ds:schemaRef ds:uri="18bd3759-27b3-4e3e-8815-95d00e93ca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E697E7-ED88-4F8A-90C5-A92AA4736643}">
  <ds:schemaRefs>
    <ds:schemaRef ds:uri="http://schemas.microsoft.com/office/2006/metadata/properties"/>
    <ds:schemaRef ds:uri="http://schemas.microsoft.com/office/2006/documentManagement/types"/>
    <ds:schemaRef ds:uri="a96d1671-b0b4-4464-a043-593dbebfaddd"/>
    <ds:schemaRef ds:uri="http://purl.org/dc/elements/1.1/"/>
    <ds:schemaRef ds:uri="18bd3759-27b3-4e3e-8815-95d00e93ca02"/>
    <ds:schemaRef ds:uri="http://schemas.openxmlformats.org/package/2006/metadata/core-properties"/>
    <ds:schemaRef ds:uri="http://purl.org/dc/terms/"/>
    <ds:schemaRef ds:uri="http://schemas.microsoft.com/sharepoint/v3"/>
    <ds:schemaRef ds:uri="http://schemas.microsoft.com/office/infopath/2007/PartnerControls"/>
    <ds:schemaRef ds:uri="http://www.w3.org/XML/1998/namespace"/>
    <ds:schemaRef ds:uri="http://purl.org/dc/dcmitype/"/>
  </ds:schemaRefs>
</ds:datastoreItem>
</file>

<file path=customXml/itemProps4.xml><?xml version="1.0" encoding="utf-8"?>
<ds:datastoreItem xmlns:ds="http://schemas.openxmlformats.org/officeDocument/2006/customXml" ds:itemID="{192346F0-332E-4AD2-815C-C6299BC4908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AV PPT Theme</Template>
  <TotalTime>9075</TotalTime>
  <Words>1663</Words>
  <Application>Microsoft Office PowerPoint</Application>
  <PresentationFormat>Widescreen</PresentationFormat>
  <Paragraphs>154</Paragraphs>
  <Slides>13</Slides>
  <Notes>11</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13</vt:i4>
      </vt:variant>
    </vt:vector>
  </HeadingPairs>
  <TitlesOfParts>
    <vt:vector size="25" baseType="lpstr">
      <vt:lpstr>Arial</vt:lpstr>
      <vt:lpstr>Arial Narrow</vt:lpstr>
      <vt:lpstr>Gill Sans MT</vt:lpstr>
      <vt:lpstr>Symbol</vt:lpstr>
      <vt:lpstr>Wingdings</vt:lpstr>
      <vt:lpstr>AV PPT Theme</vt:lpstr>
      <vt:lpstr>5_Custom Design</vt:lpstr>
      <vt:lpstr>1_Custom Design</vt:lpstr>
      <vt:lpstr>Custom Design</vt:lpstr>
      <vt:lpstr>ACDI-VOCA-PPT_Theme</vt:lpstr>
      <vt:lpstr>6_Custom Design</vt:lpstr>
      <vt:lpstr>7_Custom Design</vt:lpstr>
      <vt:lpstr>Projet Victoire sur la Malnutrition Plus  (ViMPlus)</vt:lpstr>
      <vt:lpstr>Plan annuel d’investissement communautaire (PAIC) : un outil de développement porté par la communauté</vt:lpstr>
      <vt:lpstr>Contexte : Problèmes ciblés </vt:lpstr>
      <vt:lpstr>Solution : Plan Annuel d’Investissement Communautaires (PAIC)</vt:lpstr>
      <vt:lpstr>Les  acteurs  de mise en œuvre </vt:lpstr>
      <vt:lpstr>Les  processus  de mise en œuvre </vt:lpstr>
      <vt:lpstr>Les résultats de mise en œuvre</vt:lpstr>
      <vt:lpstr>Les résultats de mise en œuvre (suite) </vt:lpstr>
      <vt:lpstr>Les résultats de mise en œuvre (suite) </vt:lpstr>
      <vt:lpstr>Les conditions de succès</vt:lpstr>
      <vt:lpstr>Les leçons apprises</vt:lpstr>
      <vt:lpstr>Les facteurs de durabilité et de mise à l’échelle</vt:lpstr>
      <vt:lpstr>JE VOUS REMERCIE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Nguyen</dc:creator>
  <cp:lastModifiedBy>Nicole Mae Lee</cp:lastModifiedBy>
  <cp:revision>75</cp:revision>
  <dcterms:created xsi:type="dcterms:W3CDTF">2020-08-14T20:51:58Z</dcterms:created>
  <dcterms:modified xsi:type="dcterms:W3CDTF">2023-12-10T17:12:08Z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0x010100A9A65CF24E2CCB47876795610C76E9A7</vt:lpwstr>
  </property>
  <property fmtid="{D5CDD505-2E9C-101B-9397-08002B2CF9AE}" pid="3" name="System/Software/Tool">
    <vt:lpwstr/>
  </property>
  <property fmtid="{D5CDD505-2E9C-101B-9397-08002B2CF9AE}" pid="4" name="Department Name">
    <vt:lpwstr>30;#Communications and Outreach|8e9e3966-65fc-4de7-95ef-b9acf8afe756</vt:lpwstr>
  </property>
  <property fmtid="{D5CDD505-2E9C-101B-9397-08002B2CF9AE}" pid="5" name="Document Type">
    <vt:lpwstr>186;#Template|cc4d2712-82fa-4e0e-82aa-f3c57b14e99b</vt:lpwstr>
  </property>
  <property fmtid="{D5CDD505-2E9C-101B-9397-08002B2CF9AE}" pid="6" name="Order">
    <vt:r8>109600</vt:r8>
  </property>
  <property fmtid="{D5CDD505-2E9C-101B-9397-08002B2CF9AE}" pid="7" name="xd_Signature">
    <vt:bool>false</vt:bool>
  </property>
  <property fmtid="{D5CDD505-2E9C-101B-9397-08002B2CF9AE}" pid="8" name="xd_ProgID">
    <vt:lpwstr/>
  </property>
  <property fmtid="{D5CDD505-2E9C-101B-9397-08002B2CF9AE}" pid="9" name="hc1ce322676b4880bd6021df7be7971e">
    <vt:lpwstr>Template|cc4d2712-82fa-4e0e-82aa-f3c57b14e99b</vt:lpwstr>
  </property>
  <property fmtid="{D5CDD505-2E9C-101B-9397-08002B2CF9AE}" pid="10" name="ComplianceAssetId">
    <vt:lpwstr/>
  </property>
  <property fmtid="{D5CDD505-2E9C-101B-9397-08002B2CF9AE}" pid="11" name="TemplateUrl">
    <vt:lpwstr/>
  </property>
  <property fmtid="{D5CDD505-2E9C-101B-9397-08002B2CF9AE}" pid="12" name="d0c23876075a4529b538a52320a2a0e7">
    <vt:lpwstr>Communications and Outreach|8e9e3966-65fc-4de7-95ef-b9acf8afe756</vt:lpwstr>
  </property>
  <property fmtid="{D5CDD505-2E9C-101B-9397-08002B2CF9AE}" pid="13" name="_dlc_DocIdItemGuid">
    <vt:lpwstr>94a6f1b1-899a-4db4-a439-418e6e4bcbe7</vt:lpwstr>
  </property>
  <property fmtid="{D5CDD505-2E9C-101B-9397-08002B2CF9AE}" pid="14" name="MediaServiceImageTags">
    <vt:lpwstr/>
  </property>
</Properties>
</file>