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64" r:id="rId2"/>
    <p:sldMasterId id="2147483794" r:id="rId3"/>
  </p:sldMasterIdLst>
  <p:notesMasterIdLst>
    <p:notesMasterId r:id="rId19"/>
  </p:notesMasterIdLst>
  <p:handoutMasterIdLst>
    <p:handoutMasterId r:id="rId20"/>
  </p:handoutMasterIdLst>
  <p:sldIdLst>
    <p:sldId id="336" r:id="rId4"/>
    <p:sldId id="1149" r:id="rId5"/>
    <p:sldId id="283" r:id="rId6"/>
    <p:sldId id="1137" r:id="rId7"/>
    <p:sldId id="1165" r:id="rId8"/>
    <p:sldId id="1163" r:id="rId9"/>
    <p:sldId id="1164" r:id="rId10"/>
    <p:sldId id="282" r:id="rId11"/>
    <p:sldId id="462" r:id="rId12"/>
    <p:sldId id="1104" r:id="rId13"/>
    <p:sldId id="267" r:id="rId14"/>
    <p:sldId id="263" r:id="rId15"/>
    <p:sldId id="262" r:id="rId16"/>
    <p:sldId id="1160" r:id="rId17"/>
    <p:sldId id="1096" r:id="rId18"/>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6ED"/>
    <a:srgbClr val="002F6C"/>
    <a:srgbClr val="2A4652"/>
    <a:srgbClr val="E7E7E5"/>
    <a:srgbClr val="CFCDC9"/>
    <a:srgbClr val="BA0C2F"/>
    <a:srgbClr val="FFFFFF"/>
    <a:srgbClr val="6C6463"/>
    <a:srgbClr val="651D32"/>
    <a:srgbClr val="0067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6374" autoAdjust="0"/>
  </p:normalViewPr>
  <p:slideViewPr>
    <p:cSldViewPr snapToGrid="0" snapToObjects="1">
      <p:cViewPr varScale="1">
        <p:scale>
          <a:sx n="113" d="100"/>
          <a:sy n="113" d="100"/>
        </p:scale>
        <p:origin x="523" y="77"/>
      </p:cViewPr>
      <p:guideLst>
        <p:guide orient="horz" pos="1633"/>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5C947-2DA6-42F2-8615-7D2EB47AA61D}"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KE"/>
        </a:p>
      </dgm:t>
    </dgm:pt>
    <dgm:pt modelId="{409DB84F-ABDD-4B10-9D9E-377A94B7502F}">
      <dgm:prSet phldrT="[Text]" custT="1"/>
      <dgm:spPr/>
      <dgm:t>
        <a:bodyPr/>
        <a:lstStyle/>
        <a:p>
          <a:r>
            <a:rPr lang="en-GB" sz="1200" dirty="0"/>
            <a:t>1. Informing </a:t>
          </a:r>
          <a:endParaRPr lang="en-KE" sz="1200" dirty="0"/>
        </a:p>
      </dgm:t>
    </dgm:pt>
    <dgm:pt modelId="{FD0EE406-3F2F-4559-AE19-DAD0BF334C4B}" type="parTrans" cxnId="{6BC72704-CF65-418F-B5F1-F0E142208574}">
      <dgm:prSet/>
      <dgm:spPr/>
      <dgm:t>
        <a:bodyPr/>
        <a:lstStyle/>
        <a:p>
          <a:endParaRPr lang="en-KE" sz="1000"/>
        </a:p>
      </dgm:t>
    </dgm:pt>
    <dgm:pt modelId="{B46C0B38-7AC4-4CF7-9FE1-9C243A60533C}" type="sibTrans" cxnId="{6BC72704-CF65-418F-B5F1-F0E142208574}">
      <dgm:prSet/>
      <dgm:spPr/>
      <dgm:t>
        <a:bodyPr/>
        <a:lstStyle/>
        <a:p>
          <a:endParaRPr lang="en-KE" sz="1000"/>
        </a:p>
      </dgm:t>
    </dgm:pt>
    <dgm:pt modelId="{FB5D8582-C08A-4693-9F3F-AC72CCE98FF0}">
      <dgm:prSet phldrT="[Text]" custT="1"/>
      <dgm:spPr/>
      <dgm:t>
        <a:bodyPr/>
        <a:lstStyle/>
        <a:p>
          <a:pPr algn="l">
            <a:lnSpc>
              <a:spcPct val="100000"/>
            </a:lnSpc>
            <a:spcAft>
              <a:spcPts val="0"/>
            </a:spcAft>
          </a:pPr>
          <a:r>
            <a:rPr lang="en-GB" sz="1400" dirty="0"/>
            <a:t>Providing</a:t>
          </a:r>
          <a:endParaRPr lang="en-KE" sz="1400" dirty="0"/>
        </a:p>
      </dgm:t>
    </dgm:pt>
    <dgm:pt modelId="{4079E090-791D-4A00-B8B5-50951D71ED4F}" type="parTrans" cxnId="{639E13C7-6C49-4CEA-870D-84C44537E4DF}">
      <dgm:prSet/>
      <dgm:spPr/>
      <dgm:t>
        <a:bodyPr/>
        <a:lstStyle/>
        <a:p>
          <a:endParaRPr lang="en-KE" sz="1000"/>
        </a:p>
      </dgm:t>
    </dgm:pt>
    <dgm:pt modelId="{71C85D70-BB75-43B0-AF50-5FD6E52D32FE}" type="sibTrans" cxnId="{639E13C7-6C49-4CEA-870D-84C44537E4DF}">
      <dgm:prSet/>
      <dgm:spPr/>
      <dgm:t>
        <a:bodyPr/>
        <a:lstStyle/>
        <a:p>
          <a:endParaRPr lang="en-KE" sz="1000"/>
        </a:p>
      </dgm:t>
    </dgm:pt>
    <dgm:pt modelId="{EE3B5EDA-634A-4382-9661-DAC7A017ED6C}">
      <dgm:prSet phldrT="[Text]" custT="1"/>
      <dgm:spPr/>
      <dgm:t>
        <a:bodyPr/>
        <a:lstStyle/>
        <a:p>
          <a:r>
            <a:rPr lang="en-GB" sz="1200" dirty="0"/>
            <a:t>2. Consulting </a:t>
          </a:r>
          <a:endParaRPr lang="en-KE" sz="1200" dirty="0"/>
        </a:p>
      </dgm:t>
    </dgm:pt>
    <dgm:pt modelId="{E7982AAD-258F-4DAC-9B62-A5D8F2202C34}" type="parTrans" cxnId="{650B0F95-C1E7-48D2-9AAA-31B19A360DB7}">
      <dgm:prSet/>
      <dgm:spPr/>
      <dgm:t>
        <a:bodyPr/>
        <a:lstStyle/>
        <a:p>
          <a:endParaRPr lang="en-KE" sz="1000"/>
        </a:p>
      </dgm:t>
    </dgm:pt>
    <dgm:pt modelId="{8DE57348-5CBD-4425-B28C-467A3AE515B3}" type="sibTrans" cxnId="{650B0F95-C1E7-48D2-9AAA-31B19A360DB7}">
      <dgm:prSet/>
      <dgm:spPr/>
      <dgm:t>
        <a:bodyPr/>
        <a:lstStyle/>
        <a:p>
          <a:endParaRPr lang="en-KE" sz="1000"/>
        </a:p>
      </dgm:t>
    </dgm:pt>
    <dgm:pt modelId="{0284D190-8323-44C0-99E2-19DBBA864340}">
      <dgm:prSet phldrT="[Text]" custT="1"/>
      <dgm:spPr/>
      <dgm:t>
        <a:bodyPr/>
        <a:lstStyle/>
        <a:p>
          <a:pPr algn="l">
            <a:lnSpc>
              <a:spcPct val="100000"/>
            </a:lnSpc>
          </a:pPr>
          <a:r>
            <a:rPr lang="en-GB" sz="1400" dirty="0"/>
            <a:t>Inviting feedback from Counties on decisions related to your program</a:t>
          </a:r>
          <a:endParaRPr lang="en-KE" sz="1400" dirty="0"/>
        </a:p>
      </dgm:t>
    </dgm:pt>
    <dgm:pt modelId="{166F36B1-678B-4324-8F32-A34176BD3A5C}" type="parTrans" cxnId="{F374C3D3-680C-42CB-9199-631A63424881}">
      <dgm:prSet/>
      <dgm:spPr/>
      <dgm:t>
        <a:bodyPr/>
        <a:lstStyle/>
        <a:p>
          <a:endParaRPr lang="en-KE" sz="1000"/>
        </a:p>
      </dgm:t>
    </dgm:pt>
    <dgm:pt modelId="{F3BFFB3F-DF4C-48F5-9A39-384383C83B01}" type="sibTrans" cxnId="{F374C3D3-680C-42CB-9199-631A63424881}">
      <dgm:prSet/>
      <dgm:spPr/>
      <dgm:t>
        <a:bodyPr/>
        <a:lstStyle/>
        <a:p>
          <a:endParaRPr lang="en-KE" sz="1000"/>
        </a:p>
      </dgm:t>
    </dgm:pt>
    <dgm:pt modelId="{727C7654-2C1E-465E-BC7E-991945552A1F}">
      <dgm:prSet phldrT="[Text]" custT="1"/>
      <dgm:spPr/>
      <dgm:t>
        <a:bodyPr/>
        <a:lstStyle/>
        <a:p>
          <a:r>
            <a:rPr lang="en-GB" sz="1400" dirty="0"/>
            <a:t>5. Empowering </a:t>
          </a:r>
          <a:endParaRPr lang="en-KE" sz="1400" dirty="0"/>
        </a:p>
      </dgm:t>
    </dgm:pt>
    <dgm:pt modelId="{E08BDE42-0DA4-4DBE-A3BC-D73B665011B6}" type="parTrans" cxnId="{BCD2A5D1-3C1C-4CB0-83F6-BA366BA06BA9}">
      <dgm:prSet/>
      <dgm:spPr/>
      <dgm:t>
        <a:bodyPr/>
        <a:lstStyle/>
        <a:p>
          <a:endParaRPr lang="en-KE" sz="1000"/>
        </a:p>
      </dgm:t>
    </dgm:pt>
    <dgm:pt modelId="{03663EE8-5712-408D-AF92-1BCF8766B546}" type="sibTrans" cxnId="{BCD2A5D1-3C1C-4CB0-83F6-BA366BA06BA9}">
      <dgm:prSet/>
      <dgm:spPr/>
      <dgm:t>
        <a:bodyPr/>
        <a:lstStyle/>
        <a:p>
          <a:endParaRPr lang="en-KE" sz="1000"/>
        </a:p>
      </dgm:t>
    </dgm:pt>
    <dgm:pt modelId="{445D40FC-FDF0-4B7E-B6F4-90ED380ED5B4}">
      <dgm:prSet phldrT="[Text]" custT="1"/>
      <dgm:spPr/>
      <dgm:t>
        <a:bodyPr/>
        <a:lstStyle/>
        <a:p>
          <a:pPr algn="l">
            <a:lnSpc>
              <a:spcPct val="100000"/>
            </a:lnSpc>
            <a:spcAft>
              <a:spcPts val="0"/>
            </a:spcAft>
          </a:pPr>
          <a:r>
            <a:rPr lang="en-GB" sz="1200" dirty="0"/>
            <a:t>Giving County Comms teams the sole decision-making</a:t>
          </a:r>
          <a:endParaRPr lang="en-KE" sz="1200" dirty="0"/>
        </a:p>
      </dgm:t>
    </dgm:pt>
    <dgm:pt modelId="{56589EAF-8342-45F4-A279-62AF8D721D43}" type="parTrans" cxnId="{786496FF-15EA-4D68-83CA-93B048CAB8CD}">
      <dgm:prSet/>
      <dgm:spPr/>
      <dgm:t>
        <a:bodyPr/>
        <a:lstStyle/>
        <a:p>
          <a:endParaRPr lang="en-KE" sz="1000"/>
        </a:p>
      </dgm:t>
    </dgm:pt>
    <dgm:pt modelId="{8849D98C-666D-4FD4-864C-FEB39D3D846C}" type="sibTrans" cxnId="{786496FF-15EA-4D68-83CA-93B048CAB8CD}">
      <dgm:prSet/>
      <dgm:spPr/>
      <dgm:t>
        <a:bodyPr/>
        <a:lstStyle/>
        <a:p>
          <a:endParaRPr lang="en-KE" sz="1000"/>
        </a:p>
      </dgm:t>
    </dgm:pt>
    <dgm:pt modelId="{436B2444-5444-4E1F-BE1F-C313F9F248EB}">
      <dgm:prSet custT="1"/>
      <dgm:spPr/>
      <dgm:t>
        <a:bodyPr/>
        <a:lstStyle/>
        <a:p>
          <a:r>
            <a:rPr lang="en-GB" sz="1200" dirty="0"/>
            <a:t>3. Involving </a:t>
          </a:r>
          <a:endParaRPr lang="en-KE" sz="1200" dirty="0"/>
        </a:p>
      </dgm:t>
    </dgm:pt>
    <dgm:pt modelId="{262C50FA-127E-4D6B-A42C-DA8A2DEF66D4}" type="parTrans" cxnId="{6B71671A-D5E5-4DD8-A141-F339B9D7415A}">
      <dgm:prSet/>
      <dgm:spPr/>
      <dgm:t>
        <a:bodyPr/>
        <a:lstStyle/>
        <a:p>
          <a:endParaRPr lang="en-KE" sz="1000"/>
        </a:p>
      </dgm:t>
    </dgm:pt>
    <dgm:pt modelId="{44272F22-C670-4C6F-9EE1-92FBD5E6D208}" type="sibTrans" cxnId="{6B71671A-D5E5-4DD8-A141-F339B9D7415A}">
      <dgm:prSet/>
      <dgm:spPr/>
      <dgm:t>
        <a:bodyPr/>
        <a:lstStyle/>
        <a:p>
          <a:endParaRPr lang="en-KE" sz="1000"/>
        </a:p>
      </dgm:t>
    </dgm:pt>
    <dgm:pt modelId="{136EC685-FF29-479C-A8D1-0CBD3705B29F}">
      <dgm:prSet custT="1"/>
      <dgm:spPr/>
      <dgm:t>
        <a:bodyPr/>
        <a:lstStyle/>
        <a:p>
          <a:r>
            <a:rPr lang="en-GB" sz="1400" dirty="0"/>
            <a:t>4. Collaborating </a:t>
          </a:r>
          <a:endParaRPr lang="en-KE" sz="1400" dirty="0"/>
        </a:p>
      </dgm:t>
    </dgm:pt>
    <dgm:pt modelId="{28B38405-4306-4864-A77B-FA002202AD29}" type="parTrans" cxnId="{1DB487E4-6707-4A78-AF61-2597FE9D150B}">
      <dgm:prSet/>
      <dgm:spPr/>
      <dgm:t>
        <a:bodyPr/>
        <a:lstStyle/>
        <a:p>
          <a:endParaRPr lang="en-KE" sz="1000"/>
        </a:p>
      </dgm:t>
    </dgm:pt>
    <dgm:pt modelId="{1426F587-745D-4A46-A173-CCA00F8EE66A}" type="sibTrans" cxnId="{1DB487E4-6707-4A78-AF61-2597FE9D150B}">
      <dgm:prSet/>
      <dgm:spPr/>
      <dgm:t>
        <a:bodyPr/>
        <a:lstStyle/>
        <a:p>
          <a:endParaRPr lang="en-KE" sz="1000"/>
        </a:p>
      </dgm:t>
    </dgm:pt>
    <dgm:pt modelId="{C5494D83-6691-416D-B36C-679CA7743A21}">
      <dgm:prSet custT="1"/>
      <dgm:spPr/>
      <dgm:t>
        <a:bodyPr/>
        <a:lstStyle/>
        <a:p>
          <a:pPr algn="l">
            <a:lnSpc>
              <a:spcPct val="100000"/>
            </a:lnSpc>
            <a:spcAft>
              <a:spcPts val="0"/>
            </a:spcAft>
          </a:pPr>
          <a:r>
            <a:rPr lang="en-GB" sz="1400" dirty="0"/>
            <a:t>information</a:t>
          </a:r>
          <a:endParaRPr lang="en-KE" sz="1400" dirty="0"/>
        </a:p>
      </dgm:t>
    </dgm:pt>
    <dgm:pt modelId="{B8587E5E-FC50-4E5C-B250-6B1701F43A91}" type="parTrans" cxnId="{DBCB797C-09D5-44CF-A0D9-2E96AB7CB9DE}">
      <dgm:prSet/>
      <dgm:spPr/>
      <dgm:t>
        <a:bodyPr/>
        <a:lstStyle/>
        <a:p>
          <a:endParaRPr lang="en-KE" sz="1000"/>
        </a:p>
      </dgm:t>
    </dgm:pt>
    <dgm:pt modelId="{AE9C1932-DE4E-427C-B0C6-10A9257B87EB}" type="sibTrans" cxnId="{DBCB797C-09D5-44CF-A0D9-2E96AB7CB9DE}">
      <dgm:prSet/>
      <dgm:spPr/>
      <dgm:t>
        <a:bodyPr/>
        <a:lstStyle/>
        <a:p>
          <a:endParaRPr lang="en-KE" sz="1000"/>
        </a:p>
      </dgm:t>
    </dgm:pt>
    <dgm:pt modelId="{C1CA9F2F-B558-4885-8CE4-6EB21B91829E}">
      <dgm:prSet custT="1"/>
      <dgm:spPr/>
      <dgm:t>
        <a:bodyPr/>
        <a:lstStyle/>
        <a:p>
          <a:pPr algn="l">
            <a:lnSpc>
              <a:spcPct val="100000"/>
            </a:lnSpc>
            <a:spcAft>
              <a:spcPts val="0"/>
            </a:spcAft>
          </a:pPr>
          <a:r>
            <a:rPr lang="en-GB" sz="1400" dirty="0"/>
            <a:t>about new</a:t>
          </a:r>
          <a:endParaRPr lang="en-KE" sz="1400" dirty="0"/>
        </a:p>
      </dgm:t>
    </dgm:pt>
    <dgm:pt modelId="{00A0F820-1433-4B8F-B37B-A35D0D36420E}" type="parTrans" cxnId="{4C19BF10-09DA-4966-8C4F-A88E1B3C696B}">
      <dgm:prSet/>
      <dgm:spPr/>
      <dgm:t>
        <a:bodyPr/>
        <a:lstStyle/>
        <a:p>
          <a:endParaRPr lang="en-KE" sz="1000"/>
        </a:p>
      </dgm:t>
    </dgm:pt>
    <dgm:pt modelId="{00017568-5EA7-4FC7-9ECC-7CADDEAA3600}" type="sibTrans" cxnId="{4C19BF10-09DA-4966-8C4F-A88E1B3C696B}">
      <dgm:prSet/>
      <dgm:spPr/>
      <dgm:t>
        <a:bodyPr/>
        <a:lstStyle/>
        <a:p>
          <a:endParaRPr lang="en-KE" sz="1000"/>
        </a:p>
      </dgm:t>
    </dgm:pt>
    <dgm:pt modelId="{2E42E4C0-DF3C-493D-B108-1D15893A6FF4}">
      <dgm:prSet custT="1"/>
      <dgm:spPr/>
      <dgm:t>
        <a:bodyPr/>
        <a:lstStyle/>
        <a:p>
          <a:pPr algn="l">
            <a:lnSpc>
              <a:spcPct val="100000"/>
            </a:lnSpc>
            <a:spcAft>
              <a:spcPts val="0"/>
            </a:spcAft>
          </a:pPr>
          <a:r>
            <a:rPr lang="en-GB" sz="1400" dirty="0"/>
            <a:t>programs</a:t>
          </a:r>
          <a:endParaRPr lang="en-KE" sz="1400" dirty="0"/>
        </a:p>
      </dgm:t>
    </dgm:pt>
    <dgm:pt modelId="{994CA41D-0187-489B-B386-CD0DD89421C0}" type="parTrans" cxnId="{ADDC3A5A-D9CD-46CE-88B1-03A2776A97FB}">
      <dgm:prSet/>
      <dgm:spPr/>
      <dgm:t>
        <a:bodyPr/>
        <a:lstStyle/>
        <a:p>
          <a:endParaRPr lang="en-KE" sz="1000"/>
        </a:p>
      </dgm:t>
    </dgm:pt>
    <dgm:pt modelId="{483A5F84-E985-4948-AE6D-BE67A17F3545}" type="sibTrans" cxnId="{ADDC3A5A-D9CD-46CE-88B1-03A2776A97FB}">
      <dgm:prSet/>
      <dgm:spPr/>
      <dgm:t>
        <a:bodyPr/>
        <a:lstStyle/>
        <a:p>
          <a:endParaRPr lang="en-KE" sz="1000"/>
        </a:p>
      </dgm:t>
    </dgm:pt>
    <dgm:pt modelId="{781B1C8F-8D3E-4063-8ABB-5C0FEA0C51CF}">
      <dgm:prSet custT="1"/>
      <dgm:spPr/>
      <dgm:t>
        <a:bodyPr/>
        <a:lstStyle/>
        <a:p>
          <a:pPr algn="ctr">
            <a:lnSpc>
              <a:spcPct val="100000"/>
            </a:lnSpc>
            <a:spcAft>
              <a:spcPts val="0"/>
            </a:spcAft>
          </a:pPr>
          <a:r>
            <a:rPr lang="en-GB" sz="1100" dirty="0"/>
            <a:t>Working with</a:t>
          </a:r>
          <a:endParaRPr lang="en-KE" sz="1100" dirty="0"/>
        </a:p>
      </dgm:t>
    </dgm:pt>
    <dgm:pt modelId="{65CF9B7F-2F29-4356-93A8-6F662FC6C0D5}" type="parTrans" cxnId="{0493E121-F7AA-4871-BCED-AB908D19E624}">
      <dgm:prSet/>
      <dgm:spPr/>
      <dgm:t>
        <a:bodyPr/>
        <a:lstStyle/>
        <a:p>
          <a:endParaRPr lang="en-KE" sz="1000"/>
        </a:p>
      </dgm:t>
    </dgm:pt>
    <dgm:pt modelId="{10198DAF-7DBA-412D-8B34-B9E6B9950B82}" type="sibTrans" cxnId="{0493E121-F7AA-4871-BCED-AB908D19E624}">
      <dgm:prSet/>
      <dgm:spPr/>
      <dgm:t>
        <a:bodyPr/>
        <a:lstStyle/>
        <a:p>
          <a:endParaRPr lang="en-KE" sz="1000"/>
        </a:p>
      </dgm:t>
    </dgm:pt>
    <dgm:pt modelId="{8B10CF88-94AA-49C2-A065-5E64E450437A}">
      <dgm:prSet custT="1"/>
      <dgm:spPr/>
      <dgm:t>
        <a:bodyPr/>
        <a:lstStyle/>
        <a:p>
          <a:pPr algn="ctr">
            <a:lnSpc>
              <a:spcPct val="100000"/>
            </a:lnSpc>
            <a:spcAft>
              <a:spcPts val="0"/>
            </a:spcAft>
          </a:pPr>
          <a:r>
            <a:rPr lang="en-GB" sz="1100" dirty="0"/>
            <a:t>County communications team </a:t>
          </a:r>
          <a:endParaRPr lang="en-KE" sz="1100" dirty="0"/>
        </a:p>
      </dgm:t>
    </dgm:pt>
    <dgm:pt modelId="{1795B65E-98E0-421B-8C6C-EAF94F07B6F6}" type="parTrans" cxnId="{347BEA7E-6D3D-4DC5-AC13-460D106D8CAF}">
      <dgm:prSet/>
      <dgm:spPr/>
      <dgm:t>
        <a:bodyPr/>
        <a:lstStyle/>
        <a:p>
          <a:endParaRPr lang="en-KE" sz="1000"/>
        </a:p>
      </dgm:t>
    </dgm:pt>
    <dgm:pt modelId="{FE78571E-536C-4933-AA9E-28C2CC5B680A}" type="sibTrans" cxnId="{347BEA7E-6D3D-4DC5-AC13-460D106D8CAF}">
      <dgm:prSet/>
      <dgm:spPr/>
      <dgm:t>
        <a:bodyPr/>
        <a:lstStyle/>
        <a:p>
          <a:endParaRPr lang="en-KE" sz="1000"/>
        </a:p>
      </dgm:t>
    </dgm:pt>
    <dgm:pt modelId="{5FB59187-4EF8-41B7-AA61-DC53334645F2}">
      <dgm:prSet custT="1"/>
      <dgm:spPr/>
      <dgm:t>
        <a:bodyPr/>
        <a:lstStyle/>
        <a:p>
          <a:pPr algn="ctr">
            <a:lnSpc>
              <a:spcPct val="100000"/>
            </a:lnSpc>
            <a:spcAft>
              <a:spcPts val="0"/>
            </a:spcAft>
          </a:pPr>
          <a:r>
            <a:rPr lang="en-GB" sz="1100" dirty="0"/>
            <a:t>to ensure that their</a:t>
          </a:r>
          <a:endParaRPr lang="en-KE" sz="1100" dirty="0"/>
        </a:p>
      </dgm:t>
    </dgm:pt>
    <dgm:pt modelId="{918CE3A2-7919-44D9-B678-471287E92642}" type="parTrans" cxnId="{2BAC8EA6-C952-4A47-8B90-DC063F5BA2AD}">
      <dgm:prSet/>
      <dgm:spPr/>
      <dgm:t>
        <a:bodyPr/>
        <a:lstStyle/>
        <a:p>
          <a:endParaRPr lang="en-KE" sz="1000"/>
        </a:p>
      </dgm:t>
    </dgm:pt>
    <dgm:pt modelId="{B7A529B2-0194-495D-A4F5-FBD0EC129F60}" type="sibTrans" cxnId="{2BAC8EA6-C952-4A47-8B90-DC063F5BA2AD}">
      <dgm:prSet/>
      <dgm:spPr/>
      <dgm:t>
        <a:bodyPr/>
        <a:lstStyle/>
        <a:p>
          <a:endParaRPr lang="en-KE" sz="1000"/>
        </a:p>
      </dgm:t>
    </dgm:pt>
    <dgm:pt modelId="{CAE3D064-EC9D-443B-A4E9-5AA8499F8475}">
      <dgm:prSet custT="1"/>
      <dgm:spPr/>
      <dgm:t>
        <a:bodyPr/>
        <a:lstStyle/>
        <a:p>
          <a:pPr algn="ctr">
            <a:lnSpc>
              <a:spcPct val="100000"/>
            </a:lnSpc>
            <a:spcAft>
              <a:spcPts val="0"/>
            </a:spcAft>
          </a:pPr>
          <a:r>
            <a:rPr lang="en-GB" sz="1100" dirty="0"/>
            <a:t>aspirations and</a:t>
          </a:r>
          <a:endParaRPr lang="en-KE" sz="1100" dirty="0"/>
        </a:p>
      </dgm:t>
    </dgm:pt>
    <dgm:pt modelId="{C03EC979-5138-4E7B-8AB1-8000B984FEC6}" type="parTrans" cxnId="{7E49AF06-8807-4DA3-A3D6-57F63260888D}">
      <dgm:prSet/>
      <dgm:spPr/>
      <dgm:t>
        <a:bodyPr/>
        <a:lstStyle/>
        <a:p>
          <a:endParaRPr lang="en-KE" sz="1000"/>
        </a:p>
      </dgm:t>
    </dgm:pt>
    <dgm:pt modelId="{698325A5-D790-473A-9880-049AA3C6F927}" type="sibTrans" cxnId="{7E49AF06-8807-4DA3-A3D6-57F63260888D}">
      <dgm:prSet/>
      <dgm:spPr/>
      <dgm:t>
        <a:bodyPr/>
        <a:lstStyle/>
        <a:p>
          <a:endParaRPr lang="en-KE" sz="1000"/>
        </a:p>
      </dgm:t>
    </dgm:pt>
    <dgm:pt modelId="{AE9E1F4E-07F6-4763-B827-07FB5996CB34}">
      <dgm:prSet custT="1"/>
      <dgm:spPr/>
      <dgm:t>
        <a:bodyPr/>
        <a:lstStyle/>
        <a:p>
          <a:pPr algn="ctr">
            <a:lnSpc>
              <a:spcPct val="100000"/>
            </a:lnSpc>
            <a:spcAft>
              <a:spcPts val="0"/>
            </a:spcAft>
          </a:pPr>
          <a:r>
            <a:rPr lang="en-GB" sz="1100" dirty="0"/>
            <a:t>concerns are</a:t>
          </a:r>
          <a:endParaRPr lang="en-KE" sz="1100" dirty="0"/>
        </a:p>
      </dgm:t>
    </dgm:pt>
    <dgm:pt modelId="{9DB9C92A-CBA4-4BF0-B34B-BA253BC23FD3}" type="parTrans" cxnId="{A7931ED4-771E-4C49-9B62-2C79AB893A7F}">
      <dgm:prSet/>
      <dgm:spPr/>
      <dgm:t>
        <a:bodyPr/>
        <a:lstStyle/>
        <a:p>
          <a:endParaRPr lang="en-KE" sz="1000"/>
        </a:p>
      </dgm:t>
    </dgm:pt>
    <dgm:pt modelId="{D34B7B0D-9BD1-4E7B-A613-C945AB5625FF}" type="sibTrans" cxnId="{A7931ED4-771E-4C49-9B62-2C79AB893A7F}">
      <dgm:prSet/>
      <dgm:spPr/>
      <dgm:t>
        <a:bodyPr/>
        <a:lstStyle/>
        <a:p>
          <a:endParaRPr lang="en-KE" sz="1000"/>
        </a:p>
      </dgm:t>
    </dgm:pt>
    <dgm:pt modelId="{41F27F28-8D5E-4160-AC5F-F82AA085F435}">
      <dgm:prSet custT="1"/>
      <dgm:spPr/>
      <dgm:t>
        <a:bodyPr/>
        <a:lstStyle/>
        <a:p>
          <a:pPr algn="ctr">
            <a:lnSpc>
              <a:spcPct val="100000"/>
            </a:lnSpc>
            <a:spcAft>
              <a:spcPts val="0"/>
            </a:spcAft>
          </a:pPr>
          <a:r>
            <a:rPr lang="en-GB" sz="1100" dirty="0"/>
            <a:t>considered at every</a:t>
          </a:r>
          <a:endParaRPr lang="en-KE" sz="1100" dirty="0"/>
        </a:p>
      </dgm:t>
    </dgm:pt>
    <dgm:pt modelId="{4FF5EC4A-5894-4820-824F-8C60179BBCE9}" type="parTrans" cxnId="{F8E6863C-FECE-490F-A6F4-E182B78B3FC3}">
      <dgm:prSet/>
      <dgm:spPr/>
      <dgm:t>
        <a:bodyPr/>
        <a:lstStyle/>
        <a:p>
          <a:endParaRPr lang="en-KE" sz="1000"/>
        </a:p>
      </dgm:t>
    </dgm:pt>
    <dgm:pt modelId="{A34BC9D0-FA14-4D78-ACB9-E2C5ADA44B5B}" type="sibTrans" cxnId="{F8E6863C-FECE-490F-A6F4-E182B78B3FC3}">
      <dgm:prSet/>
      <dgm:spPr/>
      <dgm:t>
        <a:bodyPr/>
        <a:lstStyle/>
        <a:p>
          <a:endParaRPr lang="en-KE" sz="1000"/>
        </a:p>
      </dgm:t>
    </dgm:pt>
    <dgm:pt modelId="{63C031A3-E363-47E6-B0A4-73FE194E33CE}">
      <dgm:prSet custT="1"/>
      <dgm:spPr/>
      <dgm:t>
        <a:bodyPr/>
        <a:lstStyle/>
        <a:p>
          <a:pPr algn="ctr">
            <a:lnSpc>
              <a:spcPct val="100000"/>
            </a:lnSpc>
            <a:spcAft>
              <a:spcPts val="0"/>
            </a:spcAft>
          </a:pPr>
          <a:r>
            <a:rPr lang="en-GB" sz="1100" dirty="0"/>
            <a:t>stage of planning and</a:t>
          </a:r>
          <a:endParaRPr lang="en-KE" sz="1100" dirty="0"/>
        </a:p>
      </dgm:t>
    </dgm:pt>
    <dgm:pt modelId="{A538F5D9-F584-4CA0-A28C-19767B47880D}" type="parTrans" cxnId="{64E2E7C3-6C34-4B5B-A0F3-A661E7D1B1F5}">
      <dgm:prSet/>
      <dgm:spPr/>
      <dgm:t>
        <a:bodyPr/>
        <a:lstStyle/>
        <a:p>
          <a:endParaRPr lang="en-KE" sz="1000"/>
        </a:p>
      </dgm:t>
    </dgm:pt>
    <dgm:pt modelId="{DAC0DBB1-DF88-4148-89B0-3EC928DD529E}" type="sibTrans" cxnId="{64E2E7C3-6C34-4B5B-A0F3-A661E7D1B1F5}">
      <dgm:prSet/>
      <dgm:spPr/>
      <dgm:t>
        <a:bodyPr/>
        <a:lstStyle/>
        <a:p>
          <a:endParaRPr lang="en-KE" sz="1000"/>
        </a:p>
      </dgm:t>
    </dgm:pt>
    <dgm:pt modelId="{2A6644B6-9730-4BC4-9855-EDDBC266AFFA}">
      <dgm:prSet custT="1"/>
      <dgm:spPr/>
      <dgm:t>
        <a:bodyPr/>
        <a:lstStyle/>
        <a:p>
          <a:pPr algn="ctr">
            <a:lnSpc>
              <a:spcPct val="100000"/>
            </a:lnSpc>
            <a:spcAft>
              <a:spcPts val="0"/>
            </a:spcAft>
          </a:pPr>
          <a:r>
            <a:rPr lang="en-GB" sz="1100" dirty="0"/>
            <a:t>decision-making. </a:t>
          </a:r>
          <a:endParaRPr lang="en-KE" sz="1100" dirty="0"/>
        </a:p>
      </dgm:t>
    </dgm:pt>
    <dgm:pt modelId="{4B386AD3-D41E-4A7B-928B-E32CFD41BDDC}" type="parTrans" cxnId="{88148BC7-5FCD-4121-97B6-03CE91936BD0}">
      <dgm:prSet/>
      <dgm:spPr/>
      <dgm:t>
        <a:bodyPr/>
        <a:lstStyle/>
        <a:p>
          <a:endParaRPr lang="en-KE" sz="1000"/>
        </a:p>
      </dgm:t>
    </dgm:pt>
    <dgm:pt modelId="{0BF64DB5-9ECA-4B64-B189-AF7617D7302E}" type="sibTrans" cxnId="{88148BC7-5FCD-4121-97B6-03CE91936BD0}">
      <dgm:prSet/>
      <dgm:spPr/>
      <dgm:t>
        <a:bodyPr/>
        <a:lstStyle/>
        <a:p>
          <a:endParaRPr lang="en-KE" sz="1000"/>
        </a:p>
      </dgm:t>
    </dgm:pt>
    <dgm:pt modelId="{22E9E233-55C1-40B5-B459-1AB03A7944CC}">
      <dgm:prSet custT="1"/>
      <dgm:spPr/>
      <dgm:t>
        <a:bodyPr/>
        <a:lstStyle/>
        <a:p>
          <a:pPr algn="l">
            <a:lnSpc>
              <a:spcPct val="100000"/>
            </a:lnSpc>
          </a:pPr>
          <a:r>
            <a:rPr lang="en-GB" sz="1200" dirty="0"/>
            <a:t>Enabling County communications teams to participate in every aspect of planning and decision making to actively produce outcomes.</a:t>
          </a:r>
          <a:endParaRPr lang="en-KE" sz="1200" dirty="0"/>
        </a:p>
      </dgm:t>
    </dgm:pt>
    <dgm:pt modelId="{6E1A3085-ED5F-4291-BE35-7C93FD744484}" type="parTrans" cxnId="{9AEF82B1-7B35-4CD3-ADC5-1266CC3CD9A2}">
      <dgm:prSet/>
      <dgm:spPr/>
      <dgm:t>
        <a:bodyPr/>
        <a:lstStyle/>
        <a:p>
          <a:endParaRPr lang="en-KE" sz="1000"/>
        </a:p>
      </dgm:t>
    </dgm:pt>
    <dgm:pt modelId="{DAB51CE2-E5A7-4264-9726-226422879B65}" type="sibTrans" cxnId="{9AEF82B1-7B35-4CD3-ADC5-1266CC3CD9A2}">
      <dgm:prSet/>
      <dgm:spPr/>
      <dgm:t>
        <a:bodyPr/>
        <a:lstStyle/>
        <a:p>
          <a:endParaRPr lang="en-KE" sz="1000"/>
        </a:p>
      </dgm:t>
    </dgm:pt>
    <dgm:pt modelId="{5CDE1A6B-858F-4C1D-AFA8-E5FF52867850}">
      <dgm:prSet custT="1"/>
      <dgm:spPr/>
      <dgm:t>
        <a:bodyPr/>
        <a:lstStyle/>
        <a:p>
          <a:pPr algn="l">
            <a:lnSpc>
              <a:spcPct val="100000"/>
            </a:lnSpc>
            <a:spcAft>
              <a:spcPts val="0"/>
            </a:spcAft>
          </a:pPr>
          <a:r>
            <a:rPr lang="en-GB" sz="1200" dirty="0"/>
            <a:t>authority at the drivers’ seat to implement</a:t>
          </a:r>
          <a:endParaRPr lang="en-KE" sz="1200" dirty="0"/>
        </a:p>
      </dgm:t>
    </dgm:pt>
    <dgm:pt modelId="{2488F9D0-0AA7-4F76-BD12-F1BD8B91E047}" type="parTrans" cxnId="{BC83E431-0B0B-4DED-A75F-8DB7D4A40299}">
      <dgm:prSet/>
      <dgm:spPr/>
      <dgm:t>
        <a:bodyPr/>
        <a:lstStyle/>
        <a:p>
          <a:endParaRPr lang="en-KE" sz="1000"/>
        </a:p>
      </dgm:t>
    </dgm:pt>
    <dgm:pt modelId="{68F7D2E9-506D-41C7-AC74-C2D904914828}" type="sibTrans" cxnId="{BC83E431-0B0B-4DED-A75F-8DB7D4A40299}">
      <dgm:prSet/>
      <dgm:spPr/>
      <dgm:t>
        <a:bodyPr/>
        <a:lstStyle/>
        <a:p>
          <a:endParaRPr lang="en-KE" sz="1000"/>
        </a:p>
      </dgm:t>
    </dgm:pt>
    <dgm:pt modelId="{115F960C-719C-4A52-B3B8-ED0A57560C01}">
      <dgm:prSet custT="1"/>
      <dgm:spPr/>
      <dgm:t>
        <a:bodyPr/>
        <a:lstStyle/>
        <a:p>
          <a:pPr algn="l">
            <a:lnSpc>
              <a:spcPct val="100000"/>
            </a:lnSpc>
            <a:spcAft>
              <a:spcPts val="0"/>
            </a:spcAft>
          </a:pPr>
          <a:r>
            <a:rPr lang="en-GB" sz="1200" dirty="0"/>
            <a:t>solutions.</a:t>
          </a:r>
        </a:p>
        <a:p>
          <a:pPr algn="l">
            <a:lnSpc>
              <a:spcPct val="100000"/>
            </a:lnSpc>
            <a:spcAft>
              <a:spcPts val="0"/>
            </a:spcAft>
          </a:pPr>
          <a:endParaRPr lang="en-KE" sz="1200" dirty="0"/>
        </a:p>
      </dgm:t>
    </dgm:pt>
    <dgm:pt modelId="{41E11A4A-CFD0-4BA0-B0C2-14B759568FB9}" type="parTrans" cxnId="{87BED736-689A-4C8F-AF5D-6E9752F2A515}">
      <dgm:prSet/>
      <dgm:spPr/>
      <dgm:t>
        <a:bodyPr/>
        <a:lstStyle/>
        <a:p>
          <a:endParaRPr lang="en-KE" sz="1000"/>
        </a:p>
      </dgm:t>
    </dgm:pt>
    <dgm:pt modelId="{0F4D8DE4-4603-4BC1-872B-F63E75F259DF}" type="sibTrans" cxnId="{87BED736-689A-4C8F-AF5D-6E9752F2A515}">
      <dgm:prSet/>
      <dgm:spPr/>
      <dgm:t>
        <a:bodyPr/>
        <a:lstStyle/>
        <a:p>
          <a:endParaRPr lang="en-KE" sz="1000"/>
        </a:p>
      </dgm:t>
    </dgm:pt>
    <dgm:pt modelId="{26EFBDB7-4F0F-4BB7-A0AF-86B6D006363A}">
      <dgm:prSet custT="1"/>
      <dgm:spPr/>
      <dgm:t>
        <a:bodyPr/>
        <a:lstStyle/>
        <a:p>
          <a:pPr algn="l">
            <a:lnSpc>
              <a:spcPct val="100000"/>
            </a:lnSpc>
            <a:spcAft>
              <a:spcPts val="0"/>
            </a:spcAft>
          </a:pPr>
          <a:r>
            <a:rPr lang="en-GB" sz="1200" dirty="0"/>
            <a:t>As professionals, you only serve in</a:t>
          </a:r>
          <a:endParaRPr lang="en-KE" sz="1200" dirty="0"/>
        </a:p>
      </dgm:t>
    </dgm:pt>
    <dgm:pt modelId="{3721AA49-0AC4-46E5-B6D8-2D60F83138D8}" type="parTrans" cxnId="{7AECF433-33E6-4CF8-B859-11F5497595D2}">
      <dgm:prSet/>
      <dgm:spPr/>
      <dgm:t>
        <a:bodyPr/>
        <a:lstStyle/>
        <a:p>
          <a:endParaRPr lang="en-KE" sz="1000"/>
        </a:p>
      </dgm:t>
    </dgm:pt>
    <dgm:pt modelId="{B4438AB8-10B0-4FE8-BEB7-22E70150689C}" type="sibTrans" cxnId="{7AECF433-33E6-4CF8-B859-11F5497595D2}">
      <dgm:prSet/>
      <dgm:spPr/>
      <dgm:t>
        <a:bodyPr/>
        <a:lstStyle/>
        <a:p>
          <a:endParaRPr lang="en-KE" sz="1000"/>
        </a:p>
      </dgm:t>
    </dgm:pt>
    <dgm:pt modelId="{C835FE69-509A-4EC6-A4C0-F4700F65F1FD}">
      <dgm:prSet custT="1"/>
      <dgm:spPr/>
      <dgm:t>
        <a:bodyPr/>
        <a:lstStyle/>
        <a:p>
          <a:pPr algn="l">
            <a:lnSpc>
              <a:spcPct val="100000"/>
            </a:lnSpc>
            <a:spcAft>
              <a:spcPts val="0"/>
            </a:spcAft>
          </a:pPr>
          <a:r>
            <a:rPr lang="en-GB" sz="1200" dirty="0"/>
            <a:t>consultative and</a:t>
          </a:r>
          <a:endParaRPr lang="en-KE" sz="1200" dirty="0"/>
        </a:p>
      </dgm:t>
    </dgm:pt>
    <dgm:pt modelId="{8E1DE1C8-4261-4EC8-8554-9D48CCF26BB4}" type="parTrans" cxnId="{827E8FBB-C44E-48BD-93CD-55C80863ECDA}">
      <dgm:prSet/>
      <dgm:spPr/>
      <dgm:t>
        <a:bodyPr/>
        <a:lstStyle/>
        <a:p>
          <a:endParaRPr lang="en-KE" sz="1000"/>
        </a:p>
      </dgm:t>
    </dgm:pt>
    <dgm:pt modelId="{27872E5B-F956-4216-9038-5C254F5F2ADE}" type="sibTrans" cxnId="{827E8FBB-C44E-48BD-93CD-55C80863ECDA}">
      <dgm:prSet/>
      <dgm:spPr/>
      <dgm:t>
        <a:bodyPr/>
        <a:lstStyle/>
        <a:p>
          <a:endParaRPr lang="en-KE" sz="1000"/>
        </a:p>
      </dgm:t>
    </dgm:pt>
    <dgm:pt modelId="{665F6167-1F3E-4048-956C-93C6A9DD858E}">
      <dgm:prSet custT="1"/>
      <dgm:spPr/>
      <dgm:t>
        <a:bodyPr/>
        <a:lstStyle/>
        <a:p>
          <a:pPr algn="l">
            <a:lnSpc>
              <a:spcPct val="100000"/>
            </a:lnSpc>
            <a:spcAft>
              <a:spcPts val="0"/>
            </a:spcAft>
          </a:pPr>
          <a:r>
            <a:rPr lang="en-GB" sz="1200" dirty="0"/>
            <a:t>supportive roles</a:t>
          </a:r>
          <a:endParaRPr lang="en-KE" sz="1200" dirty="0"/>
        </a:p>
      </dgm:t>
    </dgm:pt>
    <dgm:pt modelId="{5DF5601F-4844-49E3-AE93-8B8CBFF7A4D7}" type="parTrans" cxnId="{0185154C-F927-44F6-B3B8-4CE326FE6E66}">
      <dgm:prSet/>
      <dgm:spPr/>
      <dgm:t>
        <a:bodyPr/>
        <a:lstStyle/>
        <a:p>
          <a:endParaRPr lang="en-KE" sz="1000"/>
        </a:p>
      </dgm:t>
    </dgm:pt>
    <dgm:pt modelId="{3E588F6E-AA03-419B-893F-2E812FD9A74B}" type="sibTrans" cxnId="{0185154C-F927-44F6-B3B8-4CE326FE6E66}">
      <dgm:prSet/>
      <dgm:spPr/>
      <dgm:t>
        <a:bodyPr/>
        <a:lstStyle/>
        <a:p>
          <a:endParaRPr lang="en-KE" sz="1000"/>
        </a:p>
      </dgm:t>
    </dgm:pt>
    <dgm:pt modelId="{0CD58EE1-0D34-489D-93DA-836F0C24804B}">
      <dgm:prSet custT="1"/>
      <dgm:spPr/>
      <dgm:t>
        <a:bodyPr/>
        <a:lstStyle/>
        <a:p>
          <a:pPr algn="l">
            <a:lnSpc>
              <a:spcPct val="100000"/>
            </a:lnSpc>
            <a:spcAft>
              <a:spcPts val="0"/>
            </a:spcAft>
          </a:pPr>
          <a:r>
            <a:rPr lang="en-GB" sz="1400" dirty="0"/>
            <a:t>The County with balanced and</a:t>
          </a:r>
          <a:endParaRPr lang="en-KE" sz="1400" dirty="0"/>
        </a:p>
      </dgm:t>
    </dgm:pt>
    <dgm:pt modelId="{BD1261BF-F855-4E8C-B591-0041931F35EC}" type="sibTrans" cxnId="{58FD21E8-C8DB-44B4-8E8E-33AD750A5ED0}">
      <dgm:prSet/>
      <dgm:spPr/>
      <dgm:t>
        <a:bodyPr/>
        <a:lstStyle/>
        <a:p>
          <a:endParaRPr lang="en-KE" sz="1000"/>
        </a:p>
      </dgm:t>
    </dgm:pt>
    <dgm:pt modelId="{FF961072-A62A-43FA-B019-70A84DAEFBAD}" type="parTrans" cxnId="{58FD21E8-C8DB-44B4-8E8E-33AD750A5ED0}">
      <dgm:prSet/>
      <dgm:spPr/>
      <dgm:t>
        <a:bodyPr/>
        <a:lstStyle/>
        <a:p>
          <a:endParaRPr lang="en-KE" sz="1000"/>
        </a:p>
      </dgm:t>
    </dgm:pt>
    <dgm:pt modelId="{A5615A93-8DA8-4118-9854-7B3CB556F360}">
      <dgm:prSet custT="1"/>
      <dgm:spPr/>
      <dgm:t>
        <a:bodyPr/>
        <a:lstStyle/>
        <a:p>
          <a:pPr algn="l">
            <a:lnSpc>
              <a:spcPct val="100000"/>
            </a:lnSpc>
            <a:spcAft>
              <a:spcPts val="0"/>
            </a:spcAft>
          </a:pPr>
          <a:r>
            <a:rPr lang="en-GB" sz="1400" dirty="0"/>
            <a:t>objective</a:t>
          </a:r>
          <a:endParaRPr lang="en-KE" sz="1400" dirty="0"/>
        </a:p>
      </dgm:t>
    </dgm:pt>
    <dgm:pt modelId="{CE28B13B-3E63-4EA0-B2A3-BD4F1B6FE98A}" type="sibTrans" cxnId="{277ACA7F-292C-4FAB-B8E0-587BAB570B32}">
      <dgm:prSet/>
      <dgm:spPr/>
      <dgm:t>
        <a:bodyPr/>
        <a:lstStyle/>
        <a:p>
          <a:endParaRPr lang="en-KE" sz="1000"/>
        </a:p>
      </dgm:t>
    </dgm:pt>
    <dgm:pt modelId="{CACED22F-E9DA-43F5-B82C-62EC5767936F}" type="parTrans" cxnId="{277ACA7F-292C-4FAB-B8E0-587BAB570B32}">
      <dgm:prSet/>
      <dgm:spPr/>
      <dgm:t>
        <a:bodyPr/>
        <a:lstStyle/>
        <a:p>
          <a:endParaRPr lang="en-KE" sz="1000"/>
        </a:p>
      </dgm:t>
    </dgm:pt>
    <dgm:pt modelId="{ADD5F805-139A-40D9-B337-B186420E7043}" type="pres">
      <dgm:prSet presAssocID="{7DC5C947-2DA6-42F2-8615-7D2EB47AA61D}" presName="Name0" presStyleCnt="0">
        <dgm:presLayoutVars>
          <dgm:chMax val="7"/>
          <dgm:chPref val="5"/>
          <dgm:dir/>
          <dgm:animOne val="branch"/>
          <dgm:animLvl val="lvl"/>
        </dgm:presLayoutVars>
      </dgm:prSet>
      <dgm:spPr/>
    </dgm:pt>
    <dgm:pt modelId="{33534308-B37B-40F4-A98C-3401686FE63D}" type="pres">
      <dgm:prSet presAssocID="{727C7654-2C1E-465E-BC7E-991945552A1F}" presName="ChildAccent5" presStyleCnt="0"/>
      <dgm:spPr/>
    </dgm:pt>
    <dgm:pt modelId="{6DDD58B0-BD7E-473D-9F8B-F1CE887A6902}" type="pres">
      <dgm:prSet presAssocID="{727C7654-2C1E-465E-BC7E-991945552A1F}" presName="ChildAccent" presStyleLbl="alignImgPlace1" presStyleIdx="0" presStyleCnt="5" custScaleX="158450" custLinFactNeighborX="82427"/>
      <dgm:spPr/>
    </dgm:pt>
    <dgm:pt modelId="{FA92783A-9C9E-4ABD-BA99-113D2F8E14AE}" type="pres">
      <dgm:prSet presAssocID="{727C7654-2C1E-465E-BC7E-991945552A1F}" presName="Child5" presStyleLbl="revTx" presStyleIdx="0" presStyleCnt="0">
        <dgm:presLayoutVars>
          <dgm:chMax val="0"/>
          <dgm:chPref val="0"/>
          <dgm:bulletEnabled val="1"/>
        </dgm:presLayoutVars>
      </dgm:prSet>
      <dgm:spPr/>
    </dgm:pt>
    <dgm:pt modelId="{8E6A6101-97C1-4462-A415-73ABF35CBEF4}" type="pres">
      <dgm:prSet presAssocID="{727C7654-2C1E-465E-BC7E-991945552A1F}" presName="Parent5" presStyleLbl="node1" presStyleIdx="0" presStyleCnt="5" custScaleX="158450" custLinFactNeighborX="82427">
        <dgm:presLayoutVars>
          <dgm:chMax val="2"/>
          <dgm:chPref val="1"/>
          <dgm:bulletEnabled val="1"/>
        </dgm:presLayoutVars>
      </dgm:prSet>
      <dgm:spPr/>
    </dgm:pt>
    <dgm:pt modelId="{89FF7890-3B7F-4496-B60C-5A0C2A708796}" type="pres">
      <dgm:prSet presAssocID="{136EC685-FF29-479C-A8D1-0CBD3705B29F}" presName="ChildAccent4" presStyleCnt="0"/>
      <dgm:spPr/>
    </dgm:pt>
    <dgm:pt modelId="{5C4E920F-FCBA-4AFA-A572-2D35569EB5C4}" type="pres">
      <dgm:prSet presAssocID="{136EC685-FF29-479C-A8D1-0CBD3705B29F}" presName="ChildAccent" presStyleLbl="alignImgPlace1" presStyleIdx="1" presStyleCnt="5" custScaleX="151481" custLinFactNeighborX="27644"/>
      <dgm:spPr/>
    </dgm:pt>
    <dgm:pt modelId="{2B46CAA3-D445-4BCD-BE95-2F392A057006}" type="pres">
      <dgm:prSet presAssocID="{136EC685-FF29-479C-A8D1-0CBD3705B29F}" presName="Child4" presStyleLbl="revTx" presStyleIdx="0" presStyleCnt="0">
        <dgm:presLayoutVars>
          <dgm:chMax val="0"/>
          <dgm:chPref val="0"/>
          <dgm:bulletEnabled val="1"/>
        </dgm:presLayoutVars>
      </dgm:prSet>
      <dgm:spPr/>
    </dgm:pt>
    <dgm:pt modelId="{0011E66D-2FA1-497F-BB81-F0E2158980A6}" type="pres">
      <dgm:prSet presAssocID="{136EC685-FF29-479C-A8D1-0CBD3705B29F}" presName="Parent4" presStyleLbl="node1" presStyleIdx="1" presStyleCnt="5" custScaleX="151481" custLinFactNeighborX="27644">
        <dgm:presLayoutVars>
          <dgm:chMax val="2"/>
          <dgm:chPref val="1"/>
          <dgm:bulletEnabled val="1"/>
        </dgm:presLayoutVars>
      </dgm:prSet>
      <dgm:spPr/>
    </dgm:pt>
    <dgm:pt modelId="{5C97547C-6E74-4230-B37E-95D9532461B8}" type="pres">
      <dgm:prSet presAssocID="{436B2444-5444-4E1F-BE1F-C313F9F248EB}" presName="ChildAccent3" presStyleCnt="0"/>
      <dgm:spPr/>
    </dgm:pt>
    <dgm:pt modelId="{5437DD07-4C9A-4513-AB36-318D6BCB9B24}" type="pres">
      <dgm:prSet presAssocID="{436B2444-5444-4E1F-BE1F-C313F9F248EB}" presName="ChildAccent" presStyleLbl="alignImgPlace1" presStyleIdx="2" presStyleCnt="5" custScaleX="151352" custLinFactNeighborX="-23719" custLinFactNeighborY="-1702"/>
      <dgm:spPr/>
    </dgm:pt>
    <dgm:pt modelId="{7C8E8E4C-72CB-4AEF-A6AC-D0444FE1CD01}" type="pres">
      <dgm:prSet presAssocID="{436B2444-5444-4E1F-BE1F-C313F9F248EB}" presName="Child3" presStyleLbl="revTx" presStyleIdx="0" presStyleCnt="0">
        <dgm:presLayoutVars>
          <dgm:chMax val="0"/>
          <dgm:chPref val="0"/>
          <dgm:bulletEnabled val="1"/>
        </dgm:presLayoutVars>
      </dgm:prSet>
      <dgm:spPr/>
    </dgm:pt>
    <dgm:pt modelId="{E785CACB-D304-4D58-B8C6-87B251BB75A2}" type="pres">
      <dgm:prSet presAssocID="{436B2444-5444-4E1F-BE1F-C313F9F248EB}" presName="Parent3" presStyleLbl="node1" presStyleIdx="2" presStyleCnt="5" custScaleX="151352" custScaleY="85332" custLinFactNeighborX="-23733">
        <dgm:presLayoutVars>
          <dgm:chMax val="2"/>
          <dgm:chPref val="1"/>
          <dgm:bulletEnabled val="1"/>
        </dgm:presLayoutVars>
      </dgm:prSet>
      <dgm:spPr/>
    </dgm:pt>
    <dgm:pt modelId="{969BB61E-E223-44DD-B40A-EE6EF30B8CA0}" type="pres">
      <dgm:prSet presAssocID="{EE3B5EDA-634A-4382-9661-DAC7A017ED6C}" presName="ChildAccent2" presStyleCnt="0"/>
      <dgm:spPr/>
    </dgm:pt>
    <dgm:pt modelId="{9A2A9856-9443-4E0F-A7C7-7ECA2442CF48}" type="pres">
      <dgm:prSet presAssocID="{EE3B5EDA-634A-4382-9661-DAC7A017ED6C}" presName="ChildAccent" presStyleLbl="alignImgPlace1" presStyleIdx="3" presStyleCnt="5" custScaleX="131338" custLinFactNeighborX="-65726"/>
      <dgm:spPr/>
    </dgm:pt>
    <dgm:pt modelId="{BAA0775B-F748-4535-81C2-DFAFF134DA50}" type="pres">
      <dgm:prSet presAssocID="{EE3B5EDA-634A-4382-9661-DAC7A017ED6C}" presName="Child2" presStyleLbl="revTx" presStyleIdx="0" presStyleCnt="0">
        <dgm:presLayoutVars>
          <dgm:chMax val="0"/>
          <dgm:chPref val="0"/>
          <dgm:bulletEnabled val="1"/>
        </dgm:presLayoutVars>
      </dgm:prSet>
      <dgm:spPr/>
    </dgm:pt>
    <dgm:pt modelId="{263BE2A7-E574-4DAD-B212-D3F8207E45B3}" type="pres">
      <dgm:prSet presAssocID="{EE3B5EDA-634A-4382-9661-DAC7A017ED6C}" presName="Parent2" presStyleLbl="node1" presStyleIdx="3" presStyleCnt="5" custScaleX="131338" custLinFactNeighborX="-65726">
        <dgm:presLayoutVars>
          <dgm:chMax val="2"/>
          <dgm:chPref val="1"/>
          <dgm:bulletEnabled val="1"/>
        </dgm:presLayoutVars>
      </dgm:prSet>
      <dgm:spPr/>
    </dgm:pt>
    <dgm:pt modelId="{E22BB5D8-A930-4F72-95D1-500A62A763A6}" type="pres">
      <dgm:prSet presAssocID="{409DB84F-ABDD-4B10-9D9E-377A94B7502F}" presName="ChildAccent1" presStyleCnt="0"/>
      <dgm:spPr/>
    </dgm:pt>
    <dgm:pt modelId="{8BD3506E-AC8C-40D7-AAE1-3448966A0363}" type="pres">
      <dgm:prSet presAssocID="{409DB84F-ABDD-4B10-9D9E-377A94B7502F}" presName="ChildAccent" presStyleLbl="alignImgPlace1" presStyleIdx="4" presStyleCnt="5" custScaleX="131290" custLinFactNeighborX="-99054"/>
      <dgm:spPr/>
    </dgm:pt>
    <dgm:pt modelId="{7A1593B4-2124-484C-804B-744F5C57E142}" type="pres">
      <dgm:prSet presAssocID="{409DB84F-ABDD-4B10-9D9E-377A94B7502F}" presName="Child1" presStyleLbl="revTx" presStyleIdx="0" presStyleCnt="0">
        <dgm:presLayoutVars>
          <dgm:chMax val="0"/>
          <dgm:chPref val="0"/>
          <dgm:bulletEnabled val="1"/>
        </dgm:presLayoutVars>
      </dgm:prSet>
      <dgm:spPr/>
    </dgm:pt>
    <dgm:pt modelId="{198328E3-BD3A-410C-81B7-35A5B286211D}" type="pres">
      <dgm:prSet presAssocID="{409DB84F-ABDD-4B10-9D9E-377A94B7502F}" presName="Parent1" presStyleLbl="node1" presStyleIdx="4" presStyleCnt="5" custScaleX="131290" custLinFactNeighborX="-99054">
        <dgm:presLayoutVars>
          <dgm:chMax val="2"/>
          <dgm:chPref val="1"/>
          <dgm:bulletEnabled val="1"/>
        </dgm:presLayoutVars>
      </dgm:prSet>
      <dgm:spPr/>
    </dgm:pt>
  </dgm:ptLst>
  <dgm:cxnLst>
    <dgm:cxn modelId="{6BC72704-CF65-418F-B5F1-F0E142208574}" srcId="{7DC5C947-2DA6-42F2-8615-7D2EB47AA61D}" destId="{409DB84F-ABDD-4B10-9D9E-377A94B7502F}" srcOrd="0" destOrd="0" parTransId="{FD0EE406-3F2F-4559-AE19-DAD0BF334C4B}" sibTransId="{B46C0B38-7AC4-4CF7-9FE1-9C243A60533C}"/>
    <dgm:cxn modelId="{7E49AF06-8807-4DA3-A3D6-57F63260888D}" srcId="{436B2444-5444-4E1F-BE1F-C313F9F248EB}" destId="{CAE3D064-EC9D-443B-A4E9-5AA8499F8475}" srcOrd="3" destOrd="0" parTransId="{C03EC979-5138-4E7B-8AB1-8000B984FEC6}" sibTransId="{698325A5-D790-473A-9880-049AA3C6F927}"/>
    <dgm:cxn modelId="{1E424707-7BF9-4A98-A689-65ACFF0197E0}" type="presOf" srcId="{5CDE1A6B-858F-4C1D-AFA8-E5FF52867850}" destId="{6DDD58B0-BD7E-473D-9F8B-F1CE887A6902}" srcOrd="0" destOrd="1" presId="urn:microsoft.com/office/officeart/2011/layout/InterconnectedBlockProcess"/>
    <dgm:cxn modelId="{F6A0660B-42D6-4329-A606-D4DA192F6A41}" type="presOf" srcId="{115F960C-719C-4A52-B3B8-ED0A57560C01}" destId="{FA92783A-9C9E-4ABD-BA99-113D2F8E14AE}" srcOrd="1" destOrd="2" presId="urn:microsoft.com/office/officeart/2011/layout/InterconnectedBlockProcess"/>
    <dgm:cxn modelId="{4C19BF10-09DA-4966-8C4F-A88E1B3C696B}" srcId="{409DB84F-ABDD-4B10-9D9E-377A94B7502F}" destId="{C1CA9F2F-B558-4885-8CE4-6EB21B91829E}" srcOrd="4" destOrd="0" parTransId="{00A0F820-1433-4B8F-B37B-A35D0D36420E}" sibTransId="{00017568-5EA7-4FC7-9ECC-7CADDEAA3600}"/>
    <dgm:cxn modelId="{69449412-D8AD-4C4E-819C-B5152499566A}" type="presOf" srcId="{8B10CF88-94AA-49C2-A065-5E64E450437A}" destId="{5437DD07-4C9A-4513-AB36-318D6BCB9B24}" srcOrd="0" destOrd="1" presId="urn:microsoft.com/office/officeart/2011/layout/InterconnectedBlockProcess"/>
    <dgm:cxn modelId="{80FF5F17-9519-44E6-8A3F-6FC5DFB04569}" type="presOf" srcId="{CAE3D064-EC9D-443B-A4E9-5AA8499F8475}" destId="{7C8E8E4C-72CB-4AEF-A6AC-D0444FE1CD01}" srcOrd="1" destOrd="3" presId="urn:microsoft.com/office/officeart/2011/layout/InterconnectedBlockProcess"/>
    <dgm:cxn modelId="{6B71671A-D5E5-4DD8-A141-F339B9D7415A}" srcId="{7DC5C947-2DA6-42F2-8615-7D2EB47AA61D}" destId="{436B2444-5444-4E1F-BE1F-C313F9F248EB}" srcOrd="2" destOrd="0" parTransId="{262C50FA-127E-4D6B-A42C-DA8A2DEF66D4}" sibTransId="{44272F22-C670-4C6F-9EE1-92FBD5E6D208}"/>
    <dgm:cxn modelId="{9579C61E-98F7-41F4-80B8-C62D0CAA3D3B}" type="presOf" srcId="{22E9E233-55C1-40B5-B459-1AB03A7944CC}" destId="{2B46CAA3-D445-4BCD-BE95-2F392A057006}" srcOrd="1" destOrd="0" presId="urn:microsoft.com/office/officeart/2011/layout/InterconnectedBlockProcess"/>
    <dgm:cxn modelId="{0493E121-F7AA-4871-BCED-AB908D19E624}" srcId="{436B2444-5444-4E1F-BE1F-C313F9F248EB}" destId="{781B1C8F-8D3E-4063-8ABB-5C0FEA0C51CF}" srcOrd="0" destOrd="0" parTransId="{65CF9B7F-2F29-4356-93A8-6F662FC6C0D5}" sibTransId="{10198DAF-7DBA-412D-8B34-B9E6B9950B82}"/>
    <dgm:cxn modelId="{31A81B22-3AC5-4E6D-A1CB-AD004B982E92}" type="presOf" srcId="{5FB59187-4EF8-41B7-AA61-DC53334645F2}" destId="{5437DD07-4C9A-4513-AB36-318D6BCB9B24}" srcOrd="0" destOrd="2" presId="urn:microsoft.com/office/officeart/2011/layout/InterconnectedBlockProcess"/>
    <dgm:cxn modelId="{0136E329-3AB1-466F-883E-AD2182822A2E}" type="presOf" srcId="{C835FE69-509A-4EC6-A4C0-F4700F65F1FD}" destId="{FA92783A-9C9E-4ABD-BA99-113D2F8E14AE}" srcOrd="1" destOrd="4" presId="urn:microsoft.com/office/officeart/2011/layout/InterconnectedBlockProcess"/>
    <dgm:cxn modelId="{A7F38D2C-4EB1-407B-A538-CADF472C25A5}" type="presOf" srcId="{C1CA9F2F-B558-4885-8CE4-6EB21B91829E}" destId="{7A1593B4-2124-484C-804B-744F5C57E142}" srcOrd="1" destOrd="4" presId="urn:microsoft.com/office/officeart/2011/layout/InterconnectedBlockProcess"/>
    <dgm:cxn modelId="{940E8F2F-2375-4150-8AFA-73B166BAFFA5}" type="presOf" srcId="{FB5D8582-C08A-4693-9F3F-AC72CCE98FF0}" destId="{7A1593B4-2124-484C-804B-744F5C57E142}" srcOrd="1" destOrd="0" presId="urn:microsoft.com/office/officeart/2011/layout/InterconnectedBlockProcess"/>
    <dgm:cxn modelId="{BC83E431-0B0B-4DED-A75F-8DB7D4A40299}" srcId="{727C7654-2C1E-465E-BC7E-991945552A1F}" destId="{5CDE1A6B-858F-4C1D-AFA8-E5FF52867850}" srcOrd="1" destOrd="0" parTransId="{2488F9D0-0AA7-4F76-BD12-F1BD8B91E047}" sibTransId="{68F7D2E9-506D-41C7-AC74-C2D904914828}"/>
    <dgm:cxn modelId="{7AECF433-33E6-4CF8-B859-11F5497595D2}" srcId="{727C7654-2C1E-465E-BC7E-991945552A1F}" destId="{26EFBDB7-4F0F-4BB7-A0AF-86B6D006363A}" srcOrd="3" destOrd="0" parTransId="{3721AA49-0AC4-46E5-B6D8-2D60F83138D8}" sibTransId="{B4438AB8-10B0-4FE8-BEB7-22E70150689C}"/>
    <dgm:cxn modelId="{80FC1236-829F-43A5-ACE2-3A78ABB387AF}" type="presOf" srcId="{5FB59187-4EF8-41B7-AA61-DC53334645F2}" destId="{7C8E8E4C-72CB-4AEF-A6AC-D0444FE1CD01}" srcOrd="1" destOrd="2" presId="urn:microsoft.com/office/officeart/2011/layout/InterconnectedBlockProcess"/>
    <dgm:cxn modelId="{87BED736-689A-4C8F-AF5D-6E9752F2A515}" srcId="{727C7654-2C1E-465E-BC7E-991945552A1F}" destId="{115F960C-719C-4A52-B3B8-ED0A57560C01}" srcOrd="2" destOrd="0" parTransId="{41E11A4A-CFD0-4BA0-B0C2-14B759568FB9}" sibTransId="{0F4D8DE4-4603-4BC1-872B-F63E75F259DF}"/>
    <dgm:cxn modelId="{F8E6863C-FECE-490F-A6F4-E182B78B3FC3}" srcId="{436B2444-5444-4E1F-BE1F-C313F9F248EB}" destId="{41F27F28-8D5E-4160-AC5F-F82AA085F435}" srcOrd="5" destOrd="0" parTransId="{4FF5EC4A-5894-4820-824F-8C60179BBCE9}" sibTransId="{A34BC9D0-FA14-4D78-ACB9-E2C5ADA44B5B}"/>
    <dgm:cxn modelId="{E19F533D-9375-4480-B0EA-BB79E408CC8C}" type="presOf" srcId="{A5615A93-8DA8-4118-9854-7B3CB556F360}" destId="{8BD3506E-AC8C-40D7-AAE1-3448966A0363}" srcOrd="0" destOrd="2" presId="urn:microsoft.com/office/officeart/2011/layout/InterconnectedBlockProcess"/>
    <dgm:cxn modelId="{ED828340-F5D4-4EF2-9D00-0EF58C2BFE27}" type="presOf" srcId="{AE9E1F4E-07F6-4763-B827-07FB5996CB34}" destId="{5437DD07-4C9A-4513-AB36-318D6BCB9B24}" srcOrd="0" destOrd="4" presId="urn:microsoft.com/office/officeart/2011/layout/InterconnectedBlockProcess"/>
    <dgm:cxn modelId="{50CBA05C-CFB9-41A6-83D0-E25CD9B6B39A}" type="presOf" srcId="{41F27F28-8D5E-4160-AC5F-F82AA085F435}" destId="{7C8E8E4C-72CB-4AEF-A6AC-D0444FE1CD01}" srcOrd="1" destOrd="5" presId="urn:microsoft.com/office/officeart/2011/layout/InterconnectedBlockProcess"/>
    <dgm:cxn modelId="{B2BD0841-DE6E-4198-BFFC-48EB3D59D955}" type="presOf" srcId="{665F6167-1F3E-4048-956C-93C6A9DD858E}" destId="{FA92783A-9C9E-4ABD-BA99-113D2F8E14AE}" srcOrd="1" destOrd="5" presId="urn:microsoft.com/office/officeart/2011/layout/InterconnectedBlockProcess"/>
    <dgm:cxn modelId="{4864DE62-7D67-42A0-8A8B-7FE89CCCB8D1}" type="presOf" srcId="{AE9E1F4E-07F6-4763-B827-07FB5996CB34}" destId="{7C8E8E4C-72CB-4AEF-A6AC-D0444FE1CD01}" srcOrd="1" destOrd="4" presId="urn:microsoft.com/office/officeart/2011/layout/InterconnectedBlockProcess"/>
    <dgm:cxn modelId="{B59A4345-6677-49A2-BA08-E57DBC5B8854}" type="presOf" srcId="{727C7654-2C1E-465E-BC7E-991945552A1F}" destId="{8E6A6101-97C1-4462-A415-73ABF35CBEF4}" srcOrd="0" destOrd="0" presId="urn:microsoft.com/office/officeart/2011/layout/InterconnectedBlockProcess"/>
    <dgm:cxn modelId="{1AD5C667-EE20-49CA-AA28-4E2E30A09BEB}" type="presOf" srcId="{2E42E4C0-DF3C-493D-B108-1D15893A6FF4}" destId="{7A1593B4-2124-484C-804B-744F5C57E142}" srcOrd="1" destOrd="5" presId="urn:microsoft.com/office/officeart/2011/layout/InterconnectedBlockProcess"/>
    <dgm:cxn modelId="{0185154C-F927-44F6-B3B8-4CE326FE6E66}" srcId="{727C7654-2C1E-465E-BC7E-991945552A1F}" destId="{665F6167-1F3E-4048-956C-93C6A9DD858E}" srcOrd="5" destOrd="0" parTransId="{5DF5601F-4844-49E3-AE93-8B8CBFF7A4D7}" sibTransId="{3E588F6E-AA03-419B-893F-2E812FD9A74B}"/>
    <dgm:cxn modelId="{B01A756C-3AB5-4FD0-8785-B58F669261CC}" type="presOf" srcId="{0CD58EE1-0D34-489D-93DA-836F0C24804B}" destId="{8BD3506E-AC8C-40D7-AAE1-3448966A0363}" srcOrd="0" destOrd="1" presId="urn:microsoft.com/office/officeart/2011/layout/InterconnectedBlockProcess"/>
    <dgm:cxn modelId="{5E8EA64E-992F-4003-9BA1-BC729A33A265}" type="presOf" srcId="{26EFBDB7-4F0F-4BB7-A0AF-86B6D006363A}" destId="{FA92783A-9C9E-4ABD-BA99-113D2F8E14AE}" srcOrd="1" destOrd="3" presId="urn:microsoft.com/office/officeart/2011/layout/InterconnectedBlockProcess"/>
    <dgm:cxn modelId="{479E296F-413F-4BFD-B370-5B1531CF4B47}" type="presOf" srcId="{0284D190-8323-44C0-99E2-19DBBA864340}" destId="{9A2A9856-9443-4E0F-A7C7-7ECA2442CF48}" srcOrd="0" destOrd="0" presId="urn:microsoft.com/office/officeart/2011/layout/InterconnectedBlockProcess"/>
    <dgm:cxn modelId="{9A31B872-3738-43A9-82AF-B62D7AEF979D}" type="presOf" srcId="{781B1C8F-8D3E-4063-8ABB-5C0FEA0C51CF}" destId="{5437DD07-4C9A-4513-AB36-318D6BCB9B24}" srcOrd="0" destOrd="0" presId="urn:microsoft.com/office/officeart/2011/layout/InterconnectedBlockProcess"/>
    <dgm:cxn modelId="{25B42B57-86BA-4906-9777-2671D75FA02A}" type="presOf" srcId="{A5615A93-8DA8-4118-9854-7B3CB556F360}" destId="{7A1593B4-2124-484C-804B-744F5C57E142}" srcOrd="1" destOrd="2" presId="urn:microsoft.com/office/officeart/2011/layout/InterconnectedBlockProcess"/>
    <dgm:cxn modelId="{ADDC3A5A-D9CD-46CE-88B1-03A2776A97FB}" srcId="{409DB84F-ABDD-4B10-9D9E-377A94B7502F}" destId="{2E42E4C0-DF3C-493D-B108-1D15893A6FF4}" srcOrd="5" destOrd="0" parTransId="{994CA41D-0187-489B-B386-CD0DD89421C0}" sibTransId="{483A5F84-E985-4948-AE6D-BE67A17F3545}"/>
    <dgm:cxn modelId="{A275E17A-1A9C-4893-905E-7B7A42E71941}" type="presOf" srcId="{445D40FC-FDF0-4B7E-B6F4-90ED380ED5B4}" destId="{6DDD58B0-BD7E-473D-9F8B-F1CE887A6902}" srcOrd="0" destOrd="0" presId="urn:microsoft.com/office/officeart/2011/layout/InterconnectedBlockProcess"/>
    <dgm:cxn modelId="{5217927B-11BA-486A-A448-EA928B297BF8}" type="presOf" srcId="{FB5D8582-C08A-4693-9F3F-AC72CCE98FF0}" destId="{8BD3506E-AC8C-40D7-AAE1-3448966A0363}" srcOrd="0" destOrd="0" presId="urn:microsoft.com/office/officeart/2011/layout/InterconnectedBlockProcess"/>
    <dgm:cxn modelId="{DBCB797C-09D5-44CF-A0D9-2E96AB7CB9DE}" srcId="{409DB84F-ABDD-4B10-9D9E-377A94B7502F}" destId="{C5494D83-6691-416D-B36C-679CA7743A21}" srcOrd="3" destOrd="0" parTransId="{B8587E5E-FC50-4E5C-B250-6B1701F43A91}" sibTransId="{AE9C1932-DE4E-427C-B0C6-10A9257B87EB}"/>
    <dgm:cxn modelId="{7DB8F17C-196F-47C8-88ED-4885F8928EF6}" type="presOf" srcId="{5CDE1A6B-858F-4C1D-AFA8-E5FF52867850}" destId="{FA92783A-9C9E-4ABD-BA99-113D2F8E14AE}" srcOrd="1" destOrd="1" presId="urn:microsoft.com/office/officeart/2011/layout/InterconnectedBlockProcess"/>
    <dgm:cxn modelId="{347BEA7E-6D3D-4DC5-AC13-460D106D8CAF}" srcId="{436B2444-5444-4E1F-BE1F-C313F9F248EB}" destId="{8B10CF88-94AA-49C2-A065-5E64E450437A}" srcOrd="1" destOrd="0" parTransId="{1795B65E-98E0-421B-8C6C-EAF94F07B6F6}" sibTransId="{FE78571E-536C-4933-AA9E-28C2CC5B680A}"/>
    <dgm:cxn modelId="{27C9247F-28B5-4E62-9053-E70F966AFB2D}" type="presOf" srcId="{115F960C-719C-4A52-B3B8-ED0A57560C01}" destId="{6DDD58B0-BD7E-473D-9F8B-F1CE887A6902}" srcOrd="0" destOrd="2" presId="urn:microsoft.com/office/officeart/2011/layout/InterconnectedBlockProcess"/>
    <dgm:cxn modelId="{277ACA7F-292C-4FAB-B8E0-587BAB570B32}" srcId="{409DB84F-ABDD-4B10-9D9E-377A94B7502F}" destId="{A5615A93-8DA8-4118-9854-7B3CB556F360}" srcOrd="2" destOrd="0" parTransId="{CACED22F-E9DA-43F5-B82C-62EC5767936F}" sibTransId="{CE28B13B-3E63-4EA0-B2A3-BD4F1B6FE98A}"/>
    <dgm:cxn modelId="{E8600989-6415-4E6C-856C-7A4A4D75FB63}" type="presOf" srcId="{436B2444-5444-4E1F-BE1F-C313F9F248EB}" destId="{E785CACB-D304-4D58-B8C6-87B251BB75A2}" srcOrd="0" destOrd="0" presId="urn:microsoft.com/office/officeart/2011/layout/InterconnectedBlockProcess"/>
    <dgm:cxn modelId="{5FE7518A-BA87-40A4-A65F-D1C5F521EE4D}" type="presOf" srcId="{2E42E4C0-DF3C-493D-B108-1D15893A6FF4}" destId="{8BD3506E-AC8C-40D7-AAE1-3448966A0363}" srcOrd="0" destOrd="5" presId="urn:microsoft.com/office/officeart/2011/layout/InterconnectedBlockProcess"/>
    <dgm:cxn modelId="{FE933690-B3E7-44F4-80C9-8E1DCF9D5CE1}" type="presOf" srcId="{41F27F28-8D5E-4160-AC5F-F82AA085F435}" destId="{5437DD07-4C9A-4513-AB36-318D6BCB9B24}" srcOrd="0" destOrd="5" presId="urn:microsoft.com/office/officeart/2011/layout/InterconnectedBlockProcess"/>
    <dgm:cxn modelId="{06F72A92-F190-4D0E-AC5C-CADBDAEA7A78}" type="presOf" srcId="{0284D190-8323-44C0-99E2-19DBBA864340}" destId="{BAA0775B-F748-4535-81C2-DFAFF134DA50}" srcOrd="1" destOrd="0" presId="urn:microsoft.com/office/officeart/2011/layout/InterconnectedBlockProcess"/>
    <dgm:cxn modelId="{650B0F95-C1E7-48D2-9AAA-31B19A360DB7}" srcId="{7DC5C947-2DA6-42F2-8615-7D2EB47AA61D}" destId="{EE3B5EDA-634A-4382-9661-DAC7A017ED6C}" srcOrd="1" destOrd="0" parTransId="{E7982AAD-258F-4DAC-9B62-A5D8F2202C34}" sibTransId="{8DE57348-5CBD-4425-B28C-467A3AE515B3}"/>
    <dgm:cxn modelId="{56EB349F-50D7-4C89-861B-C3308112E77E}" type="presOf" srcId="{136EC685-FF29-479C-A8D1-0CBD3705B29F}" destId="{0011E66D-2FA1-497F-BB81-F0E2158980A6}" srcOrd="0" destOrd="0" presId="urn:microsoft.com/office/officeart/2011/layout/InterconnectedBlockProcess"/>
    <dgm:cxn modelId="{A83D24A2-03D0-4CB4-B00A-5A7B05C00E38}" type="presOf" srcId="{C1CA9F2F-B558-4885-8CE4-6EB21B91829E}" destId="{8BD3506E-AC8C-40D7-AAE1-3448966A0363}" srcOrd="0" destOrd="4" presId="urn:microsoft.com/office/officeart/2011/layout/InterconnectedBlockProcess"/>
    <dgm:cxn modelId="{2BAC8EA6-C952-4A47-8B90-DC063F5BA2AD}" srcId="{436B2444-5444-4E1F-BE1F-C313F9F248EB}" destId="{5FB59187-4EF8-41B7-AA61-DC53334645F2}" srcOrd="2" destOrd="0" parTransId="{918CE3A2-7919-44D9-B678-471287E92642}" sibTransId="{B7A529B2-0194-495D-A4F5-FBD0EC129F60}"/>
    <dgm:cxn modelId="{12928AA7-4326-4424-8816-A9EBEF37612B}" type="presOf" srcId="{EE3B5EDA-634A-4382-9661-DAC7A017ED6C}" destId="{263BE2A7-E574-4DAD-B212-D3F8207E45B3}" srcOrd="0" destOrd="0" presId="urn:microsoft.com/office/officeart/2011/layout/InterconnectedBlockProcess"/>
    <dgm:cxn modelId="{BE8DFDA7-11A1-4805-AE44-064346AABFF5}" type="presOf" srcId="{C835FE69-509A-4EC6-A4C0-F4700F65F1FD}" destId="{6DDD58B0-BD7E-473D-9F8B-F1CE887A6902}" srcOrd="0" destOrd="4" presId="urn:microsoft.com/office/officeart/2011/layout/InterconnectedBlockProcess"/>
    <dgm:cxn modelId="{D36896B0-3DB9-4DA7-B1F9-2CF1B677C73D}" type="presOf" srcId="{445D40FC-FDF0-4B7E-B6F4-90ED380ED5B4}" destId="{FA92783A-9C9E-4ABD-BA99-113D2F8E14AE}" srcOrd="1" destOrd="0" presId="urn:microsoft.com/office/officeart/2011/layout/InterconnectedBlockProcess"/>
    <dgm:cxn modelId="{9AEF82B1-7B35-4CD3-ADC5-1266CC3CD9A2}" srcId="{136EC685-FF29-479C-A8D1-0CBD3705B29F}" destId="{22E9E233-55C1-40B5-B459-1AB03A7944CC}" srcOrd="0" destOrd="0" parTransId="{6E1A3085-ED5F-4291-BE35-7C93FD744484}" sibTransId="{DAB51CE2-E5A7-4264-9726-226422879B65}"/>
    <dgm:cxn modelId="{B736B7B8-B379-45B5-83A2-1987E9F35DE0}" type="presOf" srcId="{781B1C8F-8D3E-4063-8ABB-5C0FEA0C51CF}" destId="{7C8E8E4C-72CB-4AEF-A6AC-D0444FE1CD01}" srcOrd="1" destOrd="0" presId="urn:microsoft.com/office/officeart/2011/layout/InterconnectedBlockProcess"/>
    <dgm:cxn modelId="{946B03BA-2611-4986-A1C6-0BE5A3E5486F}" type="presOf" srcId="{CAE3D064-EC9D-443B-A4E9-5AA8499F8475}" destId="{5437DD07-4C9A-4513-AB36-318D6BCB9B24}" srcOrd="0" destOrd="3" presId="urn:microsoft.com/office/officeart/2011/layout/InterconnectedBlockProcess"/>
    <dgm:cxn modelId="{827E8FBB-C44E-48BD-93CD-55C80863ECDA}" srcId="{727C7654-2C1E-465E-BC7E-991945552A1F}" destId="{C835FE69-509A-4EC6-A4C0-F4700F65F1FD}" srcOrd="4" destOrd="0" parTransId="{8E1DE1C8-4261-4EC8-8554-9D48CCF26BB4}" sibTransId="{27872E5B-F956-4216-9038-5C254F5F2ADE}"/>
    <dgm:cxn modelId="{CD6B96BF-C4DB-41AD-8F37-476C5990A340}" type="presOf" srcId="{22E9E233-55C1-40B5-B459-1AB03A7944CC}" destId="{5C4E920F-FCBA-4AFA-A572-2D35569EB5C4}" srcOrd="0" destOrd="0" presId="urn:microsoft.com/office/officeart/2011/layout/InterconnectedBlockProcess"/>
    <dgm:cxn modelId="{BAF6B2BF-ECA8-4761-A0F1-6D1CF797A3D9}" type="presOf" srcId="{409DB84F-ABDD-4B10-9D9E-377A94B7502F}" destId="{198328E3-BD3A-410C-81B7-35A5B286211D}" srcOrd="0" destOrd="0" presId="urn:microsoft.com/office/officeart/2011/layout/InterconnectedBlockProcess"/>
    <dgm:cxn modelId="{F210F4BF-B4AD-4733-82F4-78917151F381}" type="presOf" srcId="{0CD58EE1-0D34-489D-93DA-836F0C24804B}" destId="{7A1593B4-2124-484C-804B-744F5C57E142}" srcOrd="1" destOrd="1" presId="urn:microsoft.com/office/officeart/2011/layout/InterconnectedBlockProcess"/>
    <dgm:cxn modelId="{3287DDC3-09EF-401B-BB21-C070BF27806F}" type="presOf" srcId="{8B10CF88-94AA-49C2-A065-5E64E450437A}" destId="{7C8E8E4C-72CB-4AEF-A6AC-D0444FE1CD01}" srcOrd="1" destOrd="1" presId="urn:microsoft.com/office/officeart/2011/layout/InterconnectedBlockProcess"/>
    <dgm:cxn modelId="{64E2E7C3-6C34-4B5B-A0F3-A661E7D1B1F5}" srcId="{436B2444-5444-4E1F-BE1F-C313F9F248EB}" destId="{63C031A3-E363-47E6-B0A4-73FE194E33CE}" srcOrd="6" destOrd="0" parTransId="{A538F5D9-F584-4CA0-A28C-19767B47880D}" sibTransId="{DAC0DBB1-DF88-4148-89B0-3EC928DD529E}"/>
    <dgm:cxn modelId="{8DA94DC4-CB3A-4FA9-9F06-AC6E848A60AB}" type="presOf" srcId="{63C031A3-E363-47E6-B0A4-73FE194E33CE}" destId="{5437DD07-4C9A-4513-AB36-318D6BCB9B24}" srcOrd="0" destOrd="6" presId="urn:microsoft.com/office/officeart/2011/layout/InterconnectedBlockProcess"/>
    <dgm:cxn modelId="{639E13C7-6C49-4CEA-870D-84C44537E4DF}" srcId="{409DB84F-ABDD-4B10-9D9E-377A94B7502F}" destId="{FB5D8582-C08A-4693-9F3F-AC72CCE98FF0}" srcOrd="0" destOrd="0" parTransId="{4079E090-791D-4A00-B8B5-50951D71ED4F}" sibTransId="{71C85D70-BB75-43B0-AF50-5FD6E52D32FE}"/>
    <dgm:cxn modelId="{804764C7-5631-41A5-B8C0-0CBE16F1CC61}" type="presOf" srcId="{C5494D83-6691-416D-B36C-679CA7743A21}" destId="{8BD3506E-AC8C-40D7-AAE1-3448966A0363}" srcOrd="0" destOrd="3" presId="urn:microsoft.com/office/officeart/2011/layout/InterconnectedBlockProcess"/>
    <dgm:cxn modelId="{88148BC7-5FCD-4121-97B6-03CE91936BD0}" srcId="{436B2444-5444-4E1F-BE1F-C313F9F248EB}" destId="{2A6644B6-9730-4BC4-9855-EDDBC266AFFA}" srcOrd="7" destOrd="0" parTransId="{4B386AD3-D41E-4A7B-928B-E32CFD41BDDC}" sibTransId="{0BF64DB5-9ECA-4B64-B189-AF7617D7302E}"/>
    <dgm:cxn modelId="{427BD9CF-98D1-45AA-8E17-3544766EE03B}" type="presOf" srcId="{C5494D83-6691-416D-B36C-679CA7743A21}" destId="{7A1593B4-2124-484C-804B-744F5C57E142}" srcOrd="1" destOrd="3" presId="urn:microsoft.com/office/officeart/2011/layout/InterconnectedBlockProcess"/>
    <dgm:cxn modelId="{BCD2A5D1-3C1C-4CB0-83F6-BA366BA06BA9}" srcId="{7DC5C947-2DA6-42F2-8615-7D2EB47AA61D}" destId="{727C7654-2C1E-465E-BC7E-991945552A1F}" srcOrd="4" destOrd="0" parTransId="{E08BDE42-0DA4-4DBE-A3BC-D73B665011B6}" sibTransId="{03663EE8-5712-408D-AF92-1BCF8766B546}"/>
    <dgm:cxn modelId="{F374C3D3-680C-42CB-9199-631A63424881}" srcId="{EE3B5EDA-634A-4382-9661-DAC7A017ED6C}" destId="{0284D190-8323-44C0-99E2-19DBBA864340}" srcOrd="0" destOrd="0" parTransId="{166F36B1-678B-4324-8F32-A34176BD3A5C}" sibTransId="{F3BFFB3F-DF4C-48F5-9A39-384383C83B01}"/>
    <dgm:cxn modelId="{A7931ED4-771E-4C49-9B62-2C79AB893A7F}" srcId="{436B2444-5444-4E1F-BE1F-C313F9F248EB}" destId="{AE9E1F4E-07F6-4763-B827-07FB5996CB34}" srcOrd="4" destOrd="0" parTransId="{9DB9C92A-CBA4-4BF0-B34B-BA253BC23FD3}" sibTransId="{D34B7B0D-9BD1-4E7B-A613-C945AB5625FF}"/>
    <dgm:cxn modelId="{3107D8D5-7980-4DAC-B65C-2DD1D4C47DB9}" type="presOf" srcId="{63C031A3-E363-47E6-B0A4-73FE194E33CE}" destId="{7C8E8E4C-72CB-4AEF-A6AC-D0444FE1CD01}" srcOrd="1" destOrd="6" presId="urn:microsoft.com/office/officeart/2011/layout/InterconnectedBlockProcess"/>
    <dgm:cxn modelId="{1DB487E4-6707-4A78-AF61-2597FE9D150B}" srcId="{7DC5C947-2DA6-42F2-8615-7D2EB47AA61D}" destId="{136EC685-FF29-479C-A8D1-0CBD3705B29F}" srcOrd="3" destOrd="0" parTransId="{28B38405-4306-4864-A77B-FA002202AD29}" sibTransId="{1426F587-745D-4A46-A173-CCA00F8EE66A}"/>
    <dgm:cxn modelId="{5134F9E6-A8F4-4970-A70B-6DD7C15FB0C4}" type="presOf" srcId="{2A6644B6-9730-4BC4-9855-EDDBC266AFFA}" destId="{7C8E8E4C-72CB-4AEF-A6AC-D0444FE1CD01}" srcOrd="1" destOrd="7" presId="urn:microsoft.com/office/officeart/2011/layout/InterconnectedBlockProcess"/>
    <dgm:cxn modelId="{07F694E7-9694-4B88-B38F-156BCF217EF6}" type="presOf" srcId="{26EFBDB7-4F0F-4BB7-A0AF-86B6D006363A}" destId="{6DDD58B0-BD7E-473D-9F8B-F1CE887A6902}" srcOrd="0" destOrd="3" presId="urn:microsoft.com/office/officeart/2011/layout/InterconnectedBlockProcess"/>
    <dgm:cxn modelId="{58FD21E8-C8DB-44B4-8E8E-33AD750A5ED0}" srcId="{409DB84F-ABDD-4B10-9D9E-377A94B7502F}" destId="{0CD58EE1-0D34-489D-93DA-836F0C24804B}" srcOrd="1" destOrd="0" parTransId="{FF961072-A62A-43FA-B019-70A84DAEFBAD}" sibTransId="{BD1261BF-F855-4E8C-B591-0041931F35EC}"/>
    <dgm:cxn modelId="{6B51F3F6-02EA-4A91-9349-CE4EA5E61D51}" type="presOf" srcId="{7DC5C947-2DA6-42F2-8615-7D2EB47AA61D}" destId="{ADD5F805-139A-40D9-B337-B186420E7043}" srcOrd="0" destOrd="0" presId="urn:microsoft.com/office/officeart/2011/layout/InterconnectedBlockProcess"/>
    <dgm:cxn modelId="{330D2BF7-CA7C-4FC3-9139-3DB11AEED8DB}" type="presOf" srcId="{2A6644B6-9730-4BC4-9855-EDDBC266AFFA}" destId="{5437DD07-4C9A-4513-AB36-318D6BCB9B24}" srcOrd="0" destOrd="7" presId="urn:microsoft.com/office/officeart/2011/layout/InterconnectedBlockProcess"/>
    <dgm:cxn modelId="{07172EFF-CB12-4C42-9EA8-576583B2CAF5}" type="presOf" srcId="{665F6167-1F3E-4048-956C-93C6A9DD858E}" destId="{6DDD58B0-BD7E-473D-9F8B-F1CE887A6902}" srcOrd="0" destOrd="5" presId="urn:microsoft.com/office/officeart/2011/layout/InterconnectedBlockProcess"/>
    <dgm:cxn modelId="{786496FF-15EA-4D68-83CA-93B048CAB8CD}" srcId="{727C7654-2C1E-465E-BC7E-991945552A1F}" destId="{445D40FC-FDF0-4B7E-B6F4-90ED380ED5B4}" srcOrd="0" destOrd="0" parTransId="{56589EAF-8342-45F4-A279-62AF8D721D43}" sibTransId="{8849D98C-666D-4FD4-864C-FEB39D3D846C}"/>
    <dgm:cxn modelId="{0A72F15B-FDD9-4FDF-B65B-F066F603D472}" type="presParOf" srcId="{ADD5F805-139A-40D9-B337-B186420E7043}" destId="{33534308-B37B-40F4-A98C-3401686FE63D}" srcOrd="0" destOrd="0" presId="urn:microsoft.com/office/officeart/2011/layout/InterconnectedBlockProcess"/>
    <dgm:cxn modelId="{0E4EF590-0791-4F03-AAEE-E695083284AC}" type="presParOf" srcId="{33534308-B37B-40F4-A98C-3401686FE63D}" destId="{6DDD58B0-BD7E-473D-9F8B-F1CE887A6902}" srcOrd="0" destOrd="0" presId="urn:microsoft.com/office/officeart/2011/layout/InterconnectedBlockProcess"/>
    <dgm:cxn modelId="{4404F963-B504-48C9-804D-FFAD3C7CA258}" type="presParOf" srcId="{ADD5F805-139A-40D9-B337-B186420E7043}" destId="{FA92783A-9C9E-4ABD-BA99-113D2F8E14AE}" srcOrd="1" destOrd="0" presId="urn:microsoft.com/office/officeart/2011/layout/InterconnectedBlockProcess"/>
    <dgm:cxn modelId="{44D0C3E9-465E-4118-A207-7E0E10A2056B}" type="presParOf" srcId="{ADD5F805-139A-40D9-B337-B186420E7043}" destId="{8E6A6101-97C1-4462-A415-73ABF35CBEF4}" srcOrd="2" destOrd="0" presId="urn:microsoft.com/office/officeart/2011/layout/InterconnectedBlockProcess"/>
    <dgm:cxn modelId="{24FE1C3E-E0B1-4F3A-ADF7-CC9E4586F0B7}" type="presParOf" srcId="{ADD5F805-139A-40D9-B337-B186420E7043}" destId="{89FF7890-3B7F-4496-B60C-5A0C2A708796}" srcOrd="3" destOrd="0" presId="urn:microsoft.com/office/officeart/2011/layout/InterconnectedBlockProcess"/>
    <dgm:cxn modelId="{CBC955D0-E251-464B-9AB8-6F002C3B77FD}" type="presParOf" srcId="{89FF7890-3B7F-4496-B60C-5A0C2A708796}" destId="{5C4E920F-FCBA-4AFA-A572-2D35569EB5C4}" srcOrd="0" destOrd="0" presId="urn:microsoft.com/office/officeart/2011/layout/InterconnectedBlockProcess"/>
    <dgm:cxn modelId="{7E8983F2-8A66-4E44-A31B-B2D95EAFDDB1}" type="presParOf" srcId="{ADD5F805-139A-40D9-B337-B186420E7043}" destId="{2B46CAA3-D445-4BCD-BE95-2F392A057006}" srcOrd="4" destOrd="0" presId="urn:microsoft.com/office/officeart/2011/layout/InterconnectedBlockProcess"/>
    <dgm:cxn modelId="{8C411C17-B098-4418-A705-10C49B7C1CC1}" type="presParOf" srcId="{ADD5F805-139A-40D9-B337-B186420E7043}" destId="{0011E66D-2FA1-497F-BB81-F0E2158980A6}" srcOrd="5" destOrd="0" presId="urn:microsoft.com/office/officeart/2011/layout/InterconnectedBlockProcess"/>
    <dgm:cxn modelId="{AC9A147A-FCDE-4E27-A84F-6B7DB53E1A67}" type="presParOf" srcId="{ADD5F805-139A-40D9-B337-B186420E7043}" destId="{5C97547C-6E74-4230-B37E-95D9532461B8}" srcOrd="6" destOrd="0" presId="urn:microsoft.com/office/officeart/2011/layout/InterconnectedBlockProcess"/>
    <dgm:cxn modelId="{3F206D0D-DBB9-486F-BEBC-37D9ACF9340D}" type="presParOf" srcId="{5C97547C-6E74-4230-B37E-95D9532461B8}" destId="{5437DD07-4C9A-4513-AB36-318D6BCB9B24}" srcOrd="0" destOrd="0" presId="urn:microsoft.com/office/officeart/2011/layout/InterconnectedBlockProcess"/>
    <dgm:cxn modelId="{7E808260-EF81-4A3F-A407-FCCDC2D41EB5}" type="presParOf" srcId="{ADD5F805-139A-40D9-B337-B186420E7043}" destId="{7C8E8E4C-72CB-4AEF-A6AC-D0444FE1CD01}" srcOrd="7" destOrd="0" presId="urn:microsoft.com/office/officeart/2011/layout/InterconnectedBlockProcess"/>
    <dgm:cxn modelId="{DC17CF50-F649-4A7B-84F9-DAF22FCDB559}" type="presParOf" srcId="{ADD5F805-139A-40D9-B337-B186420E7043}" destId="{E785CACB-D304-4D58-B8C6-87B251BB75A2}" srcOrd="8" destOrd="0" presId="urn:microsoft.com/office/officeart/2011/layout/InterconnectedBlockProcess"/>
    <dgm:cxn modelId="{E2FECFBA-D218-4767-862E-1A60F4CE65E5}" type="presParOf" srcId="{ADD5F805-139A-40D9-B337-B186420E7043}" destId="{969BB61E-E223-44DD-B40A-EE6EF30B8CA0}" srcOrd="9" destOrd="0" presId="urn:microsoft.com/office/officeart/2011/layout/InterconnectedBlockProcess"/>
    <dgm:cxn modelId="{B1A466AD-E2BE-4424-9153-DA20D0132067}" type="presParOf" srcId="{969BB61E-E223-44DD-B40A-EE6EF30B8CA0}" destId="{9A2A9856-9443-4E0F-A7C7-7ECA2442CF48}" srcOrd="0" destOrd="0" presId="urn:microsoft.com/office/officeart/2011/layout/InterconnectedBlockProcess"/>
    <dgm:cxn modelId="{8F4D0AB3-09DE-4BA6-8160-E202A09D0E8C}" type="presParOf" srcId="{ADD5F805-139A-40D9-B337-B186420E7043}" destId="{BAA0775B-F748-4535-81C2-DFAFF134DA50}" srcOrd="10" destOrd="0" presId="urn:microsoft.com/office/officeart/2011/layout/InterconnectedBlockProcess"/>
    <dgm:cxn modelId="{FA45B184-67FC-45CC-863C-2F4839C992C4}" type="presParOf" srcId="{ADD5F805-139A-40D9-B337-B186420E7043}" destId="{263BE2A7-E574-4DAD-B212-D3F8207E45B3}" srcOrd="11" destOrd="0" presId="urn:microsoft.com/office/officeart/2011/layout/InterconnectedBlockProcess"/>
    <dgm:cxn modelId="{1FA24F5E-C267-4BA5-9370-159207D27423}" type="presParOf" srcId="{ADD5F805-139A-40D9-B337-B186420E7043}" destId="{E22BB5D8-A930-4F72-95D1-500A62A763A6}" srcOrd="12" destOrd="0" presId="urn:microsoft.com/office/officeart/2011/layout/InterconnectedBlockProcess"/>
    <dgm:cxn modelId="{478085AE-5920-4309-BCB6-EDC2EC4E9613}" type="presParOf" srcId="{E22BB5D8-A930-4F72-95D1-500A62A763A6}" destId="{8BD3506E-AC8C-40D7-AAE1-3448966A0363}" srcOrd="0" destOrd="0" presId="urn:microsoft.com/office/officeart/2011/layout/InterconnectedBlockProcess"/>
    <dgm:cxn modelId="{17944335-1646-4EE7-B028-1E7D84473684}" type="presParOf" srcId="{ADD5F805-139A-40D9-B337-B186420E7043}" destId="{7A1593B4-2124-484C-804B-744F5C57E142}" srcOrd="13" destOrd="0" presId="urn:microsoft.com/office/officeart/2011/layout/InterconnectedBlockProcess"/>
    <dgm:cxn modelId="{847EAC4E-DCA0-4B70-A10C-3B7683297CE2}" type="presParOf" srcId="{ADD5F805-139A-40D9-B337-B186420E7043}" destId="{198328E3-BD3A-410C-81B7-35A5B286211D}" srcOrd="14"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D58B0-BD7E-473D-9F8B-F1CE887A6902}">
      <dsp:nvSpPr>
        <dsp:cNvPr id="0" name=""/>
        <dsp:cNvSpPr/>
      </dsp:nvSpPr>
      <dsp:spPr>
        <a:xfrm>
          <a:off x="6223365" y="603413"/>
          <a:ext cx="1505859" cy="2413655"/>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533400">
            <a:lnSpc>
              <a:spcPct val="100000"/>
            </a:lnSpc>
            <a:spcBef>
              <a:spcPct val="0"/>
            </a:spcBef>
            <a:spcAft>
              <a:spcPts val="0"/>
            </a:spcAft>
            <a:buNone/>
          </a:pPr>
          <a:r>
            <a:rPr lang="en-GB" sz="1200" kern="1200" dirty="0"/>
            <a:t>Giving County Comms teams the sole decision-making</a:t>
          </a:r>
          <a:endParaRPr lang="en-KE" sz="1200" kern="1200" dirty="0"/>
        </a:p>
        <a:p>
          <a:pPr marL="0" lvl="0" indent="0" algn="l" defTabSz="533400">
            <a:lnSpc>
              <a:spcPct val="100000"/>
            </a:lnSpc>
            <a:spcBef>
              <a:spcPct val="0"/>
            </a:spcBef>
            <a:spcAft>
              <a:spcPts val="0"/>
            </a:spcAft>
            <a:buNone/>
          </a:pPr>
          <a:r>
            <a:rPr lang="en-GB" sz="1200" kern="1200" dirty="0"/>
            <a:t>authority at the drivers’ seat to implement</a:t>
          </a:r>
          <a:endParaRPr lang="en-KE" sz="1200" kern="1200" dirty="0"/>
        </a:p>
        <a:p>
          <a:pPr marL="0" lvl="0" indent="0" algn="l" defTabSz="533400">
            <a:lnSpc>
              <a:spcPct val="100000"/>
            </a:lnSpc>
            <a:spcBef>
              <a:spcPct val="0"/>
            </a:spcBef>
            <a:spcAft>
              <a:spcPts val="0"/>
            </a:spcAft>
            <a:buNone/>
          </a:pPr>
          <a:r>
            <a:rPr lang="en-GB" sz="1200" kern="1200" dirty="0"/>
            <a:t>solutions.</a:t>
          </a:r>
        </a:p>
        <a:p>
          <a:pPr marL="0" lvl="0" indent="0" algn="l" defTabSz="533400">
            <a:lnSpc>
              <a:spcPct val="100000"/>
            </a:lnSpc>
            <a:spcBef>
              <a:spcPct val="0"/>
            </a:spcBef>
            <a:spcAft>
              <a:spcPts val="0"/>
            </a:spcAft>
            <a:buNone/>
          </a:pPr>
          <a:endParaRPr lang="en-KE" sz="1200" kern="1200" dirty="0"/>
        </a:p>
        <a:p>
          <a:pPr marL="0" lvl="0" indent="0" algn="l" defTabSz="533400">
            <a:lnSpc>
              <a:spcPct val="100000"/>
            </a:lnSpc>
            <a:spcBef>
              <a:spcPct val="0"/>
            </a:spcBef>
            <a:spcAft>
              <a:spcPts val="0"/>
            </a:spcAft>
            <a:buNone/>
          </a:pPr>
          <a:r>
            <a:rPr lang="en-GB" sz="1200" kern="1200" dirty="0"/>
            <a:t>As professionals, you only serve in</a:t>
          </a:r>
          <a:endParaRPr lang="en-KE" sz="1200" kern="1200" dirty="0"/>
        </a:p>
        <a:p>
          <a:pPr marL="0" lvl="0" indent="0" algn="l" defTabSz="533400">
            <a:lnSpc>
              <a:spcPct val="100000"/>
            </a:lnSpc>
            <a:spcBef>
              <a:spcPct val="0"/>
            </a:spcBef>
            <a:spcAft>
              <a:spcPts val="0"/>
            </a:spcAft>
            <a:buNone/>
          </a:pPr>
          <a:r>
            <a:rPr lang="en-GB" sz="1200" kern="1200" dirty="0"/>
            <a:t>consultative and</a:t>
          </a:r>
          <a:endParaRPr lang="en-KE" sz="1200" kern="1200" dirty="0"/>
        </a:p>
        <a:p>
          <a:pPr marL="0" lvl="0" indent="0" algn="l" defTabSz="533400">
            <a:lnSpc>
              <a:spcPct val="100000"/>
            </a:lnSpc>
            <a:spcBef>
              <a:spcPct val="0"/>
            </a:spcBef>
            <a:spcAft>
              <a:spcPts val="0"/>
            </a:spcAft>
            <a:buNone/>
          </a:pPr>
          <a:r>
            <a:rPr lang="en-GB" sz="1200" kern="1200" dirty="0"/>
            <a:t>supportive roles</a:t>
          </a:r>
          <a:endParaRPr lang="en-KE" sz="1200" kern="1200" dirty="0"/>
        </a:p>
      </dsp:txBody>
      <dsp:txXfrm>
        <a:off x="6414513" y="603413"/>
        <a:ext cx="1314711" cy="2413655"/>
      </dsp:txXfrm>
    </dsp:sp>
    <dsp:sp modelId="{8E6A6101-97C1-4462-A415-73ABF35CBEF4}">
      <dsp:nvSpPr>
        <dsp:cNvPr id="0" name=""/>
        <dsp:cNvSpPr/>
      </dsp:nvSpPr>
      <dsp:spPr>
        <a:xfrm>
          <a:off x="6223365" y="0"/>
          <a:ext cx="1505859" cy="6034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GB" sz="1400" kern="1200" dirty="0"/>
            <a:t>5. Empowering </a:t>
          </a:r>
          <a:endParaRPr lang="en-KE" sz="1400" kern="1200" dirty="0"/>
        </a:p>
      </dsp:txBody>
      <dsp:txXfrm>
        <a:off x="6223365" y="0"/>
        <a:ext cx="1505859" cy="603413"/>
      </dsp:txXfrm>
    </dsp:sp>
    <dsp:sp modelId="{5C4E920F-FCBA-4AFA-A572-2D35569EB5C4}">
      <dsp:nvSpPr>
        <dsp:cNvPr id="0" name=""/>
        <dsp:cNvSpPr/>
      </dsp:nvSpPr>
      <dsp:spPr>
        <a:xfrm>
          <a:off x="4787846" y="603413"/>
          <a:ext cx="1439628" cy="2262801"/>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533400">
            <a:lnSpc>
              <a:spcPct val="100000"/>
            </a:lnSpc>
            <a:spcBef>
              <a:spcPct val="0"/>
            </a:spcBef>
            <a:spcAft>
              <a:spcPct val="35000"/>
            </a:spcAft>
            <a:buNone/>
          </a:pPr>
          <a:r>
            <a:rPr lang="en-GB" sz="1200" kern="1200" dirty="0"/>
            <a:t>Enabling County communications teams to participate in every aspect of planning and decision making to actively produce outcomes.</a:t>
          </a:r>
          <a:endParaRPr lang="en-KE" sz="1200" kern="1200" dirty="0"/>
        </a:p>
      </dsp:txBody>
      <dsp:txXfrm>
        <a:off x="4970587" y="603413"/>
        <a:ext cx="1256886" cy="2262801"/>
      </dsp:txXfrm>
    </dsp:sp>
    <dsp:sp modelId="{0011E66D-2FA1-497F-BB81-F0E2158980A6}">
      <dsp:nvSpPr>
        <dsp:cNvPr id="0" name=""/>
        <dsp:cNvSpPr/>
      </dsp:nvSpPr>
      <dsp:spPr>
        <a:xfrm>
          <a:off x="4787846" y="75426"/>
          <a:ext cx="1439628" cy="5279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GB" sz="1400" kern="1200" dirty="0"/>
            <a:t>4. Collaborating </a:t>
          </a:r>
          <a:endParaRPr lang="en-KE" sz="1400" kern="1200" dirty="0"/>
        </a:p>
      </dsp:txBody>
      <dsp:txXfrm>
        <a:off x="4787846" y="75426"/>
        <a:ext cx="1439628" cy="527987"/>
      </dsp:txXfrm>
    </dsp:sp>
    <dsp:sp modelId="{5437DD07-4C9A-4513-AB36-318D6BCB9B24}">
      <dsp:nvSpPr>
        <dsp:cNvPr id="0" name=""/>
        <dsp:cNvSpPr/>
      </dsp:nvSpPr>
      <dsp:spPr>
        <a:xfrm>
          <a:off x="3349952" y="567468"/>
          <a:ext cx="1438402" cy="2111948"/>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0" lvl="0" indent="0" algn="ctr" defTabSz="488950">
            <a:lnSpc>
              <a:spcPct val="100000"/>
            </a:lnSpc>
            <a:spcBef>
              <a:spcPct val="0"/>
            </a:spcBef>
            <a:spcAft>
              <a:spcPts val="0"/>
            </a:spcAft>
            <a:buNone/>
          </a:pPr>
          <a:r>
            <a:rPr lang="en-GB" sz="1100" kern="1200" dirty="0"/>
            <a:t>Working with</a:t>
          </a:r>
          <a:endParaRPr lang="en-KE" sz="1100" kern="1200" dirty="0"/>
        </a:p>
        <a:p>
          <a:pPr marL="0" lvl="0" indent="0" algn="ctr" defTabSz="488950">
            <a:lnSpc>
              <a:spcPct val="100000"/>
            </a:lnSpc>
            <a:spcBef>
              <a:spcPct val="0"/>
            </a:spcBef>
            <a:spcAft>
              <a:spcPts val="0"/>
            </a:spcAft>
            <a:buNone/>
          </a:pPr>
          <a:r>
            <a:rPr lang="en-GB" sz="1100" kern="1200" dirty="0"/>
            <a:t>County communications team </a:t>
          </a:r>
          <a:endParaRPr lang="en-KE" sz="1100" kern="1200" dirty="0"/>
        </a:p>
        <a:p>
          <a:pPr marL="0" lvl="0" indent="0" algn="ctr" defTabSz="488950">
            <a:lnSpc>
              <a:spcPct val="100000"/>
            </a:lnSpc>
            <a:spcBef>
              <a:spcPct val="0"/>
            </a:spcBef>
            <a:spcAft>
              <a:spcPts val="0"/>
            </a:spcAft>
            <a:buNone/>
          </a:pPr>
          <a:r>
            <a:rPr lang="en-GB" sz="1100" kern="1200" dirty="0"/>
            <a:t>to ensure that their</a:t>
          </a:r>
          <a:endParaRPr lang="en-KE" sz="1100" kern="1200" dirty="0"/>
        </a:p>
        <a:p>
          <a:pPr marL="0" lvl="0" indent="0" algn="ctr" defTabSz="488950">
            <a:lnSpc>
              <a:spcPct val="100000"/>
            </a:lnSpc>
            <a:spcBef>
              <a:spcPct val="0"/>
            </a:spcBef>
            <a:spcAft>
              <a:spcPts val="0"/>
            </a:spcAft>
            <a:buNone/>
          </a:pPr>
          <a:r>
            <a:rPr lang="en-GB" sz="1100" kern="1200" dirty="0"/>
            <a:t>aspirations and</a:t>
          </a:r>
          <a:endParaRPr lang="en-KE" sz="1100" kern="1200" dirty="0"/>
        </a:p>
        <a:p>
          <a:pPr marL="0" lvl="0" indent="0" algn="ctr" defTabSz="488950">
            <a:lnSpc>
              <a:spcPct val="100000"/>
            </a:lnSpc>
            <a:spcBef>
              <a:spcPct val="0"/>
            </a:spcBef>
            <a:spcAft>
              <a:spcPts val="0"/>
            </a:spcAft>
            <a:buNone/>
          </a:pPr>
          <a:r>
            <a:rPr lang="en-GB" sz="1100" kern="1200" dirty="0"/>
            <a:t>concerns are</a:t>
          </a:r>
          <a:endParaRPr lang="en-KE" sz="1100" kern="1200" dirty="0"/>
        </a:p>
        <a:p>
          <a:pPr marL="0" lvl="0" indent="0" algn="ctr" defTabSz="488950">
            <a:lnSpc>
              <a:spcPct val="100000"/>
            </a:lnSpc>
            <a:spcBef>
              <a:spcPct val="0"/>
            </a:spcBef>
            <a:spcAft>
              <a:spcPts val="0"/>
            </a:spcAft>
            <a:buNone/>
          </a:pPr>
          <a:r>
            <a:rPr lang="en-GB" sz="1100" kern="1200" dirty="0"/>
            <a:t>considered at every</a:t>
          </a:r>
          <a:endParaRPr lang="en-KE" sz="1100" kern="1200" dirty="0"/>
        </a:p>
        <a:p>
          <a:pPr marL="0" lvl="0" indent="0" algn="ctr" defTabSz="488950">
            <a:lnSpc>
              <a:spcPct val="100000"/>
            </a:lnSpc>
            <a:spcBef>
              <a:spcPct val="0"/>
            </a:spcBef>
            <a:spcAft>
              <a:spcPts val="0"/>
            </a:spcAft>
            <a:buNone/>
          </a:pPr>
          <a:r>
            <a:rPr lang="en-GB" sz="1100" kern="1200" dirty="0"/>
            <a:t>stage of planning and</a:t>
          </a:r>
          <a:endParaRPr lang="en-KE" sz="1100" kern="1200" dirty="0"/>
        </a:p>
        <a:p>
          <a:pPr marL="0" lvl="0" indent="0" algn="ctr" defTabSz="488950">
            <a:lnSpc>
              <a:spcPct val="100000"/>
            </a:lnSpc>
            <a:spcBef>
              <a:spcPct val="0"/>
            </a:spcBef>
            <a:spcAft>
              <a:spcPts val="0"/>
            </a:spcAft>
            <a:buNone/>
          </a:pPr>
          <a:r>
            <a:rPr lang="en-GB" sz="1100" kern="1200" dirty="0"/>
            <a:t>decision-making. </a:t>
          </a:r>
          <a:endParaRPr lang="en-KE" sz="1100" kern="1200" dirty="0"/>
        </a:p>
      </dsp:txBody>
      <dsp:txXfrm>
        <a:off x="3532537" y="567468"/>
        <a:ext cx="1255816" cy="2111948"/>
      </dsp:txXfrm>
    </dsp:sp>
    <dsp:sp modelId="{E785CACB-D304-4D58-B8C6-87B251BB75A2}">
      <dsp:nvSpPr>
        <dsp:cNvPr id="0" name=""/>
        <dsp:cNvSpPr/>
      </dsp:nvSpPr>
      <dsp:spPr>
        <a:xfrm>
          <a:off x="3349819" y="186457"/>
          <a:ext cx="1438402" cy="386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GB" sz="1200" kern="1200" dirty="0"/>
            <a:t>3. Involving </a:t>
          </a:r>
          <a:endParaRPr lang="en-KE" sz="1200" kern="1200" dirty="0"/>
        </a:p>
      </dsp:txBody>
      <dsp:txXfrm>
        <a:off x="3349819" y="186457"/>
        <a:ext cx="1438402" cy="386178"/>
      </dsp:txXfrm>
    </dsp:sp>
    <dsp:sp modelId="{9A2A9856-9443-4E0F-A7C7-7ECA2442CF48}">
      <dsp:nvSpPr>
        <dsp:cNvPr id="0" name=""/>
        <dsp:cNvSpPr/>
      </dsp:nvSpPr>
      <dsp:spPr>
        <a:xfrm>
          <a:off x="2095465" y="603413"/>
          <a:ext cx="1248195" cy="1961094"/>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100000"/>
            </a:lnSpc>
            <a:spcBef>
              <a:spcPct val="0"/>
            </a:spcBef>
            <a:spcAft>
              <a:spcPct val="35000"/>
            </a:spcAft>
            <a:buNone/>
          </a:pPr>
          <a:r>
            <a:rPr lang="en-GB" sz="1400" kern="1200" dirty="0"/>
            <a:t>Inviting feedback from Counties on decisions related to your program</a:t>
          </a:r>
          <a:endParaRPr lang="en-KE" sz="1400" kern="1200" dirty="0"/>
        </a:p>
      </dsp:txBody>
      <dsp:txXfrm>
        <a:off x="2253906" y="603413"/>
        <a:ext cx="1089753" cy="1961094"/>
      </dsp:txXfrm>
    </dsp:sp>
    <dsp:sp modelId="{263BE2A7-E574-4DAD-B212-D3F8207E45B3}">
      <dsp:nvSpPr>
        <dsp:cNvPr id="0" name=""/>
        <dsp:cNvSpPr/>
      </dsp:nvSpPr>
      <dsp:spPr>
        <a:xfrm>
          <a:off x="2095465" y="226280"/>
          <a:ext cx="1248195" cy="3771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GB" sz="1200" kern="1200" dirty="0"/>
            <a:t>2. Consulting </a:t>
          </a:r>
          <a:endParaRPr lang="en-KE" sz="1200" kern="1200" dirty="0"/>
        </a:p>
      </dsp:txBody>
      <dsp:txXfrm>
        <a:off x="2095465" y="226280"/>
        <a:ext cx="1248195" cy="377133"/>
      </dsp:txXfrm>
    </dsp:sp>
    <dsp:sp modelId="{8BD3506E-AC8C-40D7-AAE1-3448966A0363}">
      <dsp:nvSpPr>
        <dsp:cNvPr id="0" name=""/>
        <dsp:cNvSpPr/>
      </dsp:nvSpPr>
      <dsp:spPr>
        <a:xfrm>
          <a:off x="828585" y="603413"/>
          <a:ext cx="1247739" cy="1810241"/>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100000"/>
            </a:lnSpc>
            <a:spcBef>
              <a:spcPct val="0"/>
            </a:spcBef>
            <a:spcAft>
              <a:spcPts val="0"/>
            </a:spcAft>
            <a:buNone/>
          </a:pPr>
          <a:r>
            <a:rPr lang="en-GB" sz="1400" kern="1200" dirty="0"/>
            <a:t>Providing</a:t>
          </a:r>
          <a:endParaRPr lang="en-KE" sz="1400" kern="1200" dirty="0"/>
        </a:p>
        <a:p>
          <a:pPr marL="0" lvl="0" indent="0" algn="l" defTabSz="622300">
            <a:lnSpc>
              <a:spcPct val="100000"/>
            </a:lnSpc>
            <a:spcBef>
              <a:spcPct val="0"/>
            </a:spcBef>
            <a:spcAft>
              <a:spcPts val="0"/>
            </a:spcAft>
            <a:buNone/>
          </a:pPr>
          <a:r>
            <a:rPr lang="en-GB" sz="1400" kern="1200" dirty="0"/>
            <a:t>The County with balanced and</a:t>
          </a:r>
          <a:endParaRPr lang="en-KE" sz="1400" kern="1200" dirty="0"/>
        </a:p>
        <a:p>
          <a:pPr marL="0" lvl="0" indent="0" algn="l" defTabSz="622300">
            <a:lnSpc>
              <a:spcPct val="100000"/>
            </a:lnSpc>
            <a:spcBef>
              <a:spcPct val="0"/>
            </a:spcBef>
            <a:spcAft>
              <a:spcPts val="0"/>
            </a:spcAft>
            <a:buNone/>
          </a:pPr>
          <a:r>
            <a:rPr lang="en-GB" sz="1400" kern="1200" dirty="0"/>
            <a:t>objective</a:t>
          </a:r>
          <a:endParaRPr lang="en-KE" sz="1400" kern="1200" dirty="0"/>
        </a:p>
        <a:p>
          <a:pPr marL="0" lvl="0" indent="0" algn="l" defTabSz="622300">
            <a:lnSpc>
              <a:spcPct val="100000"/>
            </a:lnSpc>
            <a:spcBef>
              <a:spcPct val="0"/>
            </a:spcBef>
            <a:spcAft>
              <a:spcPts val="0"/>
            </a:spcAft>
            <a:buNone/>
          </a:pPr>
          <a:r>
            <a:rPr lang="en-GB" sz="1400" kern="1200" dirty="0"/>
            <a:t>information</a:t>
          </a:r>
          <a:endParaRPr lang="en-KE" sz="1400" kern="1200" dirty="0"/>
        </a:p>
        <a:p>
          <a:pPr marL="0" lvl="0" indent="0" algn="l" defTabSz="622300">
            <a:lnSpc>
              <a:spcPct val="100000"/>
            </a:lnSpc>
            <a:spcBef>
              <a:spcPct val="0"/>
            </a:spcBef>
            <a:spcAft>
              <a:spcPts val="0"/>
            </a:spcAft>
            <a:buNone/>
          </a:pPr>
          <a:r>
            <a:rPr lang="en-GB" sz="1400" kern="1200" dirty="0"/>
            <a:t>about new</a:t>
          </a:r>
          <a:endParaRPr lang="en-KE" sz="1400" kern="1200" dirty="0"/>
        </a:p>
        <a:p>
          <a:pPr marL="0" lvl="0" indent="0" algn="l" defTabSz="622300">
            <a:lnSpc>
              <a:spcPct val="100000"/>
            </a:lnSpc>
            <a:spcBef>
              <a:spcPct val="0"/>
            </a:spcBef>
            <a:spcAft>
              <a:spcPts val="0"/>
            </a:spcAft>
            <a:buNone/>
          </a:pPr>
          <a:r>
            <a:rPr lang="en-GB" sz="1400" kern="1200" dirty="0"/>
            <a:t>programs</a:t>
          </a:r>
          <a:endParaRPr lang="en-KE" sz="1400" kern="1200" dirty="0"/>
        </a:p>
      </dsp:txBody>
      <dsp:txXfrm>
        <a:off x="986968" y="603413"/>
        <a:ext cx="1089355" cy="1810241"/>
      </dsp:txXfrm>
    </dsp:sp>
    <dsp:sp modelId="{198328E3-BD3A-410C-81B7-35A5B286211D}">
      <dsp:nvSpPr>
        <dsp:cNvPr id="0" name=""/>
        <dsp:cNvSpPr/>
      </dsp:nvSpPr>
      <dsp:spPr>
        <a:xfrm>
          <a:off x="828585" y="301706"/>
          <a:ext cx="1247739" cy="301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GB" sz="1200" kern="1200" dirty="0"/>
            <a:t>1. Informing </a:t>
          </a:r>
          <a:endParaRPr lang="en-KE" sz="1200" kern="1200" dirty="0"/>
        </a:p>
      </dsp:txBody>
      <dsp:txXfrm>
        <a:off x="828585" y="301706"/>
        <a:ext cx="1247739" cy="301706"/>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7/28/2021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7/28/2021</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5ADB9-E3EE-4A78-8031-801AF92C30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9869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A626C8-4CD0-4117-80B3-977DA012CA09}"/>
              </a:ext>
            </a:extLst>
          </p:cNvPr>
          <p:cNvSpPr/>
          <p:nvPr userDrawn="1"/>
        </p:nvSpPr>
        <p:spPr>
          <a:xfrm>
            <a:off x="152400" y="153987"/>
            <a:ext cx="8839200" cy="4876800"/>
          </a:xfrm>
          <a:prstGeom prst="rect">
            <a:avLst/>
          </a:prstGeom>
          <a:solidFill>
            <a:srgbClr val="002F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7/28/2021</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2" name="Title 1"/>
          <p:cNvSpPr>
            <a:spLocks noGrp="1"/>
          </p:cNvSpPr>
          <p:nvPr>
            <p:ph type="ctrTitle" hasCustomPrompt="1"/>
          </p:nvPr>
        </p:nvSpPr>
        <p:spPr>
          <a:xfrm>
            <a:off x="685800" y="1601787"/>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7/28/2021</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7/28/2021</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latin typeface="Gill Sans MT" panose="020B0502020104020203" pitchFamily="34" charset="0"/>
              </a:rPr>
              <a:t>INTERVIEWER MANUAL</a:t>
            </a:r>
            <a:endParaRPr lang="en-US" dirty="0"/>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20705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225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34801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7/28/2021</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latin typeface="Gill Sans MT" panose="020B0502020104020203" pitchFamily="34" charset="0"/>
              </a:rPr>
              <a:t>INTERVIEWER MANUAL</a:t>
            </a:r>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508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7/28/2021</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8270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7/28/2021</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2083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4A1D4E-4D40-4997-BBB4-68CEF80C36C2}"/>
              </a:ext>
            </a:extLst>
          </p:cNvPr>
          <p:cNvPicPr>
            <a:picLocks noChangeAspect="1"/>
          </p:cNvPicPr>
          <p:nvPr userDrawn="1"/>
        </p:nvPicPr>
        <p:blipFill rotWithShape="1">
          <a:blip r:embed="rId2"/>
          <a:srcRect b="17283"/>
          <a:stretch/>
        </p:blipFill>
        <p:spPr>
          <a:xfrm>
            <a:off x="145737" y="153987"/>
            <a:ext cx="8845863" cy="4876800"/>
          </a:xfrm>
          <a:prstGeom prst="rect">
            <a:avLst/>
          </a:prstGeom>
        </p:spPr>
      </p:pic>
      <p:sp>
        <p:nvSpPr>
          <p:cNvPr id="6"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7/28/2021</a:t>
            </a:fld>
            <a:endParaRPr lang="en-US"/>
          </a:p>
        </p:txBody>
      </p:sp>
      <p:sp>
        <p:nvSpPr>
          <p:cNvPr id="8"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D627BFAB-3670-461C-A17B-59F626ECD9A8}"/>
              </a:ext>
            </a:extLst>
          </p:cNvPr>
          <p:cNvPicPr>
            <a:picLocks noChangeAspect="1"/>
          </p:cNvPicPr>
          <p:nvPr userDrawn="1"/>
        </p:nvPicPr>
        <p:blipFill>
          <a:blip r:embed="rId3"/>
          <a:stretch>
            <a:fillRect/>
          </a:stretch>
        </p:blipFill>
        <p:spPr>
          <a:xfrm>
            <a:off x="366443" y="3821987"/>
            <a:ext cx="2250042" cy="875266"/>
          </a:xfrm>
          <a:prstGeom prst="rect">
            <a:avLst/>
          </a:prstGeom>
        </p:spPr>
      </p:pic>
    </p:spTree>
    <p:extLst>
      <p:ext uri="{BB962C8B-B14F-4D97-AF65-F5344CB8AC3E}">
        <p14:creationId xmlns:p14="http://schemas.microsoft.com/office/powerpoint/2010/main" val="182185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7/28/2021</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latin typeface="Gill Sans MT" panose="020B0502020104020203" pitchFamily="34" charset="0"/>
              </a:rPr>
              <a:t>INTERVIEWER MANUAL</a:t>
            </a:r>
            <a:endParaRPr lang="en-US" dirty="0"/>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2406632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C3349C05-927F-3348-96DF-9086CF2761D6}" type="datetime1">
              <a:rPr lang="en-US" smtClean="0"/>
              <a:t>7/28/2021</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dirty="0">
                <a:latin typeface="Gill Sans MT" panose="020B0502020104020203" pitchFamily="34" charset="0"/>
              </a:rPr>
              <a:t>INTERVIEWER MANUAL</a:t>
            </a:r>
            <a:endParaRPr lang="en-US" dirty="0"/>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46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7/28/2021</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7/28/2021</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latin typeface="Gill Sans MT" panose="020B0502020104020203" pitchFamily="34" charset="0"/>
              </a:rPr>
              <a:t>INTERVIEWER MANUAL</a:t>
            </a:r>
            <a:endParaRPr lang="en-US" dirty="0"/>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25432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121407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56319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7/28/2021</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072358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7/28/2021</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205330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7/28/2021</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34227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7/28/2021</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latin typeface="Gill Sans MT" panose="020B0502020104020203" pitchFamily="34" charset="0"/>
              </a:rPr>
              <a:t>INTERVIEWER MANUAL</a:t>
            </a:r>
            <a:endParaRPr lang="en-US" dirty="0"/>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706297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94845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956076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7/28/2021</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latin typeface="Gill Sans MT" panose="020B0502020104020203" pitchFamily="34" charset="0"/>
              </a:rPr>
              <a:t>INTERVIEWER MANUAL</a:t>
            </a:r>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87518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C3349C05-927F-3348-96DF-9086CF2761D6}" type="datetime1">
              <a:rPr lang="en-US" smtClean="0"/>
              <a:t>7/28/2021</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7/28/2021</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826852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7/28/2021</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28296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DA1B3A-5AA4-4295-AA35-FAEDF2C2EF0D}"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AF488-BB29-45D7-8AC6-AF9CC23EB7E8}" type="slidenum">
              <a:rPr lang="en-US" smtClean="0"/>
              <a:t>‹#›</a:t>
            </a:fld>
            <a:endParaRPr lang="en-US"/>
          </a:p>
        </p:txBody>
      </p:sp>
    </p:spTree>
    <p:extLst>
      <p:ext uri="{BB962C8B-B14F-4D97-AF65-F5344CB8AC3E}">
        <p14:creationId xmlns:p14="http://schemas.microsoft.com/office/powerpoint/2010/main" val="1908774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664486"/>
            <a:ext cx="7886700" cy="78483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69719"/>
            <a:ext cx="7886700" cy="113416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DA1B3A-5AA4-4295-AA35-FAEDF2C2EF0D}"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AF488-BB29-45D7-8AC6-AF9CC23EB7E8}" type="slidenum">
              <a:rPr lang="en-US" smtClean="0"/>
              <a:t>‹#›</a:t>
            </a:fld>
            <a:endParaRPr lang="en-US"/>
          </a:p>
        </p:txBody>
      </p:sp>
    </p:spTree>
    <p:extLst>
      <p:ext uri="{BB962C8B-B14F-4D97-AF65-F5344CB8AC3E}">
        <p14:creationId xmlns:p14="http://schemas.microsoft.com/office/powerpoint/2010/main" val="52952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816527"/>
            <a:ext cx="7886700" cy="461665"/>
          </a:xfrm>
        </p:spPr>
        <p:txBody>
          <a:bodyPr/>
          <a:lstStyle/>
          <a:p>
            <a:r>
              <a:rPr lang="en-US"/>
              <a:t>Click to edit Master title style</a:t>
            </a:r>
          </a:p>
        </p:txBody>
      </p:sp>
      <p:sp>
        <p:nvSpPr>
          <p:cNvPr id="3" name="Text Placeholder 2"/>
          <p:cNvSpPr>
            <a:spLocks noGrp="1"/>
          </p:cNvSpPr>
          <p:nvPr>
            <p:ph type="body" idx="1"/>
          </p:nvPr>
        </p:nvSpPr>
        <p:spPr>
          <a:xfrm>
            <a:off x="629842" y="1270990"/>
            <a:ext cx="3868340"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93883"/>
            <a:ext cx="3868340" cy="278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70990"/>
            <a:ext cx="3887391"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93883"/>
            <a:ext cx="3887391" cy="278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DA1B3A-5AA4-4295-AA35-FAEDF2C2EF0D}" type="datetimeFigureOut">
              <a:rPr lang="en-US" smtClean="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DAF488-BB29-45D7-8AC6-AF9CC23EB7E8}" type="slidenum">
              <a:rPr lang="en-US" smtClean="0"/>
              <a:t>‹#›</a:t>
            </a:fld>
            <a:endParaRPr lang="en-US"/>
          </a:p>
        </p:txBody>
      </p:sp>
    </p:spTree>
    <p:extLst>
      <p:ext uri="{BB962C8B-B14F-4D97-AF65-F5344CB8AC3E}">
        <p14:creationId xmlns:p14="http://schemas.microsoft.com/office/powerpoint/2010/main" val="3243626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410FF-60B8-8F4B-A3ED-F5EDB372F608}"/>
              </a:ext>
            </a:extLst>
          </p:cNvPr>
          <p:cNvSpPr>
            <a:spLocks noGrp="1"/>
          </p:cNvSpPr>
          <p:nvPr>
            <p:ph type="title"/>
          </p:nvPr>
        </p:nvSpPr>
        <p:spPr>
          <a:xfrm>
            <a:off x="629841" y="724436"/>
            <a:ext cx="2949178" cy="830997"/>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2C88FDCF-5AEF-E74D-9EF7-691499221BEE}"/>
              </a:ext>
            </a:extLst>
          </p:cNvPr>
          <p:cNvSpPr>
            <a:spLocks noGrp="1"/>
          </p:cNvSpPr>
          <p:nvPr>
            <p:ph idx="1"/>
          </p:nvPr>
        </p:nvSpPr>
        <p:spPr>
          <a:xfrm>
            <a:off x="3887391" y="746512"/>
            <a:ext cx="4629150" cy="36845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7B676C2-ABB8-4A40-B91A-4D458003CA36}"/>
              </a:ext>
            </a:extLst>
          </p:cNvPr>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617F7B4-D9CF-E240-AD18-0EF67D57A4CC}"/>
              </a:ext>
            </a:extLst>
          </p:cNvPr>
          <p:cNvSpPr>
            <a:spLocks noGrp="1"/>
          </p:cNvSpPr>
          <p:nvPr>
            <p:ph type="dt" sz="half" idx="10"/>
          </p:nvPr>
        </p:nvSpPr>
        <p:spPr/>
        <p:txBody>
          <a:bodyPr/>
          <a:lstStyle/>
          <a:p>
            <a:fld id="{C747DE92-8715-BE44-AB69-F227F4173746}" type="datetimeFigureOut">
              <a:rPr lang="en-GB" smtClean="0"/>
              <a:t>28/07/2021</a:t>
            </a:fld>
            <a:endParaRPr lang="en-GB"/>
          </a:p>
        </p:txBody>
      </p:sp>
      <p:sp>
        <p:nvSpPr>
          <p:cNvPr id="6" name="Footer Placeholder 5">
            <a:extLst>
              <a:ext uri="{FF2B5EF4-FFF2-40B4-BE49-F238E27FC236}">
                <a16:creationId xmlns:a16="http://schemas.microsoft.com/office/drawing/2014/main" id="{37EFCF6C-90B0-B54C-AA47-48CA82D3AE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CB101D-4AD5-F340-9DEE-F62755CECD9F}"/>
              </a:ext>
            </a:extLst>
          </p:cNvPr>
          <p:cNvSpPr>
            <a:spLocks noGrp="1"/>
          </p:cNvSpPr>
          <p:nvPr>
            <p:ph type="sldNum" sz="quarter" idx="12"/>
          </p:nvPr>
        </p:nvSpPr>
        <p:spPr/>
        <p:txBody>
          <a:bodyPr/>
          <a:lstStyle/>
          <a:p>
            <a:fld id="{8FEB1230-417B-1244-B308-F9AC16FFE279}" type="slidenum">
              <a:rPr lang="en-GB" smtClean="0"/>
              <a:t>‹#›</a:t>
            </a:fld>
            <a:endParaRPr lang="en-GB"/>
          </a:p>
        </p:txBody>
      </p:sp>
    </p:spTree>
    <p:extLst>
      <p:ext uri="{BB962C8B-B14F-4D97-AF65-F5344CB8AC3E}">
        <p14:creationId xmlns:p14="http://schemas.microsoft.com/office/powerpoint/2010/main" val="2322162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9"/>
        <p:cNvGrpSpPr/>
        <p:nvPr/>
      </p:nvGrpSpPr>
      <p:grpSpPr>
        <a:xfrm>
          <a:off x="0" y="0"/>
          <a:ext cx="0" cy="0"/>
          <a:chOff x="0" y="0"/>
          <a:chExt cx="0" cy="0"/>
        </a:xfrm>
      </p:grpSpPr>
      <p:sp>
        <p:nvSpPr>
          <p:cNvPr id="270" name="Shape 270"/>
          <p:cNvSpPr txBox="1">
            <a:spLocks noGrp="1"/>
          </p:cNvSpPr>
          <p:nvPr>
            <p:ph type="sldNum" idx="12"/>
          </p:nvPr>
        </p:nvSpPr>
        <p:spPr>
          <a:xfrm>
            <a:off x="8556790" y="4787966"/>
            <a:ext cx="548700" cy="396759"/>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400" smtClean="0">
                <a:solidFill>
                  <a:srgbClr val="000000"/>
                </a:solidFill>
                <a:latin typeface="Arial"/>
                <a:ea typeface="Arial"/>
                <a:cs typeface="Arial"/>
                <a:sym typeface="Arial"/>
              </a:rPr>
              <a:pPr algn="l">
                <a:buClr>
                  <a:srgbClr val="000000"/>
                </a:buClr>
                <a:buSzPct val="25000"/>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401378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over - Full Photo">
    <p:bg>
      <p:bgPr>
        <a:solidFill>
          <a:schemeClr val="dk1"/>
        </a:solidFill>
        <a:effectLst/>
      </p:bgPr>
    </p:bg>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52400" y="153988"/>
            <a:ext cx="8839200" cy="4876924"/>
          </a:xfrm>
          <a:prstGeom prst="rect">
            <a:avLst/>
          </a:prstGeom>
          <a:noFill/>
          <a:ln>
            <a:noFill/>
          </a:ln>
        </p:spPr>
      </p:pic>
      <p:sp>
        <p:nvSpPr>
          <p:cNvPr id="14" name="Shape 14"/>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Font typeface="Source Sans Pro"/>
              <a:buNone/>
              <a:defRPr sz="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5" name="Shape 15"/>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Font typeface="Source Sans Pro"/>
              <a:buNone/>
              <a:defRPr sz="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6" name="Shape 16"/>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Source Sans Pro"/>
                <a:ea typeface="Source Sans Pro"/>
                <a:cs typeface="Source Sans Pro"/>
                <a:sym typeface="Source Sans Pro"/>
              </a:rPr>
              <a:pPr algn="r">
                <a:buSzPct val="25000"/>
              </a:pPr>
              <a:t>‹#›</a:t>
            </a:fld>
            <a:endParaRPr lang="en" sz="600">
              <a:solidFill>
                <a:srgbClr val="FFFFFF"/>
              </a:solidFill>
              <a:latin typeface="Source Sans Pro"/>
              <a:ea typeface="Source Sans Pro"/>
              <a:cs typeface="Source Sans Pro"/>
              <a:sym typeface="Source Sans Pro"/>
            </a:endParaRPr>
          </a:p>
        </p:txBody>
      </p:sp>
      <p:sp>
        <p:nvSpPr>
          <p:cNvPr id="17" name="Shape 17"/>
          <p:cNvSpPr txBox="1">
            <a:spLocks noGrp="1"/>
          </p:cNvSpPr>
          <p:nvPr>
            <p:ph type="ctrTitle"/>
          </p:nvPr>
        </p:nvSpPr>
        <p:spPr>
          <a:xfrm>
            <a:off x="685800" y="1601787"/>
            <a:ext cx="3886200" cy="1209932"/>
          </a:xfrm>
          <a:prstGeom prst="rect">
            <a:avLst/>
          </a:prstGeom>
          <a:noFill/>
          <a:ln>
            <a:noFill/>
          </a:ln>
        </p:spPr>
        <p:txBody>
          <a:bodyPr lIns="91425" tIns="91425" rIns="91425" bIns="91425" anchor="b" anchorCtr="0"/>
          <a:lstStyle>
            <a:lvl1pPr marL="0" marR="0" lvl="0" indent="0" algn="l" rtl="0">
              <a:spcBef>
                <a:spcPts val="0"/>
              </a:spcBef>
              <a:buClr>
                <a:schemeClr val="lt1"/>
              </a:buClr>
              <a:buNone/>
              <a:defRPr sz="2400" b="0"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685800" y="3135206"/>
            <a:ext cx="3429000" cy="1209932"/>
          </a:xfrm>
          <a:prstGeom prst="rect">
            <a:avLst/>
          </a:prstGeom>
          <a:noFill/>
          <a:ln>
            <a:noFill/>
          </a:ln>
        </p:spPr>
        <p:txBody>
          <a:bodyPr lIns="91425" tIns="91425" rIns="91425" bIns="91425" anchor="t" anchorCtr="0"/>
          <a:lstStyle>
            <a:lvl1pPr marL="0" marR="0" lvl="0" indent="0" algn="l" rtl="0">
              <a:spcBef>
                <a:spcPts val="0"/>
              </a:spcBef>
              <a:spcAft>
                <a:spcPts val="800"/>
              </a:spcAft>
              <a:buClr>
                <a:schemeClr val="lt1"/>
              </a:buClr>
              <a:buNone/>
              <a:defRPr sz="1600" b="0" i="0" u="none" strike="noStrike" cap="none">
                <a:solidFill>
                  <a:schemeClr val="lt1"/>
                </a:solidFill>
              </a:defRPr>
            </a:lvl1pPr>
            <a:lvl2pPr marL="457200" marR="0" lvl="1" indent="0" algn="ctr" rtl="0">
              <a:spcBef>
                <a:spcPts val="0"/>
              </a:spcBef>
              <a:spcAft>
                <a:spcPts val="800"/>
              </a:spcAft>
              <a:buClr>
                <a:srgbClr val="888888"/>
              </a:buClr>
              <a:buNone/>
              <a:defRPr sz="1600" b="0" i="0" u="none" strike="noStrike" cap="none">
                <a:solidFill>
                  <a:srgbClr val="888888"/>
                </a:solidFill>
              </a:defRPr>
            </a:lvl2pPr>
            <a:lvl3pPr marL="914400" marR="0" lvl="2" indent="0" algn="ctr" rtl="0">
              <a:spcBef>
                <a:spcPts val="360"/>
              </a:spcBef>
              <a:buClr>
                <a:srgbClr val="888888"/>
              </a:buClr>
              <a:buNone/>
              <a:defRPr sz="1800" b="0" i="0" u="none" strike="noStrike" cap="none">
                <a:solidFill>
                  <a:srgbClr val="888888"/>
                </a:solidFill>
              </a:defRPr>
            </a:lvl3pPr>
            <a:lvl4pPr marL="1371600" marR="0" lvl="3" indent="0" algn="ctr" rtl="0">
              <a:spcBef>
                <a:spcPts val="320"/>
              </a:spcBef>
              <a:buClr>
                <a:srgbClr val="888888"/>
              </a:buClr>
              <a:buNone/>
              <a:defRPr sz="1600" b="0" i="0" u="none" strike="noStrike" cap="none">
                <a:solidFill>
                  <a:srgbClr val="888888"/>
                </a:solidFill>
              </a:defRPr>
            </a:lvl4pPr>
            <a:lvl5pPr marL="1828800" marR="0" lvl="4" indent="0" algn="ctr" rtl="0">
              <a:spcBef>
                <a:spcPts val="280"/>
              </a:spcBef>
              <a:buClr>
                <a:srgbClr val="888888"/>
              </a:buClr>
              <a:buNone/>
              <a:defRPr sz="1400" b="0" i="0" u="none" strike="noStrike" cap="none">
                <a:solidFill>
                  <a:srgbClr val="888888"/>
                </a:solidFill>
              </a:defRPr>
            </a:lvl5pPr>
            <a:lvl6pPr marL="2286000" marR="0" lvl="5" indent="0" algn="ctr" rtl="0">
              <a:spcBef>
                <a:spcPts val="400"/>
              </a:spcBef>
              <a:buClr>
                <a:srgbClr val="888888"/>
              </a:buClr>
              <a:buNone/>
              <a:defRPr sz="2000" b="0" i="0" u="none" strike="noStrike" cap="none">
                <a:solidFill>
                  <a:srgbClr val="888888"/>
                </a:solidFill>
              </a:defRPr>
            </a:lvl6pPr>
            <a:lvl7pPr marL="2743200" marR="0" lvl="6" indent="0" algn="ctr" rtl="0">
              <a:spcBef>
                <a:spcPts val="400"/>
              </a:spcBef>
              <a:buClr>
                <a:srgbClr val="888888"/>
              </a:buClr>
              <a:buNone/>
              <a:defRPr sz="2000" b="0" i="0" u="none" strike="noStrike" cap="none">
                <a:solidFill>
                  <a:srgbClr val="888888"/>
                </a:solidFill>
              </a:defRPr>
            </a:lvl7pPr>
            <a:lvl8pPr marL="3200400" marR="0" lvl="7" indent="0" algn="ctr" rtl="0">
              <a:spcBef>
                <a:spcPts val="400"/>
              </a:spcBef>
              <a:buClr>
                <a:srgbClr val="888888"/>
              </a:buClr>
              <a:buNone/>
              <a:defRPr sz="2000" b="0" i="0" u="none" strike="noStrike" cap="none">
                <a:solidFill>
                  <a:srgbClr val="888888"/>
                </a:solidFill>
              </a:defRPr>
            </a:lvl8pPr>
            <a:lvl9pPr marL="3657600" marR="0" lvl="8" indent="0" algn="ctr" rtl="0">
              <a:spcBef>
                <a:spcPts val="400"/>
              </a:spcBef>
              <a:buClr>
                <a:srgbClr val="888888"/>
              </a:buClr>
              <a:buNone/>
              <a:defRPr sz="2000" b="0" i="0" u="none" strike="noStrike" cap="none">
                <a:solidFill>
                  <a:srgbClr val="888888"/>
                </a:solidFill>
              </a:defRPr>
            </a:lvl9pPr>
          </a:lstStyle>
          <a:p>
            <a:endParaRPr/>
          </a:p>
        </p:txBody>
      </p:sp>
      <p:cxnSp>
        <p:nvCxnSpPr>
          <p:cNvPr id="19" name="Shape 19"/>
          <p:cNvCxnSpPr/>
          <p:nvPr/>
        </p:nvCxnSpPr>
        <p:spPr>
          <a:xfrm>
            <a:off x="746760" y="2973387"/>
            <a:ext cx="320100" cy="0"/>
          </a:xfrm>
          <a:prstGeom prst="straightConnector1">
            <a:avLst/>
          </a:prstGeom>
          <a:noFill/>
          <a:ln w="19050" cap="flat" cmpd="sng">
            <a:solidFill>
              <a:srgbClr val="FFFFFF"/>
            </a:solidFill>
            <a:prstDash val="solid"/>
            <a:round/>
            <a:headEnd type="none" w="med" len="med"/>
            <a:tailEnd type="none" w="med" len="med"/>
          </a:ln>
        </p:spPr>
      </p:cxnSp>
      <p:sp>
        <p:nvSpPr>
          <p:cNvPr id="20" name="Shape 20"/>
          <p:cNvSpPr txBox="1">
            <a:spLocks noGrp="1"/>
          </p:cNvSpPr>
          <p:nvPr>
            <p:ph type="body" idx="2"/>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chemeClr val="lt1"/>
              </a:buClr>
              <a:buFont typeface="Arial"/>
              <a:buNone/>
              <a:defRPr sz="600" b="0" i="0" u="none" strike="noStrike" cap="none">
                <a:solidFill>
                  <a:schemeClr val="lt1"/>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pic>
        <p:nvPicPr>
          <p:cNvPr id="21" name="Shape 21" descr="USAID_Logo_White_v02.png"/>
          <p:cNvPicPr preferRelativeResize="0"/>
          <p:nvPr userDrawn="1"/>
        </p:nvPicPr>
        <p:blipFill rotWithShape="1">
          <a:blip r:embed="rId3">
            <a:alphaModFix/>
          </a:blip>
          <a:srcRect/>
          <a:stretch/>
        </p:blipFill>
        <p:spPr>
          <a:xfrm>
            <a:off x="683804" y="569925"/>
            <a:ext cx="1371600" cy="410972"/>
          </a:xfrm>
          <a:prstGeom prst="rect">
            <a:avLst/>
          </a:prstGeom>
          <a:noFill/>
          <a:ln>
            <a:noFill/>
          </a:ln>
        </p:spPr>
      </p:pic>
    </p:spTree>
    <p:extLst>
      <p:ext uri="{BB962C8B-B14F-4D97-AF65-F5344CB8AC3E}">
        <p14:creationId xmlns:p14="http://schemas.microsoft.com/office/powerpoint/2010/main" val="2139209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Divider - Full Red">
    <p:bg>
      <p:bgPr>
        <a:solidFill>
          <a:srgbClr val="BA0C2F"/>
        </a:solid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43000" y="534987"/>
            <a:ext cx="5486400" cy="461776"/>
          </a:xfrm>
          <a:prstGeom prst="rect">
            <a:avLst/>
          </a:prstGeom>
          <a:noFill/>
          <a:ln>
            <a:noFill/>
          </a:ln>
        </p:spPr>
        <p:txBody>
          <a:bodyPr lIns="91425" tIns="91425" rIns="91425" bIns="91425" anchor="t" anchorCtr="0"/>
          <a:lstStyle>
            <a:lvl1pPr marL="0" marR="0" lvl="0" indent="0" algn="l" rtl="0">
              <a:spcBef>
                <a:spcPts val="0"/>
              </a:spcBef>
              <a:buClr>
                <a:srgbClr val="FFFFFF"/>
              </a:buClr>
              <a:buFont typeface="Cabin"/>
              <a:buNone/>
              <a:defRPr sz="2400" b="0" i="0" u="none" strike="noStrike" cap="none">
                <a:solidFill>
                  <a:srgbClr val="FFFFFF"/>
                </a:solidFill>
                <a:latin typeface="Cabin"/>
                <a:ea typeface="Cabin"/>
                <a:cs typeface="Cabin"/>
                <a:sym typeface="Cabi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5" name="Shape 35"/>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6" name="Shape 36"/>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cxnSp>
        <p:nvCxnSpPr>
          <p:cNvPr id="37" name="Shape 37"/>
          <p:cNvCxnSpPr/>
          <p:nvPr/>
        </p:nvCxnSpPr>
        <p:spPr>
          <a:xfrm>
            <a:off x="746760" y="687386"/>
            <a:ext cx="320100" cy="0"/>
          </a:xfrm>
          <a:prstGeom prst="straightConnector1">
            <a:avLst/>
          </a:prstGeom>
          <a:noFill/>
          <a:ln w="1905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1070292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Red/Gray 1 Content + Bottom Photo">
    <p:bg>
      <p:bgPr>
        <a:solidFill>
          <a:srgbClr val="CFCDC9"/>
        </a:solidFill>
        <a:effectLst/>
      </p:bgPr>
    </p:bg>
    <p:spTree>
      <p:nvGrpSpPr>
        <p:cNvPr id="1" name="Shape 39"/>
        <p:cNvGrpSpPr/>
        <p:nvPr/>
      </p:nvGrpSpPr>
      <p:grpSpPr>
        <a:xfrm>
          <a:off x="0" y="0"/>
          <a:ext cx="0" cy="0"/>
          <a:chOff x="0" y="0"/>
          <a:chExt cx="0" cy="0"/>
        </a:xfrm>
      </p:grpSpPr>
      <p:sp>
        <p:nvSpPr>
          <p:cNvPr id="40" name="Shape 40"/>
          <p:cNvSpPr>
            <a:spLocks noGrp="1"/>
          </p:cNvSpPr>
          <p:nvPr>
            <p:ph type="pic" idx="2"/>
          </p:nvPr>
        </p:nvSpPr>
        <p:spPr>
          <a:xfrm>
            <a:off x="152400" y="2592387"/>
            <a:ext cx="8839200" cy="2440730"/>
          </a:xfrm>
          <a:prstGeom prst="rect">
            <a:avLst/>
          </a:prstGeom>
          <a:solidFill>
            <a:schemeClr val="lt1"/>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Source Sans Pro"/>
              <a:buNone/>
              <a:defRPr sz="1200" b="0" i="0" u="none" strike="noStrike" cap="none">
                <a:solidFill>
                  <a:srgbClr val="6C6463"/>
                </a:solidFill>
                <a:latin typeface="Source Sans Pro"/>
                <a:ea typeface="Source Sans Pro"/>
                <a:cs typeface="Source Sans Pro"/>
                <a:sym typeface="Source Sans Pro"/>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41" name="Shape 41"/>
          <p:cNvSpPr txBox="1">
            <a:spLocks noGrp="1"/>
          </p:cNvSpPr>
          <p:nvPr>
            <p:ph type="body" idx="1"/>
          </p:nvPr>
        </p:nvSpPr>
        <p:spPr>
          <a:xfrm>
            <a:off x="685800" y="1296986"/>
            <a:ext cx="7772400" cy="1143100"/>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42" name="Shape 42"/>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43" name="Shape 43"/>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44" name="Shape 44"/>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45" name="Shape 45"/>
          <p:cNvSpPr txBox="1">
            <a:spLocks noGrp="1"/>
          </p:cNvSpPr>
          <p:nvPr>
            <p:ph type="body" idx="3"/>
          </p:nvPr>
        </p:nvSpPr>
        <p:spPr>
          <a:xfrm rot="-5400000">
            <a:off x="7862380" y="3536940"/>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pic>
        <p:nvPicPr>
          <p:cNvPr id="46" name="Shape 46" descr="LEARN_White_Logo_Transparent.png"/>
          <p:cNvPicPr preferRelativeResize="0"/>
          <p:nvPr/>
        </p:nvPicPr>
        <p:blipFill>
          <a:blip r:embed="rId2">
            <a:alphaModFix/>
          </a:blip>
          <a:stretch>
            <a:fillRect/>
          </a:stretch>
        </p:blipFill>
        <p:spPr>
          <a:xfrm>
            <a:off x="7065887" y="4344987"/>
            <a:ext cx="1394175" cy="411000"/>
          </a:xfrm>
          <a:prstGeom prst="rect">
            <a:avLst/>
          </a:prstGeom>
          <a:noFill/>
          <a:ln>
            <a:noFill/>
          </a:ln>
        </p:spPr>
      </p:pic>
      <p:sp>
        <p:nvSpPr>
          <p:cNvPr id="47" name="Shape 47"/>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06968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7/28/2021</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latin typeface="Gill Sans MT" panose="020B0502020104020203" pitchFamily="34" charset="0"/>
              </a:rPr>
              <a:t>JOURNALIST MODULE</a:t>
            </a:r>
            <a:endParaRPr lang="en-US" dirty="0"/>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6097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Red/Gray 1 Content + Right Photo">
    <p:bg>
      <p:bgPr>
        <a:solidFill>
          <a:srgbClr val="CFCDC9"/>
        </a:solidFill>
        <a:effectLst/>
      </p:bgPr>
    </p:bg>
    <p:spTree>
      <p:nvGrpSpPr>
        <p:cNvPr id="1" name="Shape 48"/>
        <p:cNvGrpSpPr/>
        <p:nvPr/>
      </p:nvGrpSpPr>
      <p:grpSpPr>
        <a:xfrm>
          <a:off x="0" y="0"/>
          <a:ext cx="0" cy="0"/>
          <a:chOff x="0" y="0"/>
          <a:chExt cx="0" cy="0"/>
        </a:xfrm>
      </p:grpSpPr>
      <p:sp>
        <p:nvSpPr>
          <p:cNvPr id="49" name="Shape 49"/>
          <p:cNvSpPr>
            <a:spLocks noGrp="1"/>
          </p:cNvSpPr>
          <p:nvPr>
            <p:ph type="pic" idx="2"/>
          </p:nvPr>
        </p:nvSpPr>
        <p:spPr>
          <a:xfrm>
            <a:off x="4572000" y="153988"/>
            <a:ext cx="4419600" cy="4876924"/>
          </a:xfrm>
          <a:prstGeom prst="rect">
            <a:avLst/>
          </a:prstGeom>
          <a:solidFill>
            <a:srgbClr val="FFFFFF"/>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50" name="Shape 50"/>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1" name="Shape 51"/>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52" name="Shape 52"/>
          <p:cNvSpPr txBox="1">
            <a:spLocks noGrp="1"/>
          </p:cNvSpPr>
          <p:nvPr>
            <p:ph type="body" idx="1"/>
          </p:nvPr>
        </p:nvSpPr>
        <p:spPr>
          <a:xfrm>
            <a:off x="685800" y="1677986"/>
            <a:ext cx="3657600" cy="2819344"/>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53" name="Shape 53"/>
          <p:cNvSpPr txBox="1">
            <a:spLocks noGrp="1"/>
          </p:cNvSpPr>
          <p:nvPr>
            <p:ph type="body" idx="3"/>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54" name="Shape 54"/>
          <p:cNvSpPr txBox="1">
            <a:spLocks noGrp="1"/>
          </p:cNvSpPr>
          <p:nvPr>
            <p:ph type="title"/>
          </p:nvPr>
        </p:nvSpPr>
        <p:spPr>
          <a:xfrm>
            <a:off x="685800" y="678714"/>
            <a:ext cx="3657600" cy="831016"/>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5" name="Shape 55" descr="LEARN_White_Logo_Transparent.png"/>
          <p:cNvPicPr preferRelativeResize="0"/>
          <p:nvPr/>
        </p:nvPicPr>
        <p:blipFill>
          <a:blip r:embed="rId2">
            <a:alphaModFix/>
          </a:blip>
          <a:stretch>
            <a:fillRect/>
          </a:stretch>
        </p:blipFill>
        <p:spPr>
          <a:xfrm>
            <a:off x="7065887" y="4344987"/>
            <a:ext cx="1394175" cy="411000"/>
          </a:xfrm>
          <a:prstGeom prst="rect">
            <a:avLst/>
          </a:prstGeom>
          <a:noFill/>
          <a:ln>
            <a:noFill/>
          </a:ln>
        </p:spPr>
      </p:pic>
    </p:spTree>
    <p:extLst>
      <p:ext uri="{BB962C8B-B14F-4D97-AF65-F5344CB8AC3E}">
        <p14:creationId xmlns:p14="http://schemas.microsoft.com/office/powerpoint/2010/main" val="3847257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Red/Gray 3 Content">
    <p:bg>
      <p:bgPr>
        <a:solidFill>
          <a:srgbClr val="CFCDC9"/>
        </a:solidFill>
        <a:effectLst/>
      </p:bgPr>
    </p:bg>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6104" y="1296986"/>
            <a:ext cx="2514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72" name="Shape 72"/>
          <p:cNvSpPr txBox="1">
            <a:spLocks noGrp="1"/>
          </p:cNvSpPr>
          <p:nvPr>
            <p:ph type="body" idx="2"/>
          </p:nvPr>
        </p:nvSpPr>
        <p:spPr>
          <a:xfrm>
            <a:off x="5943600"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73" name="Shape 73"/>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74" name="Shape 74"/>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75" name="Shape 75"/>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76" name="Shape 76"/>
          <p:cNvSpPr txBox="1">
            <a:spLocks noGrp="1"/>
          </p:cNvSpPr>
          <p:nvPr>
            <p:ph type="body" idx="3"/>
          </p:nvPr>
        </p:nvSpPr>
        <p:spPr>
          <a:xfrm>
            <a:off x="3314548"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77" name="Shape 77"/>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648920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ontact Info">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a:alphaModFix/>
          </a:blip>
          <a:srcRect/>
          <a:stretch/>
        </p:blipFill>
        <p:spPr>
          <a:xfrm>
            <a:off x="152400" y="153987"/>
            <a:ext cx="8839200" cy="4876924"/>
          </a:xfrm>
          <a:prstGeom prst="rect">
            <a:avLst/>
          </a:prstGeom>
          <a:noFill/>
          <a:ln>
            <a:noFill/>
          </a:ln>
        </p:spPr>
      </p:pic>
      <p:sp>
        <p:nvSpPr>
          <p:cNvPr id="81" name="Shape 81"/>
          <p:cNvSpPr txBox="1">
            <a:spLocks noGrp="1"/>
          </p:cNvSpPr>
          <p:nvPr>
            <p:ph type="body" idx="1"/>
          </p:nvPr>
        </p:nvSpPr>
        <p:spPr>
          <a:xfrm rot="-5400000">
            <a:off x="7862380"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2" name="Shape 82"/>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3" name="Shape 83"/>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pic>
        <p:nvPicPr>
          <p:cNvPr id="84" name="Shape 84" descr="USAID_Logo_White_v02.png"/>
          <p:cNvPicPr preferRelativeResize="0"/>
          <p:nvPr/>
        </p:nvPicPr>
        <p:blipFill rotWithShape="1">
          <a:blip r:embed="rId3">
            <a:alphaModFix/>
          </a:blip>
          <a:srcRect/>
          <a:stretch/>
        </p:blipFill>
        <p:spPr>
          <a:xfrm>
            <a:off x="683804" y="4344986"/>
            <a:ext cx="1371600" cy="410972"/>
          </a:xfrm>
          <a:prstGeom prst="rect">
            <a:avLst/>
          </a:prstGeom>
          <a:noFill/>
          <a:ln>
            <a:noFill/>
          </a:ln>
        </p:spPr>
      </p:pic>
      <p:sp>
        <p:nvSpPr>
          <p:cNvPr id="85" name="Shape 85"/>
          <p:cNvSpPr txBox="1">
            <a:spLocks noGrp="1"/>
          </p:cNvSpPr>
          <p:nvPr>
            <p:ph type="subTitle" idx="2"/>
          </p:nvPr>
        </p:nvSpPr>
        <p:spPr>
          <a:xfrm>
            <a:off x="685800" y="3135206"/>
            <a:ext cx="3429000" cy="1209932"/>
          </a:xfrm>
          <a:prstGeom prst="rect">
            <a:avLst/>
          </a:prstGeom>
          <a:noFill/>
          <a:ln>
            <a:noFill/>
          </a:ln>
        </p:spPr>
        <p:txBody>
          <a:bodyPr lIns="91425" tIns="91425" rIns="91425" bIns="91425" anchor="t" anchorCtr="0"/>
          <a:lstStyle>
            <a:lvl1pPr marL="0" marR="0" lvl="0" indent="0" algn="l" rtl="0">
              <a:spcBef>
                <a:spcPts val="0"/>
              </a:spcBef>
              <a:spcAft>
                <a:spcPts val="800"/>
              </a:spcAft>
              <a:buClr>
                <a:schemeClr val="lt1"/>
              </a:buClr>
              <a:buNone/>
              <a:defRPr sz="1600" b="0" i="0" u="none" strike="noStrike" cap="none">
                <a:solidFill>
                  <a:schemeClr val="lt1"/>
                </a:solidFill>
              </a:defRPr>
            </a:lvl1pPr>
            <a:lvl2pPr marL="457200" marR="0" lvl="1" indent="0" algn="ctr" rtl="0">
              <a:spcBef>
                <a:spcPts val="0"/>
              </a:spcBef>
              <a:spcAft>
                <a:spcPts val="800"/>
              </a:spcAft>
              <a:buClr>
                <a:srgbClr val="888888"/>
              </a:buClr>
              <a:buFont typeface="Arial"/>
              <a:buNone/>
              <a:defRPr sz="1600" b="0" i="0" u="none" strike="noStrike" cap="none">
                <a:solidFill>
                  <a:srgbClr val="888888"/>
                </a:solidFill>
                <a:latin typeface="Cabin"/>
                <a:ea typeface="Cabin"/>
                <a:cs typeface="Cabin"/>
                <a:sym typeface="Cabin"/>
              </a:defRPr>
            </a:lvl2pPr>
            <a:lvl3pPr marL="914400" marR="0" lvl="2" indent="0" algn="ctr" rtl="0">
              <a:spcBef>
                <a:spcPts val="360"/>
              </a:spcBef>
              <a:buClr>
                <a:srgbClr val="888888"/>
              </a:buClr>
              <a:buFont typeface="Arial"/>
              <a:buNone/>
              <a:defRPr sz="1800" b="0" i="0" u="none" strike="noStrike" cap="none">
                <a:solidFill>
                  <a:srgbClr val="888888"/>
                </a:solidFill>
                <a:latin typeface="Cabin"/>
                <a:ea typeface="Cabin"/>
                <a:cs typeface="Cabin"/>
                <a:sym typeface="Cabin"/>
              </a:defRPr>
            </a:lvl3pPr>
            <a:lvl4pPr marL="1371600" marR="0" lvl="3" indent="0" algn="ctr" rtl="0">
              <a:spcBef>
                <a:spcPts val="320"/>
              </a:spcBef>
              <a:buClr>
                <a:srgbClr val="888888"/>
              </a:buClr>
              <a:buFont typeface="Arial"/>
              <a:buNone/>
              <a:defRPr sz="1600" b="0" i="0" u="none" strike="noStrike" cap="none">
                <a:solidFill>
                  <a:srgbClr val="888888"/>
                </a:solidFill>
                <a:latin typeface="Cabin"/>
                <a:ea typeface="Cabin"/>
                <a:cs typeface="Cabin"/>
                <a:sym typeface="Cabin"/>
              </a:defRPr>
            </a:lvl4pPr>
            <a:lvl5pPr marL="1828800" marR="0" lvl="4" indent="0" algn="ctr" rtl="0">
              <a:spcBef>
                <a:spcPts val="280"/>
              </a:spcBef>
              <a:buClr>
                <a:srgbClr val="888888"/>
              </a:buClr>
              <a:buFont typeface="Arial"/>
              <a:buNone/>
              <a:defRPr sz="1400" b="0" i="0" u="none" strike="noStrike" cap="none">
                <a:solidFill>
                  <a:srgbClr val="888888"/>
                </a:solidFill>
                <a:latin typeface="Cabin"/>
                <a:ea typeface="Cabin"/>
                <a:cs typeface="Cabin"/>
                <a:sym typeface="Cabin"/>
              </a:defRPr>
            </a:lvl5pPr>
            <a:lvl6pPr marL="2286000" marR="0" lvl="5"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6pPr>
            <a:lvl7pPr marL="2743200" marR="0" lvl="6"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7pPr>
            <a:lvl8pPr marL="3200400" marR="0" lvl="7"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8pPr>
            <a:lvl9pPr marL="3657600" marR="0" lvl="8"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86" name="Shape 86"/>
          <p:cNvCxnSpPr/>
          <p:nvPr/>
        </p:nvCxnSpPr>
        <p:spPr>
          <a:xfrm>
            <a:off x="746760" y="2973387"/>
            <a:ext cx="320100" cy="0"/>
          </a:xfrm>
          <a:prstGeom prst="straightConnector1">
            <a:avLst/>
          </a:prstGeom>
          <a:noFill/>
          <a:ln w="1905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3130867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Red/Gray Title Only">
    <p:bg>
      <p:bgPr>
        <a:solidFill>
          <a:srgbClr val="CFCDC9"/>
        </a:solidFill>
        <a:effectLst/>
      </p:bgPr>
    </p:bg>
    <p:spTree>
      <p:nvGrpSpPr>
        <p:cNvPr id="1" name="Shape 96"/>
        <p:cNvGrpSpPr/>
        <p:nvPr/>
      </p:nvGrpSpPr>
      <p:grpSpPr>
        <a:xfrm>
          <a:off x="0" y="0"/>
          <a:ext cx="0" cy="0"/>
          <a:chOff x="0" y="0"/>
          <a:chExt cx="0" cy="0"/>
        </a:xfrm>
      </p:grpSpPr>
      <p:sp>
        <p:nvSpPr>
          <p:cNvPr id="97" name="Shape 97"/>
          <p:cNvSpPr>
            <a:spLocks noGrp="1"/>
          </p:cNvSpPr>
          <p:nvPr>
            <p:ph type="pic" idx="2"/>
          </p:nvPr>
        </p:nvSpPr>
        <p:spPr>
          <a:xfrm>
            <a:off x="152400" y="153987"/>
            <a:ext cx="4419600" cy="4876924"/>
          </a:xfrm>
          <a:prstGeom prst="rect">
            <a:avLst/>
          </a:prstGeom>
          <a:solidFill>
            <a:schemeClr val="lt1"/>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8" name="Shape 98"/>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chemeClr val="lt1"/>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9" name="Shape 99"/>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00" name="Shape 100"/>
          <p:cNvSpPr txBox="1">
            <a:spLocks noGrp="1"/>
          </p:cNvSpPr>
          <p:nvPr>
            <p:ph type="body" idx="1"/>
          </p:nvPr>
        </p:nvSpPr>
        <p:spPr>
          <a:xfrm rot="-5400000">
            <a:off x="3442780"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None/>
              <a:defRPr sz="600" b="0" i="0" u="none" strike="noStrike" cap="none">
                <a:solidFill>
                  <a:srgbClr val="FFFFFF"/>
                </a:solidFill>
              </a:defRPr>
            </a:lvl1pPr>
            <a:lvl2pPr marL="230187" marR="0" lvl="1" indent="-1587" algn="l" rtl="0">
              <a:spcBef>
                <a:spcPts val="0"/>
              </a:spcBef>
              <a:spcAft>
                <a:spcPts val="800"/>
              </a:spcAft>
              <a:buClr>
                <a:schemeClr val="lt1"/>
              </a:buClr>
              <a:buNone/>
              <a:defRPr sz="1800" b="0" i="0" u="none" strike="noStrike" cap="none">
                <a:solidFill>
                  <a:schemeClr val="lt1"/>
                </a:solidFill>
              </a:defRPr>
            </a:lvl2pPr>
            <a:lvl3pPr marL="460375" marR="0" lvl="2" indent="-3175" algn="l" rtl="0">
              <a:spcBef>
                <a:spcPts val="320"/>
              </a:spcBef>
              <a:buClr>
                <a:schemeClr val="lt1"/>
              </a:buClr>
              <a:buNone/>
              <a:defRPr sz="1600" b="0" i="0" u="none" strike="noStrike" cap="none">
                <a:solidFill>
                  <a:schemeClr val="lt1"/>
                </a:solidFill>
              </a:defRPr>
            </a:lvl3pPr>
            <a:lvl4pPr marL="684212" marR="0" lvl="3" indent="-11112" algn="l" rtl="0">
              <a:spcBef>
                <a:spcPts val="280"/>
              </a:spcBef>
              <a:buClr>
                <a:schemeClr val="lt1"/>
              </a:buClr>
              <a:buNone/>
              <a:defRPr sz="1400" b="0" i="0" u="none" strike="noStrike" cap="none">
                <a:solidFill>
                  <a:schemeClr val="lt1"/>
                </a:solidFill>
              </a:defRPr>
            </a:lvl4pPr>
            <a:lvl5pPr marL="1025525" marR="0" lvl="4" indent="-9525" algn="l" rtl="0">
              <a:spcBef>
                <a:spcPts val="240"/>
              </a:spcBef>
              <a:buClr>
                <a:schemeClr val="lt1"/>
              </a:buClr>
              <a:buNone/>
              <a:defRPr sz="1200" b="0" i="0" u="none" strike="noStrike" cap="none">
                <a:solidFill>
                  <a:schemeClr val="lt1"/>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101" name="Shape 101"/>
          <p:cNvSpPr txBox="1">
            <a:spLocks noGrp="1"/>
          </p:cNvSpPr>
          <p:nvPr>
            <p:ph type="title"/>
          </p:nvPr>
        </p:nvSpPr>
        <p:spPr>
          <a:xfrm>
            <a:off x="4877103" y="2188567"/>
            <a:ext cx="3885900" cy="837669"/>
          </a:xfrm>
          <a:prstGeom prst="rect">
            <a:avLst/>
          </a:prstGeom>
          <a:noFill/>
          <a:ln>
            <a:noFill/>
          </a:ln>
        </p:spPr>
        <p:txBody>
          <a:bodyPr lIns="91425" tIns="91425" rIns="91425" bIns="91425" anchor="ctr"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020086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Red/Gray 1 Content">
    <p:bg>
      <p:bgPr>
        <a:solidFill>
          <a:schemeClr val="lt1"/>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5" name="Shape 105"/>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6" name="Shape 106"/>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07" name="Shape 107"/>
          <p:cNvSpPr txBox="1">
            <a:spLocks noGrp="1"/>
          </p:cNvSpPr>
          <p:nvPr>
            <p:ph type="title"/>
          </p:nvPr>
        </p:nvSpPr>
        <p:spPr>
          <a:xfrm>
            <a:off x="686104" y="682922"/>
            <a:ext cx="7772400" cy="461776"/>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a:off x="685800" y="1296986"/>
            <a:ext cx="7772400" cy="3200378"/>
          </a:xfrm>
          <a:prstGeom prst="rect">
            <a:avLst/>
          </a:prstGeom>
          <a:noFill/>
          <a:ln>
            <a:noFill/>
          </a:ln>
        </p:spPr>
        <p:txBody>
          <a:bodyPr lIns="91425" tIns="91425" rIns="91425" bIns="91425" anchor="t" anchorCtr="0"/>
          <a:lstStyle>
            <a:lvl1pPr marL="230187" marR="0" lvl="0" indent="-128587" algn="l" rtl="0">
              <a:lnSpc>
                <a:spcPct val="100000"/>
              </a:lnSpc>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6C6463"/>
              </a:buClr>
              <a:buSzPct val="100000"/>
              <a:buChar char="»"/>
              <a:defRPr sz="1400" b="0" i="0" u="none" strike="noStrike" cap="none">
                <a:solidFill>
                  <a:srgbClr val="6C6463"/>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Tree>
    <p:extLst>
      <p:ext uri="{BB962C8B-B14F-4D97-AF65-F5344CB8AC3E}">
        <p14:creationId xmlns:p14="http://schemas.microsoft.com/office/powerpoint/2010/main" val="2021207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Red/Gray 3 Content">
    <p:bg>
      <p:bgPr>
        <a:solidFill>
          <a:schemeClr val="lt1"/>
        </a:solidFill>
        <a:effectLst/>
      </p:bgPr>
    </p:bg>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6104" y="1296986"/>
            <a:ext cx="2514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20" name="Shape 120"/>
          <p:cNvSpPr txBox="1">
            <a:spLocks noGrp="1"/>
          </p:cNvSpPr>
          <p:nvPr>
            <p:ph type="body" idx="2"/>
          </p:nvPr>
        </p:nvSpPr>
        <p:spPr>
          <a:xfrm>
            <a:off x="5943600"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21" name="Shape 121"/>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22" name="Shape 122"/>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23" name="Shape 123"/>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24" name="Shape 124"/>
          <p:cNvSpPr txBox="1">
            <a:spLocks noGrp="1"/>
          </p:cNvSpPr>
          <p:nvPr>
            <p:ph type="body" idx="3"/>
          </p:nvPr>
        </p:nvSpPr>
        <p:spPr>
          <a:xfrm>
            <a:off x="3314548"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25" name="Shape 125"/>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04932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Red/Gray 1 Content + Bottom Photo">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1296986"/>
            <a:ext cx="7772400" cy="1143100"/>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FFFFFF"/>
              </a:buClr>
              <a:buSzPct val="100000"/>
              <a:buFont typeface="Arial"/>
              <a:buChar char="»"/>
              <a:defRPr sz="1400" b="0" i="0" u="none" strike="noStrike" cap="none">
                <a:solidFill>
                  <a:srgbClr val="FFFFFF"/>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29" name="Shape 129"/>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0" name="Shape 130"/>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1" name="Shape 131"/>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132" name="Shape 132"/>
          <p:cNvSpPr txBox="1">
            <a:spLocks noGrp="1"/>
          </p:cNvSpPr>
          <p:nvPr>
            <p:ph type="body" idx="2"/>
          </p:nvPr>
        </p:nvSpPr>
        <p:spPr>
          <a:xfrm rot="-5400000">
            <a:off x="7862380" y="3536940"/>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33" name="Shape 133"/>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BA0C2F"/>
              </a:buClr>
              <a:buFont typeface="Cabin"/>
              <a:buNone/>
              <a:defRPr sz="2400" b="0" i="0" u="none" strike="noStrike" cap="none">
                <a:solidFill>
                  <a:srgbClr val="BA0C2F"/>
                </a:solidFill>
                <a:latin typeface="Cabin"/>
                <a:ea typeface="Cabin"/>
                <a:cs typeface="Cabin"/>
                <a:sym typeface="Cabi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34" name="Shape 134" descr="LEARN_White_Logo_Transparent.png"/>
          <p:cNvPicPr preferRelativeResize="0"/>
          <p:nvPr/>
        </p:nvPicPr>
        <p:blipFill>
          <a:blip r:embed="rId2">
            <a:alphaModFix/>
          </a:blip>
          <a:stretch>
            <a:fillRect/>
          </a:stretch>
        </p:blipFill>
        <p:spPr>
          <a:xfrm>
            <a:off x="7834814" y="4757200"/>
            <a:ext cx="631369" cy="186124"/>
          </a:xfrm>
          <a:prstGeom prst="rect">
            <a:avLst/>
          </a:prstGeom>
          <a:noFill/>
          <a:ln>
            <a:noFill/>
          </a:ln>
        </p:spPr>
      </p:pic>
      <p:sp>
        <p:nvSpPr>
          <p:cNvPr id="135" name="Shape 135"/>
          <p:cNvSpPr>
            <a:spLocks noGrp="1"/>
          </p:cNvSpPr>
          <p:nvPr>
            <p:ph type="pic" idx="3"/>
          </p:nvPr>
        </p:nvSpPr>
        <p:spPr>
          <a:xfrm>
            <a:off x="152400" y="2592386"/>
            <a:ext cx="8839200" cy="2440428"/>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218582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Red/Gray 1 Content + Right Photo">
    <p:bg>
      <p:bgPr>
        <a:solidFill>
          <a:schemeClr val="lt1"/>
        </a:solidFill>
        <a:effectLst/>
      </p:bgPr>
    </p:bg>
    <p:spTree>
      <p:nvGrpSpPr>
        <p:cNvPr id="1" name="Shape 137"/>
        <p:cNvGrpSpPr/>
        <p:nvPr/>
      </p:nvGrpSpPr>
      <p:grpSpPr>
        <a:xfrm>
          <a:off x="0" y="0"/>
          <a:ext cx="0" cy="0"/>
          <a:chOff x="0" y="0"/>
          <a:chExt cx="0" cy="0"/>
        </a:xfrm>
      </p:grpSpPr>
      <p:sp>
        <p:nvSpPr>
          <p:cNvPr id="138" name="Shape 138"/>
          <p:cNvSpPr>
            <a:spLocks noGrp="1"/>
          </p:cNvSpPr>
          <p:nvPr>
            <p:ph type="pic" idx="2"/>
          </p:nvPr>
        </p:nvSpPr>
        <p:spPr>
          <a:xfrm>
            <a:off x="4572000" y="153988"/>
            <a:ext cx="4419600" cy="4876924"/>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39" name="Shape 139"/>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0" name="Shape 140"/>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141" name="Shape 141"/>
          <p:cNvSpPr txBox="1">
            <a:spLocks noGrp="1"/>
          </p:cNvSpPr>
          <p:nvPr>
            <p:ph type="body" idx="1"/>
          </p:nvPr>
        </p:nvSpPr>
        <p:spPr>
          <a:xfrm>
            <a:off x="685800" y="1677986"/>
            <a:ext cx="3657600" cy="2819344"/>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142" name="Shape 142"/>
          <p:cNvSpPr txBox="1">
            <a:spLocks noGrp="1"/>
          </p:cNvSpPr>
          <p:nvPr>
            <p:ph type="body" idx="3"/>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43" name="Shape 143"/>
          <p:cNvSpPr txBox="1">
            <a:spLocks noGrp="1"/>
          </p:cNvSpPr>
          <p:nvPr>
            <p:ph type="title"/>
          </p:nvPr>
        </p:nvSpPr>
        <p:spPr>
          <a:xfrm>
            <a:off x="685800" y="678714"/>
            <a:ext cx="3657600" cy="831016"/>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535202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Red/Gray Title Only">
    <p:bg>
      <p:bgPr>
        <a:solidFill>
          <a:schemeClr val="lt1"/>
        </a:solidFill>
        <a:effectLst/>
      </p:bgPr>
    </p:bg>
    <p:spTree>
      <p:nvGrpSpPr>
        <p:cNvPr id="1" name="Shape 145"/>
        <p:cNvGrpSpPr/>
        <p:nvPr/>
      </p:nvGrpSpPr>
      <p:grpSpPr>
        <a:xfrm>
          <a:off x="0" y="0"/>
          <a:ext cx="0" cy="0"/>
          <a:chOff x="0" y="0"/>
          <a:chExt cx="0" cy="0"/>
        </a:xfrm>
      </p:grpSpPr>
      <p:sp>
        <p:nvSpPr>
          <p:cNvPr id="146" name="Shape 146"/>
          <p:cNvSpPr>
            <a:spLocks noGrp="1"/>
          </p:cNvSpPr>
          <p:nvPr>
            <p:ph type="pic" idx="2"/>
          </p:nvPr>
        </p:nvSpPr>
        <p:spPr>
          <a:xfrm>
            <a:off x="152400" y="153987"/>
            <a:ext cx="4419600" cy="4876924"/>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47" name="Shape 147"/>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chemeClr val="lt1"/>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8" name="Shape 148"/>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49" name="Shape 149"/>
          <p:cNvSpPr txBox="1">
            <a:spLocks noGrp="1"/>
          </p:cNvSpPr>
          <p:nvPr>
            <p:ph type="body" idx="1"/>
          </p:nvPr>
        </p:nvSpPr>
        <p:spPr>
          <a:xfrm rot="-5400000">
            <a:off x="3442780"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None/>
              <a:defRPr sz="600" b="0" i="0" u="none" strike="noStrike" cap="none">
                <a:solidFill>
                  <a:srgbClr val="FFFFFF"/>
                </a:solidFill>
              </a:defRPr>
            </a:lvl1pPr>
            <a:lvl2pPr marL="230187" marR="0" lvl="1" indent="-1587" algn="l" rtl="0">
              <a:spcBef>
                <a:spcPts val="0"/>
              </a:spcBef>
              <a:spcAft>
                <a:spcPts val="800"/>
              </a:spcAft>
              <a:buClr>
                <a:schemeClr val="lt1"/>
              </a:buClr>
              <a:buNone/>
              <a:defRPr sz="1800" b="0" i="0" u="none" strike="noStrike" cap="none">
                <a:solidFill>
                  <a:schemeClr val="lt1"/>
                </a:solidFill>
              </a:defRPr>
            </a:lvl2pPr>
            <a:lvl3pPr marL="460375" marR="0" lvl="2" indent="-3175" algn="l" rtl="0">
              <a:spcBef>
                <a:spcPts val="320"/>
              </a:spcBef>
              <a:buClr>
                <a:schemeClr val="lt1"/>
              </a:buClr>
              <a:buNone/>
              <a:defRPr sz="1600" b="0" i="0" u="none" strike="noStrike" cap="none">
                <a:solidFill>
                  <a:schemeClr val="lt1"/>
                </a:solidFill>
              </a:defRPr>
            </a:lvl3pPr>
            <a:lvl4pPr marL="684212" marR="0" lvl="3" indent="-11112" algn="l" rtl="0">
              <a:spcBef>
                <a:spcPts val="280"/>
              </a:spcBef>
              <a:buClr>
                <a:schemeClr val="lt1"/>
              </a:buClr>
              <a:buNone/>
              <a:defRPr sz="1400" b="0" i="0" u="none" strike="noStrike" cap="none">
                <a:solidFill>
                  <a:schemeClr val="lt1"/>
                </a:solidFill>
              </a:defRPr>
            </a:lvl4pPr>
            <a:lvl5pPr marL="1025525" marR="0" lvl="4" indent="-9525" algn="l" rtl="0">
              <a:spcBef>
                <a:spcPts val="240"/>
              </a:spcBef>
              <a:buClr>
                <a:schemeClr val="lt1"/>
              </a:buClr>
              <a:buNone/>
              <a:defRPr sz="1200" b="0" i="0" u="none" strike="noStrike" cap="none">
                <a:solidFill>
                  <a:schemeClr val="lt1"/>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150" name="Shape 150"/>
          <p:cNvSpPr txBox="1">
            <a:spLocks noGrp="1"/>
          </p:cNvSpPr>
          <p:nvPr>
            <p:ph type="title"/>
          </p:nvPr>
        </p:nvSpPr>
        <p:spPr>
          <a:xfrm>
            <a:off x="4877103" y="2188567"/>
            <a:ext cx="3885900" cy="837669"/>
          </a:xfrm>
          <a:prstGeom prst="rect">
            <a:avLst/>
          </a:prstGeom>
          <a:noFill/>
          <a:ln>
            <a:noFill/>
          </a:ln>
        </p:spPr>
        <p:txBody>
          <a:bodyPr lIns="91425" tIns="91425" rIns="91425" bIns="91425" anchor="ctr"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451693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Cover - Full Red">
    <p:bg>
      <p:bgPr>
        <a:solidFill>
          <a:srgbClr val="002F6C"/>
        </a:solidFill>
        <a:effectLst/>
      </p:bgPr>
    </p:bg>
    <p:spTree>
      <p:nvGrpSpPr>
        <p:cNvPr id="1" name="Shape 152"/>
        <p:cNvGrpSpPr/>
        <p:nvPr/>
      </p:nvGrpSpPr>
      <p:grpSpPr>
        <a:xfrm>
          <a:off x="0" y="0"/>
          <a:ext cx="0" cy="0"/>
          <a:chOff x="0" y="0"/>
          <a:chExt cx="0" cy="0"/>
        </a:xfrm>
      </p:grpSpPr>
      <p:sp>
        <p:nvSpPr>
          <p:cNvPr id="153" name="Shape 153"/>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Font typeface="Source Sans Pro"/>
              <a:buNone/>
              <a:defRPr sz="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54" name="Shape 154"/>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Source Sans Pro"/>
                <a:ea typeface="Source Sans Pro"/>
                <a:cs typeface="Source Sans Pro"/>
                <a:sym typeface="Source Sans Pro"/>
              </a:rPr>
              <a:pPr algn="r">
                <a:buSzPct val="25000"/>
              </a:pPr>
              <a:t>‹#›</a:t>
            </a:fld>
            <a:endParaRPr lang="en" sz="600">
              <a:solidFill>
                <a:srgbClr val="FFFFFF"/>
              </a:solidFill>
              <a:latin typeface="Source Sans Pro"/>
              <a:ea typeface="Source Sans Pro"/>
              <a:cs typeface="Source Sans Pro"/>
              <a:sym typeface="Source Sans Pro"/>
            </a:endParaRPr>
          </a:p>
        </p:txBody>
      </p:sp>
      <p:pic>
        <p:nvPicPr>
          <p:cNvPr id="155" name="Shape 155" descr="USAID_Logo_White_v02.png"/>
          <p:cNvPicPr preferRelativeResize="0"/>
          <p:nvPr/>
        </p:nvPicPr>
        <p:blipFill rotWithShape="1">
          <a:blip r:embed="rId2">
            <a:alphaModFix/>
          </a:blip>
          <a:srcRect/>
          <a:stretch/>
        </p:blipFill>
        <p:spPr>
          <a:xfrm>
            <a:off x="683804" y="569925"/>
            <a:ext cx="1371600" cy="410972"/>
          </a:xfrm>
          <a:prstGeom prst="rect">
            <a:avLst/>
          </a:prstGeom>
          <a:noFill/>
          <a:ln>
            <a:noFill/>
          </a:ln>
        </p:spPr>
      </p:pic>
      <p:sp>
        <p:nvSpPr>
          <p:cNvPr id="156" name="Shape 156"/>
          <p:cNvSpPr txBox="1">
            <a:spLocks noGrp="1"/>
          </p:cNvSpPr>
          <p:nvPr>
            <p:ph type="ctrTitle"/>
          </p:nvPr>
        </p:nvSpPr>
        <p:spPr>
          <a:xfrm>
            <a:off x="685800" y="1601787"/>
            <a:ext cx="3886200" cy="1209932"/>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Source Sans Pro"/>
              <a:buNone/>
              <a:defRPr sz="2400" b="0" i="0" u="none" strike="noStrike" cap="none">
                <a:solidFill>
                  <a:schemeClr val="lt1"/>
                </a:solidFill>
                <a:latin typeface="Source Sans Pro"/>
                <a:ea typeface="Source Sans Pro"/>
                <a:cs typeface="Source Sans Pro"/>
                <a:sym typeface="Source Sans Pro"/>
              </a:defRPr>
            </a:lvl1pPr>
            <a:lvl2pPr lvl="1" indent="0">
              <a:spcBef>
                <a:spcPts val="0"/>
              </a:spcBef>
              <a:buFont typeface="Source Sans Pro"/>
              <a:buNone/>
              <a:defRPr sz="1800">
                <a:latin typeface="Source Sans Pro"/>
                <a:ea typeface="Source Sans Pro"/>
                <a:cs typeface="Source Sans Pro"/>
                <a:sym typeface="Source Sans Pro"/>
              </a:defRPr>
            </a:lvl2pPr>
            <a:lvl3pPr lvl="2" indent="0">
              <a:spcBef>
                <a:spcPts val="0"/>
              </a:spcBef>
              <a:buFont typeface="Source Sans Pro"/>
              <a:buNone/>
              <a:defRPr sz="1800">
                <a:latin typeface="Source Sans Pro"/>
                <a:ea typeface="Source Sans Pro"/>
                <a:cs typeface="Source Sans Pro"/>
                <a:sym typeface="Source Sans Pro"/>
              </a:defRPr>
            </a:lvl3pPr>
            <a:lvl4pPr lvl="3" indent="0">
              <a:spcBef>
                <a:spcPts val="0"/>
              </a:spcBef>
              <a:buFont typeface="Source Sans Pro"/>
              <a:buNone/>
              <a:defRPr sz="1800">
                <a:latin typeface="Source Sans Pro"/>
                <a:ea typeface="Source Sans Pro"/>
                <a:cs typeface="Source Sans Pro"/>
                <a:sym typeface="Source Sans Pro"/>
              </a:defRPr>
            </a:lvl4pPr>
            <a:lvl5pPr lvl="4" indent="0">
              <a:spcBef>
                <a:spcPts val="0"/>
              </a:spcBef>
              <a:buFont typeface="Source Sans Pro"/>
              <a:buNone/>
              <a:defRPr sz="1800">
                <a:latin typeface="Source Sans Pro"/>
                <a:ea typeface="Source Sans Pro"/>
                <a:cs typeface="Source Sans Pro"/>
                <a:sym typeface="Source Sans Pro"/>
              </a:defRPr>
            </a:lvl5pPr>
            <a:lvl6pPr lvl="5" indent="0">
              <a:spcBef>
                <a:spcPts val="0"/>
              </a:spcBef>
              <a:buFont typeface="Source Sans Pro"/>
              <a:buNone/>
              <a:defRPr sz="1800">
                <a:latin typeface="Source Sans Pro"/>
                <a:ea typeface="Source Sans Pro"/>
                <a:cs typeface="Source Sans Pro"/>
                <a:sym typeface="Source Sans Pro"/>
              </a:defRPr>
            </a:lvl6pPr>
            <a:lvl7pPr lvl="6" indent="0">
              <a:spcBef>
                <a:spcPts val="0"/>
              </a:spcBef>
              <a:buFont typeface="Source Sans Pro"/>
              <a:buNone/>
              <a:defRPr sz="1800">
                <a:latin typeface="Source Sans Pro"/>
                <a:ea typeface="Source Sans Pro"/>
                <a:cs typeface="Source Sans Pro"/>
                <a:sym typeface="Source Sans Pro"/>
              </a:defRPr>
            </a:lvl7pPr>
            <a:lvl8pPr lvl="7" indent="0">
              <a:spcBef>
                <a:spcPts val="0"/>
              </a:spcBef>
              <a:buFont typeface="Source Sans Pro"/>
              <a:buNone/>
              <a:defRPr sz="1800">
                <a:latin typeface="Source Sans Pro"/>
                <a:ea typeface="Source Sans Pro"/>
                <a:cs typeface="Source Sans Pro"/>
                <a:sym typeface="Source Sans Pro"/>
              </a:defRPr>
            </a:lvl8pPr>
            <a:lvl9pPr lvl="8" indent="0">
              <a:spcBef>
                <a:spcPts val="0"/>
              </a:spcBef>
              <a:buFont typeface="Source Sans Pro"/>
              <a:buNone/>
              <a:defRPr sz="1800">
                <a:latin typeface="Source Sans Pro"/>
                <a:ea typeface="Source Sans Pro"/>
                <a:cs typeface="Source Sans Pro"/>
                <a:sym typeface="Source Sans Pro"/>
              </a:defRPr>
            </a:lvl9pPr>
          </a:lstStyle>
          <a:p>
            <a:endParaRPr/>
          </a:p>
        </p:txBody>
      </p:sp>
      <p:sp>
        <p:nvSpPr>
          <p:cNvPr id="157" name="Shape 157"/>
          <p:cNvSpPr txBox="1">
            <a:spLocks noGrp="1"/>
          </p:cNvSpPr>
          <p:nvPr>
            <p:ph type="subTitle" idx="1"/>
          </p:nvPr>
        </p:nvSpPr>
        <p:spPr>
          <a:xfrm>
            <a:off x="685800" y="3135206"/>
            <a:ext cx="3429000" cy="1209932"/>
          </a:xfrm>
          <a:prstGeom prst="rect">
            <a:avLst/>
          </a:prstGeom>
          <a:noFill/>
          <a:ln>
            <a:noFill/>
          </a:ln>
        </p:spPr>
        <p:txBody>
          <a:bodyPr lIns="91425" tIns="91425" rIns="91425" bIns="91425" anchor="t" anchorCtr="0"/>
          <a:lstStyle>
            <a:lvl1pPr marL="0" marR="0" lvl="0" indent="0" algn="l" rtl="0">
              <a:spcBef>
                <a:spcPts val="0"/>
              </a:spcBef>
              <a:spcAft>
                <a:spcPts val="800"/>
              </a:spcAft>
              <a:buClr>
                <a:schemeClr val="lt1"/>
              </a:buClr>
              <a:buFont typeface="Source Sans Pro"/>
              <a:buNone/>
              <a:defRPr sz="1600" b="0" i="0" u="none" strike="noStrike" cap="none">
                <a:solidFill>
                  <a:schemeClr val="lt1"/>
                </a:solidFill>
                <a:latin typeface="Source Sans Pro"/>
                <a:ea typeface="Source Sans Pro"/>
                <a:cs typeface="Source Sans Pro"/>
                <a:sym typeface="Source Sans Pro"/>
              </a:defRPr>
            </a:lvl1pPr>
            <a:lvl2pPr marL="457200" marR="0" lvl="1" indent="0" algn="ctr" rtl="0">
              <a:spcBef>
                <a:spcPts val="0"/>
              </a:spcBef>
              <a:spcAft>
                <a:spcPts val="800"/>
              </a:spcAft>
              <a:buClr>
                <a:srgbClr val="888888"/>
              </a:buClr>
              <a:buFont typeface="Source Sans Pro"/>
              <a:buNone/>
              <a:defRPr sz="16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360"/>
              </a:spcBef>
              <a:buClr>
                <a:srgbClr val="888888"/>
              </a:buClr>
              <a:buFont typeface="Source Sans Pro"/>
              <a:buNone/>
              <a:defRPr sz="18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320"/>
              </a:spcBef>
              <a:buClr>
                <a:srgbClr val="888888"/>
              </a:buClr>
              <a:buFont typeface="Source Sans Pro"/>
              <a:buNone/>
              <a:defRPr sz="16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280"/>
              </a:spcBef>
              <a:buClr>
                <a:srgbClr val="888888"/>
              </a:buClr>
              <a:buFont typeface="Source Sans Pro"/>
              <a:buNone/>
              <a:defRPr sz="14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400"/>
              </a:spcBef>
              <a:buClr>
                <a:srgbClr val="888888"/>
              </a:buClr>
              <a:buFont typeface="Source Sans Pro"/>
              <a:buNone/>
              <a:defRPr sz="2000" b="0" i="0" u="none" strike="noStrike" cap="none">
                <a:solidFill>
                  <a:srgbClr val="888888"/>
                </a:solidFill>
                <a:latin typeface="Source Sans Pro"/>
                <a:ea typeface="Source Sans Pro"/>
                <a:cs typeface="Source Sans Pro"/>
                <a:sym typeface="Source Sans Pro"/>
              </a:defRPr>
            </a:lvl6pPr>
            <a:lvl7pPr marL="2743200" marR="0" lvl="6" indent="0" algn="ctr" rtl="0">
              <a:spcBef>
                <a:spcPts val="400"/>
              </a:spcBef>
              <a:buClr>
                <a:srgbClr val="888888"/>
              </a:buClr>
              <a:buFont typeface="Source Sans Pro"/>
              <a:buNone/>
              <a:defRPr sz="2000" b="0" i="0" u="none" strike="noStrike" cap="none">
                <a:solidFill>
                  <a:srgbClr val="888888"/>
                </a:solidFill>
                <a:latin typeface="Source Sans Pro"/>
                <a:ea typeface="Source Sans Pro"/>
                <a:cs typeface="Source Sans Pro"/>
                <a:sym typeface="Source Sans Pro"/>
              </a:defRPr>
            </a:lvl7pPr>
            <a:lvl8pPr marL="3200400" marR="0" lvl="7" indent="0" algn="ctr" rtl="0">
              <a:spcBef>
                <a:spcPts val="400"/>
              </a:spcBef>
              <a:buClr>
                <a:srgbClr val="888888"/>
              </a:buClr>
              <a:buFont typeface="Source Sans Pro"/>
              <a:buNone/>
              <a:defRPr sz="2000" b="0" i="0" u="none" strike="noStrike" cap="none">
                <a:solidFill>
                  <a:srgbClr val="888888"/>
                </a:solidFill>
                <a:latin typeface="Source Sans Pro"/>
                <a:ea typeface="Source Sans Pro"/>
                <a:cs typeface="Source Sans Pro"/>
                <a:sym typeface="Source Sans Pro"/>
              </a:defRPr>
            </a:lvl8pPr>
            <a:lvl9pPr marL="3657600" marR="0" lvl="8" indent="0" algn="ctr" rtl="0">
              <a:spcBef>
                <a:spcPts val="400"/>
              </a:spcBef>
              <a:buClr>
                <a:srgbClr val="888888"/>
              </a:buClr>
              <a:buFont typeface="Source Sans Pro"/>
              <a:buNone/>
              <a:defRPr sz="2000" b="0" i="0" u="none" strike="noStrike" cap="none">
                <a:solidFill>
                  <a:srgbClr val="888888"/>
                </a:solidFill>
                <a:latin typeface="Source Sans Pro"/>
                <a:ea typeface="Source Sans Pro"/>
                <a:cs typeface="Source Sans Pro"/>
                <a:sym typeface="Source Sans Pro"/>
              </a:defRPr>
            </a:lvl9pPr>
          </a:lstStyle>
          <a:p>
            <a:endParaRPr/>
          </a:p>
        </p:txBody>
      </p:sp>
      <p:sp>
        <p:nvSpPr>
          <p:cNvPr id="159" name="Shape 159"/>
          <p:cNvSpPr txBox="1">
            <a:spLocks noGrp="1"/>
          </p:cNvSpPr>
          <p:nvPr>
            <p:ph type="dt" idx="10"/>
          </p:nvPr>
        </p:nvSpPr>
        <p:spPr>
          <a:xfrm>
            <a:off x="152400" y="4844638"/>
            <a:ext cx="2133600" cy="185981"/>
          </a:xfrm>
          <a:prstGeom prst="rect">
            <a:avLst/>
          </a:prstGeom>
          <a:noFill/>
          <a:ln>
            <a:noFill/>
          </a:ln>
        </p:spPr>
        <p:txBody>
          <a:bodyPr lIns="91425" tIns="91425" rIns="91425" bIns="91425" anchor="ctr" anchorCtr="0"/>
          <a:lstStyle>
            <a:lvl1pPr marL="0" marR="0" lvl="0" indent="0" algn="l" rtl="0">
              <a:spcBef>
                <a:spcPts val="0"/>
              </a:spcBef>
              <a:buFont typeface="Source Sans Pro"/>
              <a:buNone/>
              <a:defRPr sz="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638817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0"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Divider - Full Red">
    <p:bg>
      <p:bgPr>
        <a:solidFill>
          <a:srgbClr val="002F6C"/>
        </a:solidFill>
        <a:effectLst/>
      </p:bgPr>
    </p:bg>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1143000" y="534987"/>
            <a:ext cx="5486400" cy="461776"/>
          </a:xfrm>
          <a:prstGeom prst="rect">
            <a:avLst/>
          </a:prstGeom>
          <a:noFill/>
          <a:ln>
            <a:noFill/>
          </a:ln>
        </p:spPr>
        <p:txBody>
          <a:bodyPr lIns="91425" tIns="91425" rIns="91425" bIns="91425" anchor="t" anchorCtr="0"/>
          <a:lstStyle>
            <a:lvl1pPr marL="0" marR="0" lvl="0" indent="0" algn="l" rtl="0">
              <a:spcBef>
                <a:spcPts val="0"/>
              </a:spcBef>
              <a:buClr>
                <a:srgbClr val="FFFFFF"/>
              </a:buClr>
              <a:buNone/>
              <a:defRPr sz="2400" b="0" i="0" u="none" strike="noStrike" cap="none">
                <a:solidFill>
                  <a:srgbClr val="FFFFF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2" name="Shape 162"/>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3" name="Shape 163"/>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4" name="Shape 164"/>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pic>
        <p:nvPicPr>
          <p:cNvPr id="165" name="Shape 165" descr="USAID_Logo_White_v02.png"/>
          <p:cNvPicPr preferRelativeResize="0"/>
          <p:nvPr/>
        </p:nvPicPr>
        <p:blipFill rotWithShape="1">
          <a:blip r:embed="rId2">
            <a:alphaModFix/>
          </a:blip>
          <a:srcRect/>
          <a:stretch/>
        </p:blipFill>
        <p:spPr>
          <a:xfrm>
            <a:off x="683804" y="4344986"/>
            <a:ext cx="1371600" cy="410972"/>
          </a:xfrm>
          <a:prstGeom prst="rect">
            <a:avLst/>
          </a:prstGeom>
          <a:noFill/>
          <a:ln>
            <a:noFill/>
          </a:ln>
        </p:spPr>
      </p:pic>
    </p:spTree>
    <p:extLst>
      <p:ext uri="{BB962C8B-B14F-4D97-AF65-F5344CB8AC3E}">
        <p14:creationId xmlns:p14="http://schemas.microsoft.com/office/powerpoint/2010/main" val="730356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_Red/Gray 2 Content">
    <p:bg>
      <p:bgPr>
        <a:solidFill>
          <a:srgbClr val="CFCDC9"/>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6104" y="1296986"/>
            <a:ext cx="38097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6C6463"/>
              </a:buClr>
              <a:buSzPct val="100000"/>
              <a:buChar char="»"/>
              <a:defRPr sz="1600" b="0" i="0" u="none" strike="noStrike" cap="none">
                <a:solidFill>
                  <a:srgbClr val="6C6463"/>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76" name="Shape 176"/>
          <p:cNvSpPr txBox="1">
            <a:spLocks noGrp="1"/>
          </p:cNvSpPr>
          <p:nvPr>
            <p:ph type="body" idx="2"/>
          </p:nvPr>
        </p:nvSpPr>
        <p:spPr>
          <a:xfrm>
            <a:off x="4648200" y="1296986"/>
            <a:ext cx="3810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6C6463"/>
              </a:buClr>
              <a:buSzPct val="100000"/>
              <a:buChar char="»"/>
              <a:defRPr sz="1600" b="0" i="0" u="none" strike="noStrike" cap="none">
                <a:solidFill>
                  <a:srgbClr val="6C6463"/>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77" name="Shape 177"/>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78" name="Shape 178"/>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79" name="Shape 179"/>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80" name="Shape 180"/>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576441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Red/Gray 3 Content">
    <p:bg>
      <p:bgPr>
        <a:solidFill>
          <a:srgbClr val="CFCDC9"/>
        </a:solidFill>
        <a:effectLst/>
      </p:bgPr>
    </p:bg>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6104" y="1296986"/>
            <a:ext cx="2514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84" name="Shape 184"/>
          <p:cNvSpPr txBox="1">
            <a:spLocks noGrp="1"/>
          </p:cNvSpPr>
          <p:nvPr>
            <p:ph type="body" idx="2"/>
          </p:nvPr>
        </p:nvSpPr>
        <p:spPr>
          <a:xfrm>
            <a:off x="5943600"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85" name="Shape 185"/>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86" name="Shape 186"/>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87" name="Shape 187"/>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88" name="Shape 188"/>
          <p:cNvSpPr txBox="1">
            <a:spLocks noGrp="1"/>
          </p:cNvSpPr>
          <p:nvPr>
            <p:ph type="body" idx="3"/>
          </p:nvPr>
        </p:nvSpPr>
        <p:spPr>
          <a:xfrm>
            <a:off x="3314548"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89" name="Shape 189"/>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88359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_Red/Gray 1 Content + Bottom Photo">
    <p:bg>
      <p:bgPr>
        <a:solidFill>
          <a:srgbClr val="CFCDC9"/>
        </a:solidFill>
        <a:effectLst/>
      </p:bgPr>
    </p:bg>
    <p:spTree>
      <p:nvGrpSpPr>
        <p:cNvPr id="1" name="Shape 191"/>
        <p:cNvGrpSpPr/>
        <p:nvPr/>
      </p:nvGrpSpPr>
      <p:grpSpPr>
        <a:xfrm>
          <a:off x="0" y="0"/>
          <a:ext cx="0" cy="0"/>
          <a:chOff x="0" y="0"/>
          <a:chExt cx="0" cy="0"/>
        </a:xfrm>
      </p:grpSpPr>
      <p:sp>
        <p:nvSpPr>
          <p:cNvPr id="192" name="Shape 192"/>
          <p:cNvSpPr>
            <a:spLocks noGrp="1"/>
          </p:cNvSpPr>
          <p:nvPr>
            <p:ph type="pic" idx="2"/>
          </p:nvPr>
        </p:nvSpPr>
        <p:spPr>
          <a:xfrm>
            <a:off x="152400" y="2592387"/>
            <a:ext cx="8839200" cy="2440730"/>
          </a:xfrm>
          <a:prstGeom prst="rect">
            <a:avLst/>
          </a:prstGeom>
          <a:solidFill>
            <a:schemeClr val="lt1"/>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93" name="Shape 193"/>
          <p:cNvSpPr txBox="1">
            <a:spLocks noGrp="1"/>
          </p:cNvSpPr>
          <p:nvPr>
            <p:ph type="body" idx="1"/>
          </p:nvPr>
        </p:nvSpPr>
        <p:spPr>
          <a:xfrm>
            <a:off x="685800" y="1296986"/>
            <a:ext cx="7772400" cy="1143100"/>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194" name="Shape 194"/>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95" name="Shape 195"/>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96" name="Shape 196"/>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197" name="Shape 197"/>
          <p:cNvSpPr txBox="1">
            <a:spLocks noGrp="1"/>
          </p:cNvSpPr>
          <p:nvPr>
            <p:ph type="body" idx="3"/>
          </p:nvPr>
        </p:nvSpPr>
        <p:spPr>
          <a:xfrm rot="-5400000">
            <a:off x="7862380" y="3536940"/>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98" name="Shape 198"/>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389733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_Red/Gray 1 Content + Right Photo">
    <p:bg>
      <p:bgPr>
        <a:solidFill>
          <a:srgbClr val="CFCDC9"/>
        </a:solidFill>
        <a:effectLst/>
      </p:bgPr>
    </p:bg>
    <p:spTree>
      <p:nvGrpSpPr>
        <p:cNvPr id="1" name="Shape 199"/>
        <p:cNvGrpSpPr/>
        <p:nvPr/>
      </p:nvGrpSpPr>
      <p:grpSpPr>
        <a:xfrm>
          <a:off x="0" y="0"/>
          <a:ext cx="0" cy="0"/>
          <a:chOff x="0" y="0"/>
          <a:chExt cx="0" cy="0"/>
        </a:xfrm>
      </p:grpSpPr>
      <p:sp>
        <p:nvSpPr>
          <p:cNvPr id="200" name="Shape 200"/>
          <p:cNvSpPr>
            <a:spLocks noGrp="1"/>
          </p:cNvSpPr>
          <p:nvPr>
            <p:ph type="pic" idx="2"/>
          </p:nvPr>
        </p:nvSpPr>
        <p:spPr>
          <a:xfrm>
            <a:off x="4572000" y="153988"/>
            <a:ext cx="4419600" cy="4876924"/>
          </a:xfrm>
          <a:prstGeom prst="rect">
            <a:avLst/>
          </a:prstGeom>
          <a:solidFill>
            <a:srgbClr val="FFFFFF"/>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1" name="Shape 201"/>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02" name="Shape 202"/>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203" name="Shape 203"/>
          <p:cNvSpPr txBox="1">
            <a:spLocks noGrp="1"/>
          </p:cNvSpPr>
          <p:nvPr>
            <p:ph type="body" idx="1"/>
          </p:nvPr>
        </p:nvSpPr>
        <p:spPr>
          <a:xfrm>
            <a:off x="685800" y="1677986"/>
            <a:ext cx="3657600" cy="2819344"/>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04" name="Shape 204"/>
          <p:cNvSpPr txBox="1">
            <a:spLocks noGrp="1"/>
          </p:cNvSpPr>
          <p:nvPr>
            <p:ph type="body" idx="3"/>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5" name="Shape 205"/>
          <p:cNvSpPr txBox="1">
            <a:spLocks noGrp="1"/>
          </p:cNvSpPr>
          <p:nvPr>
            <p:ph type="title"/>
          </p:nvPr>
        </p:nvSpPr>
        <p:spPr>
          <a:xfrm>
            <a:off x="685800" y="678714"/>
            <a:ext cx="3657600" cy="831016"/>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566650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Red/Gray Title Only">
    <p:bg>
      <p:bgPr>
        <a:solidFill>
          <a:srgbClr val="CFCDC9"/>
        </a:solidFill>
        <a:effectLst/>
      </p:bgPr>
    </p:bg>
    <p:spTree>
      <p:nvGrpSpPr>
        <p:cNvPr id="1" name="Shape 206"/>
        <p:cNvGrpSpPr/>
        <p:nvPr/>
      </p:nvGrpSpPr>
      <p:grpSpPr>
        <a:xfrm>
          <a:off x="0" y="0"/>
          <a:ext cx="0" cy="0"/>
          <a:chOff x="0" y="0"/>
          <a:chExt cx="0" cy="0"/>
        </a:xfrm>
      </p:grpSpPr>
      <p:sp>
        <p:nvSpPr>
          <p:cNvPr id="207" name="Shape 207"/>
          <p:cNvSpPr>
            <a:spLocks noGrp="1"/>
          </p:cNvSpPr>
          <p:nvPr>
            <p:ph type="pic" idx="2"/>
          </p:nvPr>
        </p:nvSpPr>
        <p:spPr>
          <a:xfrm>
            <a:off x="152400" y="153987"/>
            <a:ext cx="4419600" cy="4876924"/>
          </a:xfrm>
          <a:prstGeom prst="rect">
            <a:avLst/>
          </a:prstGeom>
          <a:solidFill>
            <a:schemeClr val="lt1"/>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8" name="Shape 208"/>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chemeClr val="lt1"/>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09" name="Shape 209"/>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210" name="Shape 210"/>
          <p:cNvSpPr txBox="1">
            <a:spLocks noGrp="1"/>
          </p:cNvSpPr>
          <p:nvPr>
            <p:ph type="body" idx="1"/>
          </p:nvPr>
        </p:nvSpPr>
        <p:spPr>
          <a:xfrm rot="-5400000">
            <a:off x="3442780"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None/>
              <a:defRPr sz="600" b="0" i="0" u="none" strike="noStrike" cap="none">
                <a:solidFill>
                  <a:srgbClr val="FFFFFF"/>
                </a:solidFill>
              </a:defRPr>
            </a:lvl1pPr>
            <a:lvl2pPr marL="230187" marR="0" lvl="1" indent="-1587" algn="l" rtl="0">
              <a:spcBef>
                <a:spcPts val="0"/>
              </a:spcBef>
              <a:spcAft>
                <a:spcPts val="800"/>
              </a:spcAft>
              <a:buClr>
                <a:schemeClr val="lt1"/>
              </a:buClr>
              <a:buNone/>
              <a:defRPr sz="1800" b="0" i="0" u="none" strike="noStrike" cap="none">
                <a:solidFill>
                  <a:schemeClr val="lt1"/>
                </a:solidFill>
              </a:defRPr>
            </a:lvl2pPr>
            <a:lvl3pPr marL="460375" marR="0" lvl="2" indent="-3175" algn="l" rtl="0">
              <a:spcBef>
                <a:spcPts val="320"/>
              </a:spcBef>
              <a:buClr>
                <a:schemeClr val="lt1"/>
              </a:buClr>
              <a:buNone/>
              <a:defRPr sz="1600" b="0" i="0" u="none" strike="noStrike" cap="none">
                <a:solidFill>
                  <a:schemeClr val="lt1"/>
                </a:solidFill>
              </a:defRPr>
            </a:lvl3pPr>
            <a:lvl4pPr marL="684212" marR="0" lvl="3" indent="-11112" algn="l" rtl="0">
              <a:spcBef>
                <a:spcPts val="280"/>
              </a:spcBef>
              <a:buClr>
                <a:schemeClr val="lt1"/>
              </a:buClr>
              <a:buNone/>
              <a:defRPr sz="1400" b="0" i="0" u="none" strike="noStrike" cap="none">
                <a:solidFill>
                  <a:schemeClr val="lt1"/>
                </a:solidFill>
              </a:defRPr>
            </a:lvl4pPr>
            <a:lvl5pPr marL="1025525" marR="0" lvl="4" indent="-9525" algn="l" rtl="0">
              <a:spcBef>
                <a:spcPts val="240"/>
              </a:spcBef>
              <a:buClr>
                <a:schemeClr val="lt1"/>
              </a:buClr>
              <a:buNone/>
              <a:defRPr sz="1200" b="0" i="0" u="none" strike="noStrike" cap="none">
                <a:solidFill>
                  <a:schemeClr val="lt1"/>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11" name="Shape 211"/>
          <p:cNvSpPr txBox="1">
            <a:spLocks noGrp="1"/>
          </p:cNvSpPr>
          <p:nvPr>
            <p:ph type="title"/>
          </p:nvPr>
        </p:nvSpPr>
        <p:spPr>
          <a:xfrm>
            <a:off x="4877103" y="2188567"/>
            <a:ext cx="3885900" cy="837669"/>
          </a:xfrm>
          <a:prstGeom prst="rect">
            <a:avLst/>
          </a:prstGeom>
          <a:noFill/>
          <a:ln>
            <a:noFill/>
          </a:ln>
        </p:spPr>
        <p:txBody>
          <a:bodyPr lIns="91425" tIns="91425" rIns="91425" bIns="91425" anchor="ctr"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423871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_Red/Gray 2 Content">
    <p:bg>
      <p:bgPr>
        <a:solidFill>
          <a:schemeClr val="lt1"/>
        </a:solidFill>
        <a:effectLst/>
      </p:bgPr>
    </p:bg>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6104" y="1296986"/>
            <a:ext cx="38097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6C6463"/>
              </a:buClr>
              <a:buSzPct val="100000"/>
              <a:buChar char="»"/>
              <a:defRPr sz="1600" b="0" i="0" u="none" strike="noStrike" cap="none">
                <a:solidFill>
                  <a:srgbClr val="6C6463"/>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222" name="Shape 222"/>
          <p:cNvSpPr txBox="1">
            <a:spLocks noGrp="1"/>
          </p:cNvSpPr>
          <p:nvPr>
            <p:ph type="body" idx="2"/>
          </p:nvPr>
        </p:nvSpPr>
        <p:spPr>
          <a:xfrm>
            <a:off x="4648200" y="1296986"/>
            <a:ext cx="3810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6C6463"/>
              </a:buClr>
              <a:buSzPct val="100000"/>
              <a:buChar char="»"/>
              <a:defRPr sz="1600" b="0" i="0" u="none" strike="noStrike" cap="none">
                <a:solidFill>
                  <a:srgbClr val="6C6463"/>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223" name="Shape 223"/>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24" name="Shape 224"/>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25" name="Shape 225"/>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226" name="Shape 226"/>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542334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3_Red/Gray 3 Content">
    <p:bg>
      <p:bgPr>
        <a:solidFill>
          <a:schemeClr val="lt1"/>
        </a:solidFill>
        <a:effectLst/>
      </p:bgPr>
    </p:bg>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6104" y="1296986"/>
            <a:ext cx="2514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230" name="Shape 230"/>
          <p:cNvSpPr txBox="1">
            <a:spLocks noGrp="1"/>
          </p:cNvSpPr>
          <p:nvPr>
            <p:ph type="body" idx="2"/>
          </p:nvPr>
        </p:nvSpPr>
        <p:spPr>
          <a:xfrm>
            <a:off x="5943600"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231" name="Shape 231"/>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32" name="Shape 232"/>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33" name="Shape 233"/>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234" name="Shape 234"/>
          <p:cNvSpPr txBox="1">
            <a:spLocks noGrp="1"/>
          </p:cNvSpPr>
          <p:nvPr>
            <p:ph type="body" idx="3"/>
          </p:nvPr>
        </p:nvSpPr>
        <p:spPr>
          <a:xfrm>
            <a:off x="3314548"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235" name="Shape 235"/>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252978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3_Red/Gray 1 Content + Bottom Photo">
    <p:bg>
      <p:bgPr>
        <a:solidFill>
          <a:schemeClr val="lt1"/>
        </a:solidFill>
        <a:effectLst/>
      </p:bgPr>
    </p:bg>
    <p:spTree>
      <p:nvGrpSpPr>
        <p:cNvPr id="1" name="Shape 237"/>
        <p:cNvGrpSpPr/>
        <p:nvPr/>
      </p:nvGrpSpPr>
      <p:grpSpPr>
        <a:xfrm>
          <a:off x="0" y="0"/>
          <a:ext cx="0" cy="0"/>
          <a:chOff x="0" y="0"/>
          <a:chExt cx="0" cy="0"/>
        </a:xfrm>
      </p:grpSpPr>
      <p:sp>
        <p:nvSpPr>
          <p:cNvPr id="238" name="Shape 238"/>
          <p:cNvSpPr>
            <a:spLocks noGrp="1"/>
          </p:cNvSpPr>
          <p:nvPr>
            <p:ph type="pic" idx="2"/>
          </p:nvPr>
        </p:nvSpPr>
        <p:spPr>
          <a:xfrm>
            <a:off x="152400" y="2592387"/>
            <a:ext cx="8839200" cy="2440730"/>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39" name="Shape 239"/>
          <p:cNvSpPr txBox="1">
            <a:spLocks noGrp="1"/>
          </p:cNvSpPr>
          <p:nvPr>
            <p:ph type="body" idx="1"/>
          </p:nvPr>
        </p:nvSpPr>
        <p:spPr>
          <a:xfrm>
            <a:off x="685800" y="1296986"/>
            <a:ext cx="7772400" cy="1143100"/>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40" name="Shape 240"/>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41" name="Shape 241"/>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42" name="Shape 242"/>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243" name="Shape 243"/>
          <p:cNvSpPr txBox="1">
            <a:spLocks noGrp="1"/>
          </p:cNvSpPr>
          <p:nvPr>
            <p:ph type="body" idx="3"/>
          </p:nvPr>
        </p:nvSpPr>
        <p:spPr>
          <a:xfrm rot="-5400000">
            <a:off x="7862380" y="3536940"/>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4" name="Shape 244"/>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010267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3_Red/Gray 1 Content + Right Photo">
    <p:bg>
      <p:bgPr>
        <a:solidFill>
          <a:schemeClr val="lt1"/>
        </a:solidFill>
        <a:effectLst/>
      </p:bgPr>
    </p:bg>
    <p:spTree>
      <p:nvGrpSpPr>
        <p:cNvPr id="1" name="Shape 246"/>
        <p:cNvGrpSpPr/>
        <p:nvPr/>
      </p:nvGrpSpPr>
      <p:grpSpPr>
        <a:xfrm>
          <a:off x="0" y="0"/>
          <a:ext cx="0" cy="0"/>
          <a:chOff x="0" y="0"/>
          <a:chExt cx="0" cy="0"/>
        </a:xfrm>
      </p:grpSpPr>
      <p:sp>
        <p:nvSpPr>
          <p:cNvPr id="247" name="Shape 247"/>
          <p:cNvSpPr>
            <a:spLocks noGrp="1"/>
          </p:cNvSpPr>
          <p:nvPr>
            <p:ph type="pic" idx="2"/>
          </p:nvPr>
        </p:nvSpPr>
        <p:spPr>
          <a:xfrm>
            <a:off x="4572000" y="153988"/>
            <a:ext cx="4419600" cy="4876924"/>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8" name="Shape 248"/>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49" name="Shape 249"/>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250" name="Shape 250"/>
          <p:cNvSpPr txBox="1">
            <a:spLocks noGrp="1"/>
          </p:cNvSpPr>
          <p:nvPr>
            <p:ph type="body" idx="1"/>
          </p:nvPr>
        </p:nvSpPr>
        <p:spPr>
          <a:xfrm>
            <a:off x="685800" y="1677986"/>
            <a:ext cx="3657600" cy="2819344"/>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51" name="Shape 251"/>
          <p:cNvSpPr txBox="1">
            <a:spLocks noGrp="1"/>
          </p:cNvSpPr>
          <p:nvPr>
            <p:ph type="body" idx="3"/>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52" name="Shape 252"/>
          <p:cNvSpPr txBox="1">
            <a:spLocks noGrp="1"/>
          </p:cNvSpPr>
          <p:nvPr>
            <p:ph type="title"/>
          </p:nvPr>
        </p:nvSpPr>
        <p:spPr>
          <a:xfrm>
            <a:off x="685800" y="678714"/>
            <a:ext cx="3657600" cy="831016"/>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395974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782065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over - Full Blue">
    <p:bg>
      <p:bgPr>
        <a:solidFill>
          <a:srgbClr val="002F6C"/>
        </a:solidFill>
        <a:effectLst/>
      </p:bgPr>
    </p:bg>
    <p:spTree>
      <p:nvGrpSpPr>
        <p:cNvPr id="1" name="Shape 261"/>
        <p:cNvGrpSpPr/>
        <p:nvPr/>
      </p:nvGrpSpPr>
      <p:grpSpPr>
        <a:xfrm>
          <a:off x="0" y="0"/>
          <a:ext cx="0" cy="0"/>
          <a:chOff x="0" y="0"/>
          <a:chExt cx="0" cy="0"/>
        </a:xfrm>
      </p:grpSpPr>
      <p:pic>
        <p:nvPicPr>
          <p:cNvPr id="262" name="Shape 262" descr="USAID_Logo_White_v02.png"/>
          <p:cNvPicPr preferRelativeResize="0"/>
          <p:nvPr/>
        </p:nvPicPr>
        <p:blipFill rotWithShape="1">
          <a:blip r:embed="rId2">
            <a:alphaModFix/>
          </a:blip>
          <a:srcRect/>
          <a:stretch/>
        </p:blipFill>
        <p:spPr>
          <a:xfrm>
            <a:off x="683799" y="518478"/>
            <a:ext cx="1401300" cy="411274"/>
          </a:xfrm>
          <a:prstGeom prst="rect">
            <a:avLst/>
          </a:prstGeom>
          <a:noFill/>
          <a:ln>
            <a:noFill/>
          </a:ln>
        </p:spPr>
      </p:pic>
      <p:sp>
        <p:nvSpPr>
          <p:cNvPr id="263" name="Shape 263"/>
          <p:cNvSpPr txBox="1">
            <a:spLocks noGrp="1"/>
          </p:cNvSpPr>
          <p:nvPr>
            <p:ph type="dt" idx="10"/>
          </p:nvPr>
        </p:nvSpPr>
        <p:spPr>
          <a:xfrm>
            <a:off x="152400" y="4929946"/>
            <a:ext cx="2133600" cy="139712"/>
          </a:xfrm>
          <a:prstGeom prst="rect">
            <a:avLst/>
          </a:prstGeom>
          <a:noFill/>
          <a:ln>
            <a:noFill/>
          </a:ln>
        </p:spPr>
        <p:txBody>
          <a:bodyPr lIns="91425" tIns="91425" rIns="91425" bIns="91425" anchor="ctr" anchorCtr="0"/>
          <a:lstStyle>
            <a:lvl1pPr marL="0" marR="0" lvl="0" indent="0" algn="l" rtl="0">
              <a:spcBef>
                <a:spcPts val="0"/>
              </a:spcBef>
              <a:buNone/>
              <a:defRPr sz="600" b="0" i="0">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64" name="Shape 264"/>
          <p:cNvSpPr txBox="1">
            <a:spLocks noGrp="1"/>
          </p:cNvSpPr>
          <p:nvPr>
            <p:ph type="ftr" idx="11"/>
          </p:nvPr>
        </p:nvSpPr>
        <p:spPr>
          <a:xfrm>
            <a:off x="3124200" y="4929946"/>
            <a:ext cx="2895600" cy="139712"/>
          </a:xfrm>
          <a:prstGeom prst="rect">
            <a:avLst/>
          </a:prstGeom>
          <a:noFill/>
          <a:ln>
            <a:noFill/>
          </a:ln>
        </p:spPr>
        <p:txBody>
          <a:bodyPr lIns="91425" tIns="91425" rIns="91425" bIns="91425" anchor="ctr" anchorCtr="0"/>
          <a:lstStyle>
            <a:lvl1pPr marL="0" marR="0" lvl="0" indent="0" algn="ctr" rtl="0">
              <a:spcBef>
                <a:spcPts val="0"/>
              </a:spcBef>
              <a:buNone/>
              <a:defRPr sz="600" b="0" i="0">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65" name="Shape 265"/>
          <p:cNvSpPr txBox="1">
            <a:spLocks noGrp="1"/>
          </p:cNvSpPr>
          <p:nvPr>
            <p:ph type="sldNum" idx="12"/>
          </p:nvPr>
        </p:nvSpPr>
        <p:spPr>
          <a:xfrm>
            <a:off x="6858000" y="4929946"/>
            <a:ext cx="2133600" cy="139712"/>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266" name="Shape 266"/>
          <p:cNvSpPr txBox="1">
            <a:spLocks noGrp="1"/>
          </p:cNvSpPr>
          <p:nvPr>
            <p:ph type="ctrTitle"/>
          </p:nvPr>
        </p:nvSpPr>
        <p:spPr>
          <a:xfrm>
            <a:off x="685800" y="1613041"/>
            <a:ext cx="5486400" cy="1209630"/>
          </a:xfrm>
          <a:prstGeom prst="rect">
            <a:avLst/>
          </a:prstGeom>
          <a:noFill/>
          <a:ln>
            <a:noFill/>
          </a:ln>
        </p:spPr>
        <p:txBody>
          <a:bodyPr lIns="91425" tIns="91425" rIns="91425" bIns="91425" anchor="b" anchorCtr="0"/>
          <a:lstStyle>
            <a:lvl1pPr marL="0" marR="0" lvl="0" indent="0" algn="l" rtl="0">
              <a:spcBef>
                <a:spcPts val="0"/>
              </a:spcBef>
              <a:buClr>
                <a:srgbClr val="FFFFFF"/>
              </a:buClr>
              <a:buFont typeface="Cabin"/>
              <a:buNone/>
              <a:defRPr sz="3200" b="0" i="0" u="none" strike="noStrike" cap="none">
                <a:solidFill>
                  <a:srgbClr val="FFFFFF"/>
                </a:solidFill>
                <a:latin typeface="Cabin"/>
                <a:ea typeface="Cabin"/>
                <a:cs typeface="Cabin"/>
                <a:sym typeface="Cabi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7" name="Shape 267"/>
          <p:cNvSpPr txBox="1">
            <a:spLocks noGrp="1"/>
          </p:cNvSpPr>
          <p:nvPr>
            <p:ph type="subTitle" idx="1"/>
          </p:nvPr>
        </p:nvSpPr>
        <p:spPr>
          <a:xfrm>
            <a:off x="685800" y="3110865"/>
            <a:ext cx="3429000" cy="1209630"/>
          </a:xfrm>
          <a:prstGeom prst="rect">
            <a:avLst/>
          </a:prstGeom>
          <a:noFill/>
          <a:ln>
            <a:noFill/>
          </a:ln>
        </p:spPr>
        <p:txBody>
          <a:bodyPr lIns="91425" tIns="91425" rIns="91425" bIns="91425" anchor="t" anchorCtr="0"/>
          <a:lstStyle>
            <a:lvl1pPr marL="0" marR="0" lvl="0" indent="0" algn="l" rtl="0">
              <a:spcBef>
                <a:spcPts val="0"/>
              </a:spcBef>
              <a:spcAft>
                <a:spcPts val="1200"/>
              </a:spcAft>
              <a:buClr>
                <a:srgbClr val="FFFFFF"/>
              </a:buClr>
              <a:buFont typeface="Arial"/>
              <a:buNone/>
              <a:defRPr sz="1800" b="0" i="0" u="none" strike="noStrike" cap="none">
                <a:solidFill>
                  <a:srgbClr val="FFFFFF"/>
                </a:solidFill>
                <a:latin typeface="Cabin"/>
                <a:ea typeface="Cabin"/>
                <a:cs typeface="Cabin"/>
                <a:sym typeface="Cabin"/>
              </a:defRPr>
            </a:lvl1pPr>
            <a:lvl2pPr marL="457200" marR="0" lvl="1" indent="0" algn="ctr" rtl="0">
              <a:spcBef>
                <a:spcPts val="0"/>
              </a:spcBef>
              <a:spcAft>
                <a:spcPts val="1200"/>
              </a:spcAft>
              <a:buClr>
                <a:srgbClr val="888888"/>
              </a:buClr>
              <a:buFont typeface="Arial"/>
              <a:buNone/>
              <a:defRPr sz="2000" b="0" i="0" u="none" strike="noStrike" cap="none">
                <a:solidFill>
                  <a:srgbClr val="888888"/>
                </a:solidFill>
                <a:latin typeface="Cabin"/>
                <a:ea typeface="Cabin"/>
                <a:cs typeface="Cabin"/>
                <a:sym typeface="Cabin"/>
              </a:defRPr>
            </a:lvl2pPr>
            <a:lvl3pPr marL="914400" marR="0" lvl="2" indent="0" algn="ctr" rtl="0">
              <a:spcBef>
                <a:spcPts val="360"/>
              </a:spcBef>
              <a:buClr>
                <a:srgbClr val="888888"/>
              </a:buClr>
              <a:buFont typeface="Arial"/>
              <a:buNone/>
              <a:defRPr sz="1800" b="0" i="0" u="none" strike="noStrike" cap="none">
                <a:solidFill>
                  <a:srgbClr val="888888"/>
                </a:solidFill>
                <a:latin typeface="Cabin"/>
                <a:ea typeface="Cabin"/>
                <a:cs typeface="Cabin"/>
                <a:sym typeface="Cabin"/>
              </a:defRPr>
            </a:lvl3pPr>
            <a:lvl4pPr marL="1371600" marR="0" lvl="3" indent="0" algn="ctr" rtl="0">
              <a:spcBef>
                <a:spcPts val="320"/>
              </a:spcBef>
              <a:buClr>
                <a:srgbClr val="888888"/>
              </a:buClr>
              <a:buFont typeface="Arial"/>
              <a:buNone/>
              <a:defRPr sz="1600" b="0" i="0" u="none" strike="noStrike" cap="none">
                <a:solidFill>
                  <a:srgbClr val="888888"/>
                </a:solidFill>
                <a:latin typeface="Cabin"/>
                <a:ea typeface="Cabin"/>
                <a:cs typeface="Cabin"/>
                <a:sym typeface="Cabin"/>
              </a:defRPr>
            </a:lvl4pPr>
            <a:lvl5pPr marL="1828800" marR="0" lvl="4" indent="0" algn="ctr" rtl="0">
              <a:spcBef>
                <a:spcPts val="280"/>
              </a:spcBef>
              <a:buClr>
                <a:srgbClr val="888888"/>
              </a:buClr>
              <a:buFont typeface="Arial"/>
              <a:buNone/>
              <a:defRPr sz="1400" b="0" i="0" u="none" strike="noStrike" cap="none">
                <a:solidFill>
                  <a:srgbClr val="888888"/>
                </a:solidFill>
                <a:latin typeface="Cabin"/>
                <a:ea typeface="Cabin"/>
                <a:cs typeface="Cabin"/>
                <a:sym typeface="Cabin"/>
              </a:defRPr>
            </a:lvl5pPr>
            <a:lvl6pPr marL="2286000" marR="0" lvl="5"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6pPr>
            <a:lvl7pPr marL="2743200" marR="0" lvl="6"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7pPr>
            <a:lvl8pPr marL="3200400" marR="0" lvl="7"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8pPr>
            <a:lvl9pPr marL="3657600" marR="0" lvl="8"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268" name="Shape 268"/>
          <p:cNvCxnSpPr/>
          <p:nvPr/>
        </p:nvCxnSpPr>
        <p:spPr>
          <a:xfrm>
            <a:off x="762000" y="2938039"/>
            <a:ext cx="320100" cy="0"/>
          </a:xfrm>
          <a:prstGeom prst="straightConnector1">
            <a:avLst/>
          </a:prstGeom>
          <a:noFill/>
          <a:ln w="1905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618599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9"/>
        <p:cNvGrpSpPr/>
        <p:nvPr/>
      </p:nvGrpSpPr>
      <p:grpSpPr>
        <a:xfrm>
          <a:off x="0" y="0"/>
          <a:ext cx="0" cy="0"/>
          <a:chOff x="0" y="0"/>
          <a:chExt cx="0" cy="0"/>
        </a:xfrm>
      </p:grpSpPr>
      <p:sp>
        <p:nvSpPr>
          <p:cNvPr id="270" name="Shape 270"/>
          <p:cNvSpPr txBox="1">
            <a:spLocks noGrp="1"/>
          </p:cNvSpPr>
          <p:nvPr>
            <p:ph type="sldNum" idx="12"/>
          </p:nvPr>
        </p:nvSpPr>
        <p:spPr>
          <a:xfrm>
            <a:off x="8556790" y="4787966"/>
            <a:ext cx="548700" cy="396759"/>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 sz="1400" smtClean="0">
                <a:solidFill>
                  <a:srgbClr val="000000"/>
                </a:solidFill>
                <a:ea typeface="Arial"/>
                <a:cs typeface="Arial"/>
                <a:sym typeface="Arial"/>
              </a:rPr>
              <a:pPr>
                <a:buClr>
                  <a:srgbClr val="000000"/>
                </a:buClr>
                <a:buSzPct val="25000"/>
              </a:pPr>
              <a:t>‹#›</a:t>
            </a:fld>
            <a:endParaRPr lang="en" sz="1400">
              <a:solidFill>
                <a:srgbClr val="000000"/>
              </a:solidFill>
              <a:ea typeface="Arial"/>
              <a:cs typeface="Arial"/>
              <a:sym typeface="Arial"/>
            </a:endParaRPr>
          </a:p>
        </p:txBody>
      </p:sp>
    </p:spTree>
    <p:extLst>
      <p:ext uri="{BB962C8B-B14F-4D97-AF65-F5344CB8AC3E}">
        <p14:creationId xmlns:p14="http://schemas.microsoft.com/office/powerpoint/2010/main" val="1325752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5"/>
        <p:cNvGrpSpPr/>
        <p:nvPr/>
      </p:nvGrpSpPr>
      <p:grpSpPr>
        <a:xfrm>
          <a:off x="0" y="0"/>
          <a:ext cx="0" cy="0"/>
          <a:chOff x="0" y="0"/>
          <a:chExt cx="0" cy="0"/>
        </a:xfrm>
      </p:grpSpPr>
      <p:sp>
        <p:nvSpPr>
          <p:cNvPr id="276" name="Shape 276"/>
          <p:cNvSpPr txBox="1">
            <a:spLocks noGrp="1"/>
          </p:cNvSpPr>
          <p:nvPr>
            <p:ph type="ctrTitle"/>
          </p:nvPr>
        </p:nvSpPr>
        <p:spPr>
          <a:xfrm>
            <a:off x="685800" y="848527"/>
            <a:ext cx="7772400" cy="1805070"/>
          </a:xfrm>
          <a:prstGeom prst="rect">
            <a:avLst/>
          </a:prstGeom>
          <a:noFill/>
          <a:ln>
            <a:noFill/>
          </a:ln>
        </p:spPr>
        <p:txBody>
          <a:bodyPr lIns="91425" tIns="91425" rIns="91425" bIns="91425" anchor="b" anchorCtr="0"/>
          <a:lstStyle>
            <a:lvl1pPr marL="0" marR="0" lvl="0" indent="0" algn="ctr" rtl="0">
              <a:spcBef>
                <a:spcPts val="0"/>
              </a:spcBef>
              <a:buClr>
                <a:srgbClr val="BA0C2F"/>
              </a:buClr>
              <a:buFont typeface="Cabin"/>
              <a:buNone/>
              <a:defRPr sz="6000" b="0" i="0" u="none" strike="noStrike" cap="none">
                <a:solidFill>
                  <a:srgbClr val="BA0C2F"/>
                </a:solidFill>
                <a:latin typeface="Cabin"/>
                <a:ea typeface="Cabin"/>
                <a:cs typeface="Cabin"/>
                <a:sym typeface="Cabi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7" name="Shape 277"/>
          <p:cNvSpPr txBox="1">
            <a:spLocks noGrp="1"/>
          </p:cNvSpPr>
          <p:nvPr>
            <p:ph type="subTitle" idx="1"/>
          </p:nvPr>
        </p:nvSpPr>
        <p:spPr>
          <a:xfrm>
            <a:off x="1143000" y="2723207"/>
            <a:ext cx="6858000" cy="1251664"/>
          </a:xfrm>
          <a:prstGeom prst="rect">
            <a:avLst/>
          </a:prstGeom>
          <a:noFill/>
          <a:ln>
            <a:noFill/>
          </a:ln>
        </p:spPr>
        <p:txBody>
          <a:bodyPr lIns="91425" tIns="91425" rIns="91425" bIns="91425" anchor="t" anchorCtr="0"/>
          <a:lstStyle>
            <a:lvl1pPr marL="0" marR="0" lvl="0" indent="0" algn="ctr" rtl="0">
              <a:spcBef>
                <a:spcPts val="0"/>
              </a:spcBef>
              <a:spcAft>
                <a:spcPts val="1200"/>
              </a:spcAft>
              <a:buClr>
                <a:srgbClr val="6C6463"/>
              </a:buClr>
              <a:buFont typeface="Arial"/>
              <a:buNone/>
              <a:defRPr sz="2400" b="0" i="0" u="none" strike="noStrike" cap="none">
                <a:solidFill>
                  <a:srgbClr val="6C6463"/>
                </a:solidFill>
                <a:latin typeface="Cabin"/>
                <a:ea typeface="Cabin"/>
                <a:cs typeface="Cabin"/>
                <a:sym typeface="Cabin"/>
              </a:defRPr>
            </a:lvl1pPr>
            <a:lvl2pPr marL="457200" marR="0" lvl="1" indent="0" algn="ctr" rtl="0">
              <a:spcBef>
                <a:spcPts val="0"/>
              </a:spcBef>
              <a:spcAft>
                <a:spcPts val="1200"/>
              </a:spcAft>
              <a:buClr>
                <a:srgbClr val="6C6463"/>
              </a:buClr>
              <a:buFont typeface="Arial"/>
              <a:buNone/>
              <a:defRPr sz="2000" b="0" i="0" u="none" strike="noStrike" cap="none">
                <a:solidFill>
                  <a:srgbClr val="6C6463"/>
                </a:solidFill>
                <a:latin typeface="Cabin"/>
                <a:ea typeface="Cabin"/>
                <a:cs typeface="Cabin"/>
                <a:sym typeface="Cabin"/>
              </a:defRPr>
            </a:lvl2pPr>
            <a:lvl3pPr marL="914400" marR="0" lvl="2" indent="0" algn="ctr" rtl="0">
              <a:spcBef>
                <a:spcPts val="360"/>
              </a:spcBef>
              <a:buClr>
                <a:srgbClr val="6C6463"/>
              </a:buClr>
              <a:buFont typeface="Arial"/>
              <a:buNone/>
              <a:defRPr sz="1800" b="0" i="0" u="none" strike="noStrike" cap="none">
                <a:solidFill>
                  <a:srgbClr val="6C6463"/>
                </a:solidFill>
                <a:latin typeface="Cabin"/>
                <a:ea typeface="Cabin"/>
                <a:cs typeface="Cabin"/>
                <a:sym typeface="Cabin"/>
              </a:defRPr>
            </a:lvl3pPr>
            <a:lvl4pPr marL="1371600" marR="0" lvl="3" indent="0" algn="ctr" rtl="0">
              <a:spcBef>
                <a:spcPts val="320"/>
              </a:spcBef>
              <a:buClr>
                <a:srgbClr val="6C6463"/>
              </a:buClr>
              <a:buFont typeface="Arial"/>
              <a:buNone/>
              <a:defRPr sz="1600" b="0" i="0" u="none" strike="noStrike" cap="none">
                <a:solidFill>
                  <a:srgbClr val="6C6463"/>
                </a:solidFill>
                <a:latin typeface="Cabin"/>
                <a:ea typeface="Cabin"/>
                <a:cs typeface="Cabin"/>
                <a:sym typeface="Cabin"/>
              </a:defRPr>
            </a:lvl4pPr>
            <a:lvl5pPr marL="1828800" marR="0" lvl="4" indent="0" algn="ctr" rtl="0">
              <a:spcBef>
                <a:spcPts val="320"/>
              </a:spcBef>
              <a:buClr>
                <a:srgbClr val="6C6463"/>
              </a:buClr>
              <a:buFont typeface="Arial"/>
              <a:buNone/>
              <a:defRPr sz="1600" b="0" i="0" u="none" strike="noStrike" cap="none">
                <a:solidFill>
                  <a:srgbClr val="6C6463"/>
                </a:solidFill>
                <a:latin typeface="Cabin"/>
                <a:ea typeface="Cabin"/>
                <a:cs typeface="Cabin"/>
                <a:sym typeface="Cabin"/>
              </a:defRPr>
            </a:lvl5pPr>
            <a:lvl6pPr marL="2286000" marR="0" lvl="5" indent="0" algn="ctr" rtl="0">
              <a:spcBef>
                <a:spcPts val="320"/>
              </a:spcBef>
              <a:buClr>
                <a:schemeClr val="dk1"/>
              </a:buClr>
              <a:buFont typeface="Arial"/>
              <a:buNone/>
              <a:defRPr sz="1600" b="0" i="0" u="none" strike="noStrike" cap="none">
                <a:solidFill>
                  <a:schemeClr val="dk1"/>
                </a:solidFill>
                <a:latin typeface="Cabin"/>
                <a:ea typeface="Cabin"/>
                <a:cs typeface="Cabin"/>
                <a:sym typeface="Cabin"/>
              </a:defRPr>
            </a:lvl6pPr>
            <a:lvl7pPr marL="2743200" marR="0" lvl="6" indent="0" algn="ctr" rtl="0">
              <a:spcBef>
                <a:spcPts val="320"/>
              </a:spcBef>
              <a:buClr>
                <a:schemeClr val="dk1"/>
              </a:buClr>
              <a:buFont typeface="Arial"/>
              <a:buNone/>
              <a:defRPr sz="1600" b="0" i="0" u="none" strike="noStrike" cap="none">
                <a:solidFill>
                  <a:schemeClr val="dk1"/>
                </a:solidFill>
                <a:latin typeface="Cabin"/>
                <a:ea typeface="Cabin"/>
                <a:cs typeface="Cabin"/>
                <a:sym typeface="Cabin"/>
              </a:defRPr>
            </a:lvl7pPr>
            <a:lvl8pPr marL="3200400" marR="0" lvl="7" indent="0" algn="ctr" rtl="0">
              <a:spcBef>
                <a:spcPts val="320"/>
              </a:spcBef>
              <a:buClr>
                <a:schemeClr val="dk1"/>
              </a:buClr>
              <a:buFont typeface="Arial"/>
              <a:buNone/>
              <a:defRPr sz="1600" b="0" i="0" u="none" strike="noStrike" cap="none">
                <a:solidFill>
                  <a:schemeClr val="dk1"/>
                </a:solidFill>
                <a:latin typeface="Cabin"/>
                <a:ea typeface="Cabin"/>
                <a:cs typeface="Cabin"/>
                <a:sym typeface="Cabin"/>
              </a:defRPr>
            </a:lvl8pPr>
            <a:lvl9pPr marL="3657600" marR="0" lvl="8" indent="0" algn="ctr" rtl="0">
              <a:spcBef>
                <a:spcPts val="320"/>
              </a:spcBef>
              <a:buClr>
                <a:schemeClr val="dk1"/>
              </a:buClr>
              <a:buFont typeface="Arial"/>
              <a:buNone/>
              <a:defRPr sz="1600" b="0" i="0" u="none" strike="noStrike" cap="none">
                <a:solidFill>
                  <a:schemeClr val="dk1"/>
                </a:solidFill>
                <a:latin typeface="Cabin"/>
                <a:ea typeface="Cabin"/>
                <a:cs typeface="Cabin"/>
                <a:sym typeface="Cabin"/>
              </a:defRPr>
            </a:lvl9pPr>
          </a:lstStyle>
          <a:p>
            <a:endParaRPr/>
          </a:p>
        </p:txBody>
      </p:sp>
      <p:sp>
        <p:nvSpPr>
          <p:cNvPr id="278" name="Shape 278"/>
          <p:cNvSpPr txBox="1">
            <a:spLocks noGrp="1"/>
          </p:cNvSpPr>
          <p:nvPr>
            <p:ph type="dt" idx="10"/>
          </p:nvPr>
        </p:nvSpPr>
        <p:spPr>
          <a:xfrm>
            <a:off x="152400" y="4943774"/>
            <a:ext cx="2133600" cy="125801"/>
          </a:xfrm>
          <a:prstGeom prst="rect">
            <a:avLst/>
          </a:prstGeom>
          <a:noFill/>
          <a:ln>
            <a:noFill/>
          </a:ln>
        </p:spPr>
        <p:txBody>
          <a:bodyPr lIns="91425" tIns="91425" rIns="91425" bIns="91425" anchor="ctr" anchorCtr="0"/>
          <a:lstStyle>
            <a:lvl1pPr marL="0" marR="0" lvl="0" indent="0" algn="l" rtl="0">
              <a:spcBef>
                <a:spcPts val="0"/>
              </a:spcBef>
              <a:buNone/>
              <a:defRPr sz="600" b="0" i="0">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79" name="Shape 279"/>
          <p:cNvSpPr txBox="1">
            <a:spLocks noGrp="1"/>
          </p:cNvSpPr>
          <p:nvPr>
            <p:ph type="ftr" idx="11"/>
          </p:nvPr>
        </p:nvSpPr>
        <p:spPr>
          <a:xfrm>
            <a:off x="3124200" y="4943774"/>
            <a:ext cx="2895600" cy="125801"/>
          </a:xfrm>
          <a:prstGeom prst="rect">
            <a:avLst/>
          </a:prstGeom>
          <a:noFill/>
          <a:ln>
            <a:noFill/>
          </a:ln>
        </p:spPr>
        <p:txBody>
          <a:bodyPr lIns="91425" tIns="91425" rIns="91425" bIns="91425" anchor="ctr" anchorCtr="0"/>
          <a:lstStyle>
            <a:lvl1pPr marL="0" marR="0" lvl="0" indent="0" algn="ctr" rtl="0">
              <a:spcBef>
                <a:spcPts val="0"/>
              </a:spcBef>
              <a:buNone/>
              <a:defRPr sz="600" b="0" i="0">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80" name="Shape 280"/>
          <p:cNvSpPr txBox="1">
            <a:spLocks noGrp="1"/>
          </p:cNvSpPr>
          <p:nvPr>
            <p:ph type="sldNum" idx="12"/>
          </p:nvPr>
        </p:nvSpPr>
        <p:spPr>
          <a:xfrm>
            <a:off x="6858000" y="4943774"/>
            <a:ext cx="2133600" cy="12580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Tree>
    <p:extLst>
      <p:ext uri="{BB962C8B-B14F-4D97-AF65-F5344CB8AC3E}">
        <p14:creationId xmlns:p14="http://schemas.microsoft.com/office/powerpoint/2010/main" val="440733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lank dark">
    <p:bg>
      <p:bgPr>
        <a:solidFill>
          <a:srgbClr val="0067B9"/>
        </a:solidFill>
        <a:effectLst/>
      </p:bgPr>
    </p:bg>
    <p:spTree>
      <p:nvGrpSpPr>
        <p:cNvPr id="1" name="Shape 281"/>
        <p:cNvGrpSpPr/>
        <p:nvPr/>
      </p:nvGrpSpPr>
      <p:grpSpPr>
        <a:xfrm>
          <a:off x="0" y="0"/>
          <a:ext cx="0" cy="0"/>
          <a:chOff x="0" y="0"/>
          <a:chExt cx="0" cy="0"/>
        </a:xfrm>
      </p:grpSpPr>
      <p:sp>
        <p:nvSpPr>
          <p:cNvPr id="282" name="Shape 282"/>
          <p:cNvSpPr/>
          <p:nvPr/>
        </p:nvSpPr>
        <p:spPr>
          <a:xfrm>
            <a:off x="181050" y="127351"/>
            <a:ext cx="8781900" cy="4930148"/>
          </a:xfrm>
          <a:prstGeom prst="rect">
            <a:avLst/>
          </a:prstGeom>
          <a:solidFill>
            <a:srgbClr val="2F3848"/>
          </a:solidFill>
          <a:ln>
            <a:noFill/>
          </a:ln>
        </p:spPr>
        <p:txBody>
          <a:bodyPr lIns="91425" tIns="91425" rIns="91425" bIns="91425" anchor="ctr" anchorCtr="0">
            <a:noAutofit/>
          </a:bodyPr>
          <a:lstStyle/>
          <a:p>
            <a:pPr lvl="0">
              <a:spcBef>
                <a:spcPts val="0"/>
              </a:spcBef>
              <a:buNone/>
            </a:pPr>
            <a:endParaRPr sz="1800"/>
          </a:p>
        </p:txBody>
      </p:sp>
    </p:spTree>
    <p:extLst>
      <p:ext uri="{BB962C8B-B14F-4D97-AF65-F5344CB8AC3E}">
        <p14:creationId xmlns:p14="http://schemas.microsoft.com/office/powerpoint/2010/main" val="538601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5_Red/Gray 2 Content w icon placeholder">
    <p:bg>
      <p:bgPr>
        <a:solidFill>
          <a:schemeClr val="lt1"/>
        </a:solidFill>
        <a:effectLst/>
      </p:bgPr>
    </p:bg>
    <p:spTree>
      <p:nvGrpSpPr>
        <p:cNvPr id="1" name="Shape 283"/>
        <p:cNvGrpSpPr/>
        <p:nvPr/>
      </p:nvGrpSpPr>
      <p:grpSpPr>
        <a:xfrm>
          <a:off x="0" y="0"/>
          <a:ext cx="0" cy="0"/>
          <a:chOff x="0" y="0"/>
          <a:chExt cx="0" cy="0"/>
        </a:xfrm>
      </p:grpSpPr>
      <p:sp>
        <p:nvSpPr>
          <p:cNvPr id="284" name="Shape 284"/>
          <p:cNvSpPr/>
          <p:nvPr/>
        </p:nvSpPr>
        <p:spPr>
          <a:xfrm>
            <a:off x="5170139" y="153988"/>
            <a:ext cx="3821400" cy="4876622"/>
          </a:xfrm>
          <a:prstGeom prst="rect">
            <a:avLst/>
          </a:prstGeom>
          <a:solidFill>
            <a:schemeClr val="accent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5" name="Shape 285"/>
          <p:cNvSpPr txBox="1">
            <a:spLocks noGrp="1"/>
          </p:cNvSpPr>
          <p:nvPr>
            <p:ph type="dt" idx="10"/>
          </p:nvPr>
        </p:nvSpPr>
        <p:spPr>
          <a:xfrm>
            <a:off x="152400" y="4844638"/>
            <a:ext cx="2133600" cy="185981"/>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6C6463"/>
              </a:buClr>
              <a:buFont typeface="Cabin"/>
              <a:buNone/>
              <a:defRPr sz="600" b="0" i="0" u="none" strike="noStrike" cap="none">
                <a:solidFill>
                  <a:srgbClr val="6C6463"/>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286" name="Shape 286"/>
          <p:cNvSpPr txBox="1">
            <a:spLocks noGrp="1"/>
          </p:cNvSpPr>
          <p:nvPr>
            <p:ph type="sldNum" idx="12"/>
          </p:nvPr>
        </p:nvSpPr>
        <p:spPr>
          <a:xfrm>
            <a:off x="6858000" y="4844638"/>
            <a:ext cx="2133600" cy="185981"/>
          </a:xfrm>
          <a:prstGeom prst="rect">
            <a:avLst/>
          </a:prstGeom>
          <a:noFill/>
          <a:ln>
            <a:noFill/>
          </a:ln>
        </p:spPr>
        <p:txBody>
          <a:bodyPr lIns="91425" tIns="45700" rIns="91425" bIns="45700" anchor="ctr" anchorCtr="0">
            <a:noAutofit/>
          </a:bodyPr>
          <a:lstStyle/>
          <a:p>
            <a:pPr algn="r">
              <a:buClr>
                <a:srgbClr val="FFFFFF"/>
              </a:buClr>
              <a:buSzPct val="25000"/>
            </a:pPr>
            <a:fld id="{00000000-1234-1234-1234-123412341234}" type="slidenum">
              <a:rPr lang="en" sz="600" smtClean="0">
                <a:solidFill>
                  <a:srgbClr val="FFFFFF"/>
                </a:solidFill>
                <a:latin typeface="Cabin"/>
                <a:ea typeface="Cabin"/>
                <a:cs typeface="Cabin"/>
                <a:sym typeface="Cabin"/>
              </a:rPr>
              <a:pPr algn="r">
                <a:buClr>
                  <a:srgbClr val="FFFFFF"/>
                </a:buClr>
                <a:buSzPct val="25000"/>
              </a:pPr>
              <a:t>‹#›</a:t>
            </a:fld>
            <a:endParaRPr lang="en" sz="600" dirty="0">
              <a:solidFill>
                <a:srgbClr val="FFFFFF"/>
              </a:solidFill>
              <a:latin typeface="Cabin"/>
              <a:ea typeface="Cabin"/>
              <a:cs typeface="Cabin"/>
              <a:sym typeface="Cabin"/>
            </a:endParaRPr>
          </a:p>
        </p:txBody>
      </p:sp>
      <p:sp>
        <p:nvSpPr>
          <p:cNvPr id="287" name="Shape 287"/>
          <p:cNvSpPr txBox="1">
            <a:spLocks noGrp="1"/>
          </p:cNvSpPr>
          <p:nvPr>
            <p:ph type="body" idx="1"/>
          </p:nvPr>
        </p:nvSpPr>
        <p:spPr>
          <a:xfrm>
            <a:off x="274959" y="1438740"/>
            <a:ext cx="4628100" cy="3357025"/>
          </a:xfrm>
          <a:prstGeom prst="rect">
            <a:avLst/>
          </a:prstGeom>
          <a:noFill/>
          <a:ln>
            <a:noFill/>
          </a:ln>
        </p:spPr>
        <p:txBody>
          <a:bodyPr lIns="91425" tIns="91425" rIns="91425" bIns="91425" anchor="t" anchorCtr="0"/>
          <a:lstStyle>
            <a:lvl1pPr marL="171450" marR="0" lvl="0" indent="-69850" algn="l" rtl="0">
              <a:lnSpc>
                <a:spcPct val="100000"/>
              </a:lnSpc>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1pPr>
            <a:lvl2pPr marL="684212" marR="0" lvl="1" indent="-36512" algn="l" rtl="0">
              <a:lnSpc>
                <a:spcPct val="100000"/>
              </a:lnSpc>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38100" algn="l" rtl="0">
              <a:lnSpc>
                <a:spcPct val="100000"/>
              </a:lnSpc>
              <a:spcBef>
                <a:spcPts val="320"/>
              </a:spcBef>
              <a:spcAft>
                <a:spcPts val="0"/>
              </a:spcAft>
              <a:buClr>
                <a:srgbClr val="6C6463"/>
              </a:buClr>
              <a:buSzPct val="100000"/>
              <a:buFont typeface="Arial"/>
              <a:buChar char="•"/>
              <a:defRPr sz="1600" b="0" i="0" u="none" strike="noStrike" cap="none">
                <a:solidFill>
                  <a:srgbClr val="6C6463"/>
                </a:solidFill>
                <a:latin typeface="Cabin"/>
                <a:ea typeface="Cabin"/>
                <a:cs typeface="Cabin"/>
                <a:sym typeface="Cabin"/>
              </a:defRPr>
            </a:lvl3pPr>
            <a:lvl4pPr marL="1146175" marR="0" lvl="3" indent="-53975" algn="l" rtl="0">
              <a:lnSpc>
                <a:spcPct val="100000"/>
              </a:lnSpc>
              <a:spcBef>
                <a:spcPts val="280"/>
              </a:spcBef>
              <a:spcAft>
                <a:spcPts val="0"/>
              </a:spcAft>
              <a:buClr>
                <a:srgbClr val="6C6463"/>
              </a:buClr>
              <a:buSzPct val="100000"/>
              <a:buFont typeface="Arial"/>
              <a:buChar char="–"/>
              <a:defRPr sz="1400" b="0" i="0" u="none" strike="noStrike" cap="none">
                <a:solidFill>
                  <a:srgbClr val="6C6463"/>
                </a:solidFill>
                <a:latin typeface="Cabin"/>
                <a:ea typeface="Cabin"/>
                <a:cs typeface="Cabin"/>
                <a:sym typeface="Cabin"/>
              </a:defRPr>
            </a:lvl4pPr>
            <a:lvl5pPr marL="1255712" marR="0" lvl="4" indent="-61912" algn="l" rtl="0">
              <a:lnSpc>
                <a:spcPct val="100000"/>
              </a:lnSpc>
              <a:spcBef>
                <a:spcPts val="280"/>
              </a:spcBef>
              <a:spcAft>
                <a:spcPts val="0"/>
              </a:spcAft>
              <a:buClr>
                <a:srgbClr val="FFFFFF"/>
              </a:buClr>
              <a:buSzPct val="100000"/>
              <a:buFont typeface="Arial"/>
              <a:buChar char="»"/>
              <a:defRPr sz="1400" b="0" i="0" u="none" strike="noStrike" cap="none">
                <a:solidFill>
                  <a:srgbClr val="FFFFFF"/>
                </a:solidFill>
                <a:latin typeface="Cabin"/>
                <a:ea typeface="Cabin"/>
                <a:cs typeface="Cabin"/>
                <a:sym typeface="Cabin"/>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8" name="Shape 288"/>
          <p:cNvSpPr txBox="1">
            <a:spLocks noGrp="1"/>
          </p:cNvSpPr>
          <p:nvPr>
            <p:ph type="body" idx="2"/>
          </p:nvPr>
        </p:nvSpPr>
        <p:spPr>
          <a:xfrm>
            <a:off x="5445149" y="1438740"/>
            <a:ext cx="3279599" cy="3357025"/>
          </a:xfrm>
          <a:prstGeom prst="rect">
            <a:avLst/>
          </a:prstGeom>
          <a:noFill/>
          <a:ln>
            <a:noFill/>
          </a:ln>
        </p:spPr>
        <p:txBody>
          <a:bodyPr lIns="91425" tIns="91425" rIns="91425" bIns="91425" anchor="t" anchorCtr="0"/>
          <a:lstStyle>
            <a:lvl1pPr marL="171450" marR="0" lvl="0" indent="-82550" algn="l" rtl="0">
              <a:lnSpc>
                <a:spcPct val="100000"/>
              </a:lnSpc>
              <a:spcBef>
                <a:spcPts val="0"/>
              </a:spcBef>
              <a:spcAft>
                <a:spcPts val="800"/>
              </a:spcAft>
              <a:buClr>
                <a:srgbClr val="6C6463"/>
              </a:buClr>
              <a:buSzPct val="100000"/>
              <a:buFont typeface="Arial"/>
              <a:buChar char="•"/>
              <a:defRPr sz="1400" b="0" i="0" u="none" strike="noStrike" cap="none">
                <a:solidFill>
                  <a:srgbClr val="6C6463"/>
                </a:solidFill>
                <a:latin typeface="Cabin"/>
                <a:ea typeface="Cabin"/>
                <a:cs typeface="Cabin"/>
                <a:sym typeface="Cabin"/>
              </a:defRPr>
            </a:lvl1pPr>
            <a:lvl2pPr marL="684212" marR="0" lvl="1" indent="-36512" algn="l" rtl="0">
              <a:lnSpc>
                <a:spcPct val="100000"/>
              </a:lnSpc>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38100" algn="l" rtl="0">
              <a:lnSpc>
                <a:spcPct val="100000"/>
              </a:lnSpc>
              <a:spcBef>
                <a:spcPts val="320"/>
              </a:spcBef>
              <a:spcAft>
                <a:spcPts val="0"/>
              </a:spcAft>
              <a:buClr>
                <a:srgbClr val="6C6463"/>
              </a:buClr>
              <a:buSzPct val="100000"/>
              <a:buFont typeface="Arial"/>
              <a:buChar char="•"/>
              <a:defRPr sz="1600" b="0" i="0" u="none" strike="noStrike" cap="none">
                <a:solidFill>
                  <a:srgbClr val="6C6463"/>
                </a:solidFill>
                <a:latin typeface="Cabin"/>
                <a:ea typeface="Cabin"/>
                <a:cs typeface="Cabin"/>
                <a:sym typeface="Cabin"/>
              </a:defRPr>
            </a:lvl3pPr>
            <a:lvl4pPr marL="1146175" marR="0" lvl="3" indent="-53975" algn="l" rtl="0">
              <a:lnSpc>
                <a:spcPct val="100000"/>
              </a:lnSpc>
              <a:spcBef>
                <a:spcPts val="280"/>
              </a:spcBef>
              <a:spcAft>
                <a:spcPts val="0"/>
              </a:spcAft>
              <a:buClr>
                <a:srgbClr val="6C6463"/>
              </a:buClr>
              <a:buSzPct val="100000"/>
              <a:buFont typeface="Arial"/>
              <a:buChar char="–"/>
              <a:defRPr sz="1400" b="0" i="0" u="none" strike="noStrike" cap="none">
                <a:solidFill>
                  <a:srgbClr val="6C6463"/>
                </a:solidFill>
                <a:latin typeface="Cabin"/>
                <a:ea typeface="Cabin"/>
                <a:cs typeface="Cabin"/>
                <a:sym typeface="Cabin"/>
              </a:defRPr>
            </a:lvl4pPr>
            <a:lvl5pPr marL="1255712" marR="0" lvl="4" indent="-61912" algn="l" rtl="0">
              <a:lnSpc>
                <a:spcPct val="100000"/>
              </a:lnSpc>
              <a:spcBef>
                <a:spcPts val="280"/>
              </a:spcBef>
              <a:spcAft>
                <a:spcPts val="0"/>
              </a:spcAft>
              <a:buClr>
                <a:srgbClr val="FFFFFF"/>
              </a:buClr>
              <a:buSzPct val="100000"/>
              <a:buFont typeface="Arial"/>
              <a:buChar char="»"/>
              <a:defRPr sz="1400" b="0" i="0" u="none" strike="noStrike" cap="none">
                <a:solidFill>
                  <a:srgbClr val="FFFFFF"/>
                </a:solidFill>
                <a:latin typeface="Cabin"/>
                <a:ea typeface="Cabin"/>
                <a:cs typeface="Cabin"/>
                <a:sym typeface="Cabin"/>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9" name="Shape 289"/>
          <p:cNvSpPr txBox="1">
            <a:spLocks noGrp="1"/>
          </p:cNvSpPr>
          <p:nvPr>
            <p:ph type="title"/>
          </p:nvPr>
        </p:nvSpPr>
        <p:spPr>
          <a:xfrm>
            <a:off x="5445149" y="682922"/>
            <a:ext cx="3279599" cy="46177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BA0C2F"/>
              </a:buClr>
              <a:buFont typeface="Cabin"/>
              <a:buNone/>
              <a:defRPr sz="2400" b="0" i="0" u="none" strike="noStrike" cap="none">
                <a:solidFill>
                  <a:srgbClr val="BA0C2F"/>
                </a:solidFill>
                <a:latin typeface="Cabin"/>
                <a:ea typeface="Cabin"/>
                <a:cs typeface="Cabin"/>
                <a:sym typeface="Cabi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90" name="Shape 290"/>
          <p:cNvSpPr>
            <a:spLocks noGrp="1"/>
          </p:cNvSpPr>
          <p:nvPr>
            <p:ph type="pic" idx="3"/>
          </p:nvPr>
        </p:nvSpPr>
        <p:spPr>
          <a:xfrm>
            <a:off x="274959" y="269086"/>
            <a:ext cx="1081200" cy="1081106"/>
          </a:xfrm>
          <a:prstGeom prst="rect">
            <a:avLst/>
          </a:prstGeom>
          <a:noFill/>
          <a:ln>
            <a:noFill/>
          </a:ln>
        </p:spPr>
        <p:txBody>
          <a:bodyPr lIns="91425" tIns="91425" rIns="91425" bIns="91425" anchor="t" anchorCtr="0"/>
          <a:lstStyle>
            <a:lvl1pPr marL="230187" marR="0" lvl="0" indent="-26987" algn="l" rtl="0">
              <a:lnSpc>
                <a:spcPct val="100000"/>
              </a:lnSpc>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1pPr>
            <a:lvl2pPr marL="684212" marR="0" lvl="1" indent="-36512" algn="l" rtl="0">
              <a:lnSpc>
                <a:spcPct val="100000"/>
              </a:lnSpc>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 algn="l" rtl="0">
              <a:lnSpc>
                <a:spcPct val="100000"/>
              </a:lnSpc>
              <a:spcBef>
                <a:spcPts val="360"/>
              </a:spcBef>
              <a:spcAft>
                <a:spcPts val="0"/>
              </a:spcAft>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28575" algn="l" rtl="0">
              <a:lnSpc>
                <a:spcPct val="100000"/>
              </a:lnSpc>
              <a:spcBef>
                <a:spcPts val="320"/>
              </a:spcBef>
              <a:spcAft>
                <a:spcPts val="0"/>
              </a:spcAft>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61912" algn="l" rtl="0">
              <a:lnSpc>
                <a:spcPct val="100000"/>
              </a:lnSpc>
              <a:spcBef>
                <a:spcPts val="280"/>
              </a:spcBef>
              <a:spcAft>
                <a:spcPts val="0"/>
              </a:spcAft>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37199209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9781"/>
            <a:ext cx="7772400" cy="2938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40F2AB61-885F-41A1-849A-C49750AB10E6}" type="slidenum">
              <a:rPr lang="en-US" altLang="en-US"/>
              <a:pPr/>
              <a:t>‹#›</a:t>
            </a:fld>
            <a:endParaRPr lang="en-US" altLang="en-US" dirty="0"/>
          </a:p>
        </p:txBody>
      </p:sp>
      <p:sp>
        <p:nvSpPr>
          <p:cNvPr id="7" name="Rectangle 6"/>
          <p:cNvSpPr/>
          <p:nvPr userDrawn="1"/>
        </p:nvSpPr>
        <p:spPr bwMode="auto">
          <a:xfrm>
            <a:off x="76200" y="57609"/>
            <a:ext cx="2667000" cy="69130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endParaRPr>
          </a:p>
        </p:txBody>
      </p:sp>
      <p:sp>
        <p:nvSpPr>
          <p:cNvPr id="2" name="Title 1"/>
          <p:cNvSpPr>
            <a:spLocks noGrp="1"/>
          </p:cNvSpPr>
          <p:nvPr>
            <p:ph type="title"/>
          </p:nvPr>
        </p:nvSpPr>
        <p:spPr>
          <a:xfrm>
            <a:off x="685800" y="172826"/>
            <a:ext cx="7772400" cy="460869"/>
          </a:xfrm>
        </p:spPr>
        <p:txBody>
          <a:bodyPr/>
          <a:lstStyle/>
          <a:p>
            <a:r>
              <a:rPr lang="en-US"/>
              <a:t>Click to edit Master title style</a:t>
            </a:r>
          </a:p>
        </p:txBody>
      </p:sp>
    </p:spTree>
    <p:extLst>
      <p:ext uri="{BB962C8B-B14F-4D97-AF65-F5344CB8AC3E}">
        <p14:creationId xmlns:p14="http://schemas.microsoft.com/office/powerpoint/2010/main" val="973773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Cover - Full Photo">
    <p:bg>
      <p:bgPr>
        <a:solidFill>
          <a:schemeClr val="dk1"/>
        </a:solidFill>
        <a:effectLst/>
      </p:bgPr>
    </p:bg>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52400" y="153988"/>
            <a:ext cx="8839200" cy="4876924"/>
          </a:xfrm>
          <a:prstGeom prst="rect">
            <a:avLst/>
          </a:prstGeom>
          <a:noFill/>
          <a:ln>
            <a:noFill/>
          </a:ln>
        </p:spPr>
      </p:pic>
      <p:sp>
        <p:nvSpPr>
          <p:cNvPr id="14" name="Shape 14"/>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Font typeface="Source Sans Pro"/>
              <a:buNone/>
              <a:defRPr sz="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5" name="Shape 15"/>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Font typeface="Source Sans Pro"/>
              <a:buNone/>
              <a:defRPr sz="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6" name="Shape 16"/>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Source Sans Pro"/>
                <a:ea typeface="Source Sans Pro"/>
                <a:cs typeface="Source Sans Pro"/>
                <a:sym typeface="Source Sans Pro"/>
              </a:rPr>
              <a:pPr algn="r">
                <a:buSzPct val="25000"/>
              </a:pPr>
              <a:t>‹#›</a:t>
            </a:fld>
            <a:endParaRPr lang="en" sz="600">
              <a:solidFill>
                <a:srgbClr val="FFFFFF"/>
              </a:solidFill>
              <a:latin typeface="Source Sans Pro"/>
              <a:ea typeface="Source Sans Pro"/>
              <a:cs typeface="Source Sans Pro"/>
              <a:sym typeface="Source Sans Pro"/>
            </a:endParaRPr>
          </a:p>
        </p:txBody>
      </p:sp>
      <p:sp>
        <p:nvSpPr>
          <p:cNvPr id="17" name="Shape 17"/>
          <p:cNvSpPr txBox="1">
            <a:spLocks noGrp="1"/>
          </p:cNvSpPr>
          <p:nvPr>
            <p:ph type="ctrTitle"/>
          </p:nvPr>
        </p:nvSpPr>
        <p:spPr>
          <a:xfrm>
            <a:off x="685800" y="1601787"/>
            <a:ext cx="3886200" cy="1209932"/>
          </a:xfrm>
          <a:prstGeom prst="rect">
            <a:avLst/>
          </a:prstGeom>
          <a:noFill/>
          <a:ln>
            <a:noFill/>
          </a:ln>
        </p:spPr>
        <p:txBody>
          <a:bodyPr lIns="91425" tIns="91425" rIns="91425" bIns="91425" anchor="b" anchorCtr="0"/>
          <a:lstStyle>
            <a:lvl1pPr marL="0" marR="0" lvl="0" indent="0" algn="l" rtl="0">
              <a:spcBef>
                <a:spcPts val="0"/>
              </a:spcBef>
              <a:buClr>
                <a:schemeClr val="lt1"/>
              </a:buClr>
              <a:buNone/>
              <a:defRPr sz="2400" b="0"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685800" y="3135206"/>
            <a:ext cx="3429000" cy="1209932"/>
          </a:xfrm>
          <a:prstGeom prst="rect">
            <a:avLst/>
          </a:prstGeom>
          <a:noFill/>
          <a:ln>
            <a:noFill/>
          </a:ln>
        </p:spPr>
        <p:txBody>
          <a:bodyPr lIns="91425" tIns="91425" rIns="91425" bIns="91425" anchor="t" anchorCtr="0"/>
          <a:lstStyle>
            <a:lvl1pPr marL="0" marR="0" lvl="0" indent="0" algn="l" rtl="0">
              <a:spcBef>
                <a:spcPts val="0"/>
              </a:spcBef>
              <a:spcAft>
                <a:spcPts val="800"/>
              </a:spcAft>
              <a:buClr>
                <a:schemeClr val="lt1"/>
              </a:buClr>
              <a:buNone/>
              <a:defRPr sz="1600" b="0" i="0" u="none" strike="noStrike" cap="none">
                <a:solidFill>
                  <a:schemeClr val="lt1"/>
                </a:solidFill>
              </a:defRPr>
            </a:lvl1pPr>
            <a:lvl2pPr marL="457200" marR="0" lvl="1" indent="0" algn="ctr" rtl="0">
              <a:spcBef>
                <a:spcPts val="0"/>
              </a:spcBef>
              <a:spcAft>
                <a:spcPts val="800"/>
              </a:spcAft>
              <a:buClr>
                <a:srgbClr val="888888"/>
              </a:buClr>
              <a:buNone/>
              <a:defRPr sz="1600" b="0" i="0" u="none" strike="noStrike" cap="none">
                <a:solidFill>
                  <a:srgbClr val="888888"/>
                </a:solidFill>
              </a:defRPr>
            </a:lvl2pPr>
            <a:lvl3pPr marL="914400" marR="0" lvl="2" indent="0" algn="ctr" rtl="0">
              <a:spcBef>
                <a:spcPts val="360"/>
              </a:spcBef>
              <a:buClr>
                <a:srgbClr val="888888"/>
              </a:buClr>
              <a:buNone/>
              <a:defRPr sz="1800" b="0" i="0" u="none" strike="noStrike" cap="none">
                <a:solidFill>
                  <a:srgbClr val="888888"/>
                </a:solidFill>
              </a:defRPr>
            </a:lvl3pPr>
            <a:lvl4pPr marL="1371600" marR="0" lvl="3" indent="0" algn="ctr" rtl="0">
              <a:spcBef>
                <a:spcPts val="320"/>
              </a:spcBef>
              <a:buClr>
                <a:srgbClr val="888888"/>
              </a:buClr>
              <a:buNone/>
              <a:defRPr sz="1600" b="0" i="0" u="none" strike="noStrike" cap="none">
                <a:solidFill>
                  <a:srgbClr val="888888"/>
                </a:solidFill>
              </a:defRPr>
            </a:lvl4pPr>
            <a:lvl5pPr marL="1828800" marR="0" lvl="4" indent="0" algn="ctr" rtl="0">
              <a:spcBef>
                <a:spcPts val="280"/>
              </a:spcBef>
              <a:buClr>
                <a:srgbClr val="888888"/>
              </a:buClr>
              <a:buNone/>
              <a:defRPr sz="1400" b="0" i="0" u="none" strike="noStrike" cap="none">
                <a:solidFill>
                  <a:srgbClr val="888888"/>
                </a:solidFill>
              </a:defRPr>
            </a:lvl5pPr>
            <a:lvl6pPr marL="2286000" marR="0" lvl="5" indent="0" algn="ctr" rtl="0">
              <a:spcBef>
                <a:spcPts val="400"/>
              </a:spcBef>
              <a:buClr>
                <a:srgbClr val="888888"/>
              </a:buClr>
              <a:buNone/>
              <a:defRPr sz="2000" b="0" i="0" u="none" strike="noStrike" cap="none">
                <a:solidFill>
                  <a:srgbClr val="888888"/>
                </a:solidFill>
              </a:defRPr>
            </a:lvl6pPr>
            <a:lvl7pPr marL="2743200" marR="0" lvl="6" indent="0" algn="ctr" rtl="0">
              <a:spcBef>
                <a:spcPts val="400"/>
              </a:spcBef>
              <a:buClr>
                <a:srgbClr val="888888"/>
              </a:buClr>
              <a:buNone/>
              <a:defRPr sz="2000" b="0" i="0" u="none" strike="noStrike" cap="none">
                <a:solidFill>
                  <a:srgbClr val="888888"/>
                </a:solidFill>
              </a:defRPr>
            </a:lvl7pPr>
            <a:lvl8pPr marL="3200400" marR="0" lvl="7" indent="0" algn="ctr" rtl="0">
              <a:spcBef>
                <a:spcPts val="400"/>
              </a:spcBef>
              <a:buClr>
                <a:srgbClr val="888888"/>
              </a:buClr>
              <a:buNone/>
              <a:defRPr sz="2000" b="0" i="0" u="none" strike="noStrike" cap="none">
                <a:solidFill>
                  <a:srgbClr val="888888"/>
                </a:solidFill>
              </a:defRPr>
            </a:lvl8pPr>
            <a:lvl9pPr marL="3657600" marR="0" lvl="8" indent="0" algn="ctr" rtl="0">
              <a:spcBef>
                <a:spcPts val="400"/>
              </a:spcBef>
              <a:buClr>
                <a:srgbClr val="888888"/>
              </a:buClr>
              <a:buNone/>
              <a:defRPr sz="2000" b="0" i="0" u="none" strike="noStrike" cap="none">
                <a:solidFill>
                  <a:srgbClr val="888888"/>
                </a:solidFill>
              </a:defRPr>
            </a:lvl9pPr>
          </a:lstStyle>
          <a:p>
            <a:endParaRPr/>
          </a:p>
        </p:txBody>
      </p:sp>
      <p:cxnSp>
        <p:nvCxnSpPr>
          <p:cNvPr id="19" name="Shape 19"/>
          <p:cNvCxnSpPr/>
          <p:nvPr/>
        </p:nvCxnSpPr>
        <p:spPr>
          <a:xfrm>
            <a:off x="746760" y="2973387"/>
            <a:ext cx="320100" cy="0"/>
          </a:xfrm>
          <a:prstGeom prst="straightConnector1">
            <a:avLst/>
          </a:prstGeom>
          <a:noFill/>
          <a:ln w="19050" cap="flat" cmpd="sng">
            <a:solidFill>
              <a:srgbClr val="FFFFFF"/>
            </a:solidFill>
            <a:prstDash val="solid"/>
            <a:round/>
            <a:headEnd type="none" w="med" len="med"/>
            <a:tailEnd type="none" w="med" len="med"/>
          </a:ln>
        </p:spPr>
      </p:cxnSp>
      <p:sp>
        <p:nvSpPr>
          <p:cNvPr id="20" name="Shape 20"/>
          <p:cNvSpPr txBox="1">
            <a:spLocks noGrp="1"/>
          </p:cNvSpPr>
          <p:nvPr>
            <p:ph type="body" idx="2"/>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chemeClr val="lt1"/>
              </a:buClr>
              <a:buFont typeface="Arial"/>
              <a:buNone/>
              <a:defRPr sz="600" b="0" i="0" u="none" strike="noStrike" cap="none">
                <a:solidFill>
                  <a:schemeClr val="lt1"/>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pic>
        <p:nvPicPr>
          <p:cNvPr id="21" name="Shape 21" descr="USAID_Logo_White_v02.png"/>
          <p:cNvPicPr preferRelativeResize="0"/>
          <p:nvPr userDrawn="1"/>
        </p:nvPicPr>
        <p:blipFill rotWithShape="1">
          <a:blip r:embed="rId3">
            <a:alphaModFix/>
          </a:blip>
          <a:srcRect/>
          <a:stretch/>
        </p:blipFill>
        <p:spPr>
          <a:xfrm>
            <a:off x="683804" y="569925"/>
            <a:ext cx="1371600" cy="410972"/>
          </a:xfrm>
          <a:prstGeom prst="rect">
            <a:avLst/>
          </a:prstGeom>
          <a:noFill/>
          <a:ln>
            <a:noFill/>
          </a:ln>
        </p:spPr>
      </p:pic>
    </p:spTree>
    <p:extLst>
      <p:ext uri="{BB962C8B-B14F-4D97-AF65-F5344CB8AC3E}">
        <p14:creationId xmlns:p14="http://schemas.microsoft.com/office/powerpoint/2010/main" val="1742968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Divider - Full Red">
    <p:bg>
      <p:bgPr>
        <a:solidFill>
          <a:srgbClr val="BA0C2F"/>
        </a:solid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43000" y="534987"/>
            <a:ext cx="5486400" cy="461776"/>
          </a:xfrm>
          <a:prstGeom prst="rect">
            <a:avLst/>
          </a:prstGeom>
          <a:noFill/>
          <a:ln>
            <a:noFill/>
          </a:ln>
        </p:spPr>
        <p:txBody>
          <a:bodyPr lIns="91425" tIns="91425" rIns="91425" bIns="91425" anchor="t" anchorCtr="0"/>
          <a:lstStyle>
            <a:lvl1pPr marL="0" marR="0" lvl="0" indent="0" algn="l" rtl="0">
              <a:spcBef>
                <a:spcPts val="0"/>
              </a:spcBef>
              <a:buClr>
                <a:srgbClr val="FFFFFF"/>
              </a:buClr>
              <a:buFont typeface="Cabin"/>
              <a:buNone/>
              <a:defRPr sz="2400" b="0" i="0" u="none" strike="noStrike" cap="none">
                <a:solidFill>
                  <a:srgbClr val="FFFFFF"/>
                </a:solidFill>
                <a:latin typeface="Cabin"/>
                <a:ea typeface="Cabin"/>
                <a:cs typeface="Cabin"/>
                <a:sym typeface="Cabi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5" name="Shape 35"/>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6" name="Shape 36"/>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cxnSp>
        <p:nvCxnSpPr>
          <p:cNvPr id="37" name="Shape 37"/>
          <p:cNvCxnSpPr/>
          <p:nvPr/>
        </p:nvCxnSpPr>
        <p:spPr>
          <a:xfrm>
            <a:off x="746760" y="687386"/>
            <a:ext cx="320100" cy="0"/>
          </a:xfrm>
          <a:prstGeom prst="straightConnector1">
            <a:avLst/>
          </a:prstGeom>
          <a:noFill/>
          <a:ln w="1905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1308256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Red/Gray 1 Content + Bottom Photo">
    <p:bg>
      <p:bgPr>
        <a:solidFill>
          <a:srgbClr val="CFCDC9"/>
        </a:solidFill>
        <a:effectLst/>
      </p:bgPr>
    </p:bg>
    <p:spTree>
      <p:nvGrpSpPr>
        <p:cNvPr id="1" name="Shape 39"/>
        <p:cNvGrpSpPr/>
        <p:nvPr/>
      </p:nvGrpSpPr>
      <p:grpSpPr>
        <a:xfrm>
          <a:off x="0" y="0"/>
          <a:ext cx="0" cy="0"/>
          <a:chOff x="0" y="0"/>
          <a:chExt cx="0" cy="0"/>
        </a:xfrm>
      </p:grpSpPr>
      <p:sp>
        <p:nvSpPr>
          <p:cNvPr id="40" name="Shape 40"/>
          <p:cNvSpPr>
            <a:spLocks noGrp="1"/>
          </p:cNvSpPr>
          <p:nvPr>
            <p:ph type="pic" idx="2"/>
          </p:nvPr>
        </p:nvSpPr>
        <p:spPr>
          <a:xfrm>
            <a:off x="152400" y="2592387"/>
            <a:ext cx="8839200" cy="2440730"/>
          </a:xfrm>
          <a:prstGeom prst="rect">
            <a:avLst/>
          </a:prstGeom>
          <a:solidFill>
            <a:schemeClr val="lt1"/>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Source Sans Pro"/>
              <a:buNone/>
              <a:defRPr sz="1200" b="0" i="0" u="none" strike="noStrike" cap="none">
                <a:solidFill>
                  <a:srgbClr val="6C6463"/>
                </a:solidFill>
                <a:latin typeface="Source Sans Pro"/>
                <a:ea typeface="Source Sans Pro"/>
                <a:cs typeface="Source Sans Pro"/>
                <a:sym typeface="Source Sans Pro"/>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41" name="Shape 41"/>
          <p:cNvSpPr txBox="1">
            <a:spLocks noGrp="1"/>
          </p:cNvSpPr>
          <p:nvPr>
            <p:ph type="body" idx="1"/>
          </p:nvPr>
        </p:nvSpPr>
        <p:spPr>
          <a:xfrm>
            <a:off x="685800" y="1296986"/>
            <a:ext cx="7772400" cy="1143100"/>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42" name="Shape 42"/>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43" name="Shape 43"/>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44" name="Shape 44"/>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45" name="Shape 45"/>
          <p:cNvSpPr txBox="1">
            <a:spLocks noGrp="1"/>
          </p:cNvSpPr>
          <p:nvPr>
            <p:ph type="body" idx="3"/>
          </p:nvPr>
        </p:nvSpPr>
        <p:spPr>
          <a:xfrm rot="-5400000">
            <a:off x="7862380" y="3536940"/>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pic>
        <p:nvPicPr>
          <p:cNvPr id="46" name="Shape 46" descr="LEARN_White_Logo_Transparent.png"/>
          <p:cNvPicPr preferRelativeResize="0"/>
          <p:nvPr/>
        </p:nvPicPr>
        <p:blipFill>
          <a:blip r:embed="rId2">
            <a:alphaModFix/>
          </a:blip>
          <a:stretch>
            <a:fillRect/>
          </a:stretch>
        </p:blipFill>
        <p:spPr>
          <a:xfrm>
            <a:off x="7065887" y="4344987"/>
            <a:ext cx="1394175" cy="411000"/>
          </a:xfrm>
          <a:prstGeom prst="rect">
            <a:avLst/>
          </a:prstGeom>
          <a:noFill/>
          <a:ln>
            <a:noFill/>
          </a:ln>
        </p:spPr>
      </p:pic>
      <p:sp>
        <p:nvSpPr>
          <p:cNvPr id="47" name="Shape 47"/>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207310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Red/Gray 1 Content + Right Photo">
    <p:bg>
      <p:bgPr>
        <a:solidFill>
          <a:srgbClr val="CFCDC9"/>
        </a:solidFill>
        <a:effectLst/>
      </p:bgPr>
    </p:bg>
    <p:spTree>
      <p:nvGrpSpPr>
        <p:cNvPr id="1" name="Shape 48"/>
        <p:cNvGrpSpPr/>
        <p:nvPr/>
      </p:nvGrpSpPr>
      <p:grpSpPr>
        <a:xfrm>
          <a:off x="0" y="0"/>
          <a:ext cx="0" cy="0"/>
          <a:chOff x="0" y="0"/>
          <a:chExt cx="0" cy="0"/>
        </a:xfrm>
      </p:grpSpPr>
      <p:sp>
        <p:nvSpPr>
          <p:cNvPr id="49" name="Shape 49"/>
          <p:cNvSpPr>
            <a:spLocks noGrp="1"/>
          </p:cNvSpPr>
          <p:nvPr>
            <p:ph type="pic" idx="2"/>
          </p:nvPr>
        </p:nvSpPr>
        <p:spPr>
          <a:xfrm>
            <a:off x="4572000" y="153988"/>
            <a:ext cx="4419600" cy="4876924"/>
          </a:xfrm>
          <a:prstGeom prst="rect">
            <a:avLst/>
          </a:prstGeom>
          <a:solidFill>
            <a:srgbClr val="FFFFFF"/>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50" name="Shape 50"/>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1" name="Shape 51"/>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52" name="Shape 52"/>
          <p:cNvSpPr txBox="1">
            <a:spLocks noGrp="1"/>
          </p:cNvSpPr>
          <p:nvPr>
            <p:ph type="body" idx="1"/>
          </p:nvPr>
        </p:nvSpPr>
        <p:spPr>
          <a:xfrm>
            <a:off x="685800" y="1677986"/>
            <a:ext cx="3657600" cy="2819344"/>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53" name="Shape 53"/>
          <p:cNvSpPr txBox="1">
            <a:spLocks noGrp="1"/>
          </p:cNvSpPr>
          <p:nvPr>
            <p:ph type="body" idx="3"/>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54" name="Shape 54"/>
          <p:cNvSpPr txBox="1">
            <a:spLocks noGrp="1"/>
          </p:cNvSpPr>
          <p:nvPr>
            <p:ph type="title"/>
          </p:nvPr>
        </p:nvSpPr>
        <p:spPr>
          <a:xfrm>
            <a:off x="685800" y="678714"/>
            <a:ext cx="3657600" cy="831016"/>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5" name="Shape 55" descr="LEARN_White_Logo_Transparent.png"/>
          <p:cNvPicPr preferRelativeResize="0"/>
          <p:nvPr/>
        </p:nvPicPr>
        <p:blipFill>
          <a:blip r:embed="rId2">
            <a:alphaModFix/>
          </a:blip>
          <a:stretch>
            <a:fillRect/>
          </a:stretch>
        </p:blipFill>
        <p:spPr>
          <a:xfrm>
            <a:off x="7065887" y="4344987"/>
            <a:ext cx="1394175" cy="411000"/>
          </a:xfrm>
          <a:prstGeom prst="rect">
            <a:avLst/>
          </a:prstGeom>
          <a:noFill/>
          <a:ln>
            <a:noFill/>
          </a:ln>
        </p:spPr>
      </p:pic>
    </p:spTree>
    <p:extLst>
      <p:ext uri="{BB962C8B-B14F-4D97-AF65-F5344CB8AC3E}">
        <p14:creationId xmlns:p14="http://schemas.microsoft.com/office/powerpoint/2010/main" val="104636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7/28/2021</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latin typeface="Gill Sans MT" panose="020B0502020104020203" pitchFamily="34" charset="0"/>
              </a:rPr>
              <a:t>INTERVIEWER MANUAL</a:t>
            </a:r>
            <a:endParaRPr lang="en-US" dirty="0"/>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0966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ontact Info">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a:alphaModFix/>
          </a:blip>
          <a:srcRect/>
          <a:stretch/>
        </p:blipFill>
        <p:spPr>
          <a:xfrm>
            <a:off x="152400" y="153987"/>
            <a:ext cx="8839200" cy="4876924"/>
          </a:xfrm>
          <a:prstGeom prst="rect">
            <a:avLst/>
          </a:prstGeom>
          <a:noFill/>
          <a:ln>
            <a:noFill/>
          </a:ln>
        </p:spPr>
      </p:pic>
      <p:sp>
        <p:nvSpPr>
          <p:cNvPr id="81" name="Shape 81"/>
          <p:cNvSpPr txBox="1">
            <a:spLocks noGrp="1"/>
          </p:cNvSpPr>
          <p:nvPr>
            <p:ph type="body" idx="1"/>
          </p:nvPr>
        </p:nvSpPr>
        <p:spPr>
          <a:xfrm rot="-5400000">
            <a:off x="7862380"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2" name="Shape 82"/>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3" name="Shape 83"/>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pic>
        <p:nvPicPr>
          <p:cNvPr id="84" name="Shape 84" descr="USAID_Logo_White_v02.png"/>
          <p:cNvPicPr preferRelativeResize="0"/>
          <p:nvPr/>
        </p:nvPicPr>
        <p:blipFill rotWithShape="1">
          <a:blip r:embed="rId3">
            <a:alphaModFix/>
          </a:blip>
          <a:srcRect/>
          <a:stretch/>
        </p:blipFill>
        <p:spPr>
          <a:xfrm>
            <a:off x="683804" y="4344986"/>
            <a:ext cx="1371600" cy="410972"/>
          </a:xfrm>
          <a:prstGeom prst="rect">
            <a:avLst/>
          </a:prstGeom>
          <a:noFill/>
          <a:ln>
            <a:noFill/>
          </a:ln>
        </p:spPr>
      </p:pic>
      <p:sp>
        <p:nvSpPr>
          <p:cNvPr id="85" name="Shape 85"/>
          <p:cNvSpPr txBox="1">
            <a:spLocks noGrp="1"/>
          </p:cNvSpPr>
          <p:nvPr>
            <p:ph type="subTitle" idx="2"/>
          </p:nvPr>
        </p:nvSpPr>
        <p:spPr>
          <a:xfrm>
            <a:off x="685800" y="3135206"/>
            <a:ext cx="3429000" cy="1209932"/>
          </a:xfrm>
          <a:prstGeom prst="rect">
            <a:avLst/>
          </a:prstGeom>
          <a:noFill/>
          <a:ln>
            <a:noFill/>
          </a:ln>
        </p:spPr>
        <p:txBody>
          <a:bodyPr lIns="91425" tIns="91425" rIns="91425" bIns="91425" anchor="t" anchorCtr="0"/>
          <a:lstStyle>
            <a:lvl1pPr marL="0" marR="0" lvl="0" indent="0" algn="l" rtl="0">
              <a:spcBef>
                <a:spcPts val="0"/>
              </a:spcBef>
              <a:spcAft>
                <a:spcPts val="800"/>
              </a:spcAft>
              <a:buClr>
                <a:schemeClr val="lt1"/>
              </a:buClr>
              <a:buNone/>
              <a:defRPr sz="1600" b="0" i="0" u="none" strike="noStrike" cap="none">
                <a:solidFill>
                  <a:schemeClr val="lt1"/>
                </a:solidFill>
              </a:defRPr>
            </a:lvl1pPr>
            <a:lvl2pPr marL="457200" marR="0" lvl="1" indent="0" algn="ctr" rtl="0">
              <a:spcBef>
                <a:spcPts val="0"/>
              </a:spcBef>
              <a:spcAft>
                <a:spcPts val="800"/>
              </a:spcAft>
              <a:buClr>
                <a:srgbClr val="888888"/>
              </a:buClr>
              <a:buFont typeface="Arial"/>
              <a:buNone/>
              <a:defRPr sz="1600" b="0" i="0" u="none" strike="noStrike" cap="none">
                <a:solidFill>
                  <a:srgbClr val="888888"/>
                </a:solidFill>
                <a:latin typeface="Cabin"/>
                <a:ea typeface="Cabin"/>
                <a:cs typeface="Cabin"/>
                <a:sym typeface="Cabin"/>
              </a:defRPr>
            </a:lvl2pPr>
            <a:lvl3pPr marL="914400" marR="0" lvl="2" indent="0" algn="ctr" rtl="0">
              <a:spcBef>
                <a:spcPts val="360"/>
              </a:spcBef>
              <a:buClr>
                <a:srgbClr val="888888"/>
              </a:buClr>
              <a:buFont typeface="Arial"/>
              <a:buNone/>
              <a:defRPr sz="1800" b="0" i="0" u="none" strike="noStrike" cap="none">
                <a:solidFill>
                  <a:srgbClr val="888888"/>
                </a:solidFill>
                <a:latin typeface="Cabin"/>
                <a:ea typeface="Cabin"/>
                <a:cs typeface="Cabin"/>
                <a:sym typeface="Cabin"/>
              </a:defRPr>
            </a:lvl3pPr>
            <a:lvl4pPr marL="1371600" marR="0" lvl="3" indent="0" algn="ctr" rtl="0">
              <a:spcBef>
                <a:spcPts val="320"/>
              </a:spcBef>
              <a:buClr>
                <a:srgbClr val="888888"/>
              </a:buClr>
              <a:buFont typeface="Arial"/>
              <a:buNone/>
              <a:defRPr sz="1600" b="0" i="0" u="none" strike="noStrike" cap="none">
                <a:solidFill>
                  <a:srgbClr val="888888"/>
                </a:solidFill>
                <a:latin typeface="Cabin"/>
                <a:ea typeface="Cabin"/>
                <a:cs typeface="Cabin"/>
                <a:sym typeface="Cabin"/>
              </a:defRPr>
            </a:lvl4pPr>
            <a:lvl5pPr marL="1828800" marR="0" lvl="4" indent="0" algn="ctr" rtl="0">
              <a:spcBef>
                <a:spcPts val="280"/>
              </a:spcBef>
              <a:buClr>
                <a:srgbClr val="888888"/>
              </a:buClr>
              <a:buFont typeface="Arial"/>
              <a:buNone/>
              <a:defRPr sz="1400" b="0" i="0" u="none" strike="noStrike" cap="none">
                <a:solidFill>
                  <a:srgbClr val="888888"/>
                </a:solidFill>
                <a:latin typeface="Cabin"/>
                <a:ea typeface="Cabin"/>
                <a:cs typeface="Cabin"/>
                <a:sym typeface="Cabin"/>
              </a:defRPr>
            </a:lvl5pPr>
            <a:lvl6pPr marL="2286000" marR="0" lvl="5"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6pPr>
            <a:lvl7pPr marL="2743200" marR="0" lvl="6"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7pPr>
            <a:lvl8pPr marL="3200400" marR="0" lvl="7"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8pPr>
            <a:lvl9pPr marL="3657600" marR="0" lvl="8"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86" name="Shape 86"/>
          <p:cNvCxnSpPr/>
          <p:nvPr/>
        </p:nvCxnSpPr>
        <p:spPr>
          <a:xfrm>
            <a:off x="746760" y="2973387"/>
            <a:ext cx="320100" cy="0"/>
          </a:xfrm>
          <a:prstGeom prst="straightConnector1">
            <a:avLst/>
          </a:prstGeom>
          <a:noFill/>
          <a:ln w="1905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146276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Red/Gray 1 Content">
    <p:bg>
      <p:bgPr>
        <a:solidFill>
          <a:schemeClr val="lt1"/>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5" name="Shape 105"/>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6" name="Shape 106"/>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07" name="Shape 107"/>
          <p:cNvSpPr txBox="1">
            <a:spLocks noGrp="1"/>
          </p:cNvSpPr>
          <p:nvPr>
            <p:ph type="title"/>
          </p:nvPr>
        </p:nvSpPr>
        <p:spPr>
          <a:xfrm>
            <a:off x="686104" y="682922"/>
            <a:ext cx="7772400" cy="461776"/>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a:off x="685800" y="1296986"/>
            <a:ext cx="7772400" cy="3200378"/>
          </a:xfrm>
          <a:prstGeom prst="rect">
            <a:avLst/>
          </a:prstGeom>
          <a:noFill/>
          <a:ln>
            <a:noFill/>
          </a:ln>
        </p:spPr>
        <p:txBody>
          <a:bodyPr lIns="91425" tIns="91425" rIns="91425" bIns="91425" anchor="t" anchorCtr="0"/>
          <a:lstStyle>
            <a:lvl1pPr marL="230187" marR="0" lvl="0" indent="-128587" algn="l" rtl="0">
              <a:lnSpc>
                <a:spcPct val="100000"/>
              </a:lnSpc>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6C6463"/>
              </a:buClr>
              <a:buSzPct val="100000"/>
              <a:buChar char="»"/>
              <a:defRPr sz="1400" b="0" i="0" u="none" strike="noStrike" cap="none">
                <a:solidFill>
                  <a:srgbClr val="6C6463"/>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Tree>
    <p:extLst>
      <p:ext uri="{BB962C8B-B14F-4D97-AF65-F5344CB8AC3E}">
        <p14:creationId xmlns:p14="http://schemas.microsoft.com/office/powerpoint/2010/main" val="8934773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Red/Gray 2 Content">
    <p:bg>
      <p:bgPr>
        <a:solidFill>
          <a:schemeClr val="lt1"/>
        </a:solidFill>
        <a:effectLst/>
      </p:bgPr>
    </p:bg>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6104" y="1296986"/>
            <a:ext cx="38097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6C6463"/>
              </a:buClr>
              <a:buSzPct val="100000"/>
              <a:buChar char="»"/>
              <a:defRPr sz="1600" b="0" i="0" u="none" strike="noStrike" cap="none">
                <a:solidFill>
                  <a:srgbClr val="6C6463"/>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12" name="Shape 112"/>
          <p:cNvSpPr txBox="1">
            <a:spLocks noGrp="1"/>
          </p:cNvSpPr>
          <p:nvPr>
            <p:ph type="body" idx="2"/>
          </p:nvPr>
        </p:nvSpPr>
        <p:spPr>
          <a:xfrm>
            <a:off x="4648200" y="1296986"/>
            <a:ext cx="3810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6C6463"/>
              </a:buClr>
              <a:buSzPct val="100000"/>
              <a:buChar char="»"/>
              <a:defRPr sz="1600" b="0" i="0" u="none" strike="noStrike" cap="none">
                <a:solidFill>
                  <a:srgbClr val="6C6463"/>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13" name="Shape 113"/>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14" name="Shape 114"/>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15" name="Shape 115"/>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16" name="Shape 116"/>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402185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Red/Gray 3 Content">
    <p:bg>
      <p:bgPr>
        <a:solidFill>
          <a:schemeClr val="lt1"/>
        </a:solidFill>
        <a:effectLst/>
      </p:bgPr>
    </p:bg>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6104" y="1296986"/>
            <a:ext cx="2514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20" name="Shape 120"/>
          <p:cNvSpPr txBox="1">
            <a:spLocks noGrp="1"/>
          </p:cNvSpPr>
          <p:nvPr>
            <p:ph type="body" idx="2"/>
          </p:nvPr>
        </p:nvSpPr>
        <p:spPr>
          <a:xfrm>
            <a:off x="5943600"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21" name="Shape 121"/>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22" name="Shape 122"/>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23" name="Shape 123"/>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24" name="Shape 124"/>
          <p:cNvSpPr txBox="1">
            <a:spLocks noGrp="1"/>
          </p:cNvSpPr>
          <p:nvPr>
            <p:ph type="body" idx="3"/>
          </p:nvPr>
        </p:nvSpPr>
        <p:spPr>
          <a:xfrm>
            <a:off x="3314548"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25" name="Shape 125"/>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BA0C2F"/>
              </a:buClr>
              <a:buNone/>
              <a:defRPr sz="2400" b="0" i="0" u="none" strike="noStrike" cap="none">
                <a:solidFill>
                  <a:srgbClr val="BA0C2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9071595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Red/Gray 1 Content + Bottom Photo">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1296986"/>
            <a:ext cx="7772400" cy="1143100"/>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FFFFFF"/>
              </a:buClr>
              <a:buSzPct val="100000"/>
              <a:buFont typeface="Arial"/>
              <a:buChar char="»"/>
              <a:defRPr sz="1400" b="0" i="0" u="none" strike="noStrike" cap="none">
                <a:solidFill>
                  <a:srgbClr val="FFFFFF"/>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29" name="Shape 129"/>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0" name="Shape 130"/>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1" name="Shape 131"/>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132" name="Shape 132"/>
          <p:cNvSpPr txBox="1">
            <a:spLocks noGrp="1"/>
          </p:cNvSpPr>
          <p:nvPr>
            <p:ph type="body" idx="2"/>
          </p:nvPr>
        </p:nvSpPr>
        <p:spPr>
          <a:xfrm rot="-5400000">
            <a:off x="7862380" y="3536940"/>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33" name="Shape 133"/>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BA0C2F"/>
              </a:buClr>
              <a:buFont typeface="Cabin"/>
              <a:buNone/>
              <a:defRPr sz="2400" b="0" i="0" u="none" strike="noStrike" cap="none">
                <a:solidFill>
                  <a:srgbClr val="BA0C2F"/>
                </a:solidFill>
                <a:latin typeface="Cabin"/>
                <a:ea typeface="Cabin"/>
                <a:cs typeface="Cabin"/>
                <a:sym typeface="Cabi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34" name="Shape 134" descr="LEARN_White_Logo_Transparent.png"/>
          <p:cNvPicPr preferRelativeResize="0"/>
          <p:nvPr/>
        </p:nvPicPr>
        <p:blipFill>
          <a:blip r:embed="rId2">
            <a:alphaModFix/>
          </a:blip>
          <a:stretch>
            <a:fillRect/>
          </a:stretch>
        </p:blipFill>
        <p:spPr>
          <a:xfrm>
            <a:off x="7834814" y="4757200"/>
            <a:ext cx="631369" cy="186124"/>
          </a:xfrm>
          <a:prstGeom prst="rect">
            <a:avLst/>
          </a:prstGeom>
          <a:noFill/>
          <a:ln>
            <a:noFill/>
          </a:ln>
        </p:spPr>
      </p:pic>
      <p:sp>
        <p:nvSpPr>
          <p:cNvPr id="135" name="Shape 135"/>
          <p:cNvSpPr>
            <a:spLocks noGrp="1"/>
          </p:cNvSpPr>
          <p:nvPr>
            <p:ph type="pic" idx="3"/>
          </p:nvPr>
        </p:nvSpPr>
        <p:spPr>
          <a:xfrm>
            <a:off x="152400" y="2592386"/>
            <a:ext cx="8839200" cy="2440428"/>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2693920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_Cover - Full Red">
    <p:bg>
      <p:bgPr>
        <a:solidFill>
          <a:srgbClr val="002F6C"/>
        </a:solidFill>
        <a:effectLst/>
      </p:bgPr>
    </p:bg>
    <p:spTree>
      <p:nvGrpSpPr>
        <p:cNvPr id="1" name="Shape 152"/>
        <p:cNvGrpSpPr/>
        <p:nvPr/>
      </p:nvGrpSpPr>
      <p:grpSpPr>
        <a:xfrm>
          <a:off x="0" y="0"/>
          <a:ext cx="0" cy="0"/>
          <a:chOff x="0" y="0"/>
          <a:chExt cx="0" cy="0"/>
        </a:xfrm>
      </p:grpSpPr>
      <p:sp>
        <p:nvSpPr>
          <p:cNvPr id="153" name="Shape 153"/>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Font typeface="Source Sans Pro"/>
              <a:buNone/>
              <a:defRPr sz="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54" name="Shape 154"/>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Source Sans Pro"/>
                <a:ea typeface="Source Sans Pro"/>
                <a:cs typeface="Source Sans Pro"/>
                <a:sym typeface="Source Sans Pro"/>
              </a:rPr>
              <a:pPr algn="r">
                <a:buSzPct val="25000"/>
              </a:pPr>
              <a:t>‹#›</a:t>
            </a:fld>
            <a:endParaRPr lang="en" sz="600">
              <a:solidFill>
                <a:srgbClr val="FFFFFF"/>
              </a:solidFill>
              <a:latin typeface="Source Sans Pro"/>
              <a:ea typeface="Source Sans Pro"/>
              <a:cs typeface="Source Sans Pro"/>
              <a:sym typeface="Source Sans Pro"/>
            </a:endParaRPr>
          </a:p>
        </p:txBody>
      </p:sp>
      <p:pic>
        <p:nvPicPr>
          <p:cNvPr id="155" name="Shape 155" descr="USAID_Logo_White_v02.png"/>
          <p:cNvPicPr preferRelativeResize="0"/>
          <p:nvPr/>
        </p:nvPicPr>
        <p:blipFill rotWithShape="1">
          <a:blip r:embed="rId2">
            <a:alphaModFix/>
          </a:blip>
          <a:srcRect/>
          <a:stretch/>
        </p:blipFill>
        <p:spPr>
          <a:xfrm>
            <a:off x="683804" y="569925"/>
            <a:ext cx="1371600" cy="410972"/>
          </a:xfrm>
          <a:prstGeom prst="rect">
            <a:avLst/>
          </a:prstGeom>
          <a:noFill/>
          <a:ln>
            <a:noFill/>
          </a:ln>
        </p:spPr>
      </p:pic>
      <p:sp>
        <p:nvSpPr>
          <p:cNvPr id="156" name="Shape 156"/>
          <p:cNvSpPr txBox="1">
            <a:spLocks noGrp="1"/>
          </p:cNvSpPr>
          <p:nvPr>
            <p:ph type="ctrTitle"/>
          </p:nvPr>
        </p:nvSpPr>
        <p:spPr>
          <a:xfrm>
            <a:off x="685800" y="1601787"/>
            <a:ext cx="3886200" cy="1209932"/>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Source Sans Pro"/>
              <a:buNone/>
              <a:defRPr sz="2400" b="0" i="0" u="none" strike="noStrike" cap="none">
                <a:solidFill>
                  <a:schemeClr val="lt1"/>
                </a:solidFill>
                <a:latin typeface="Source Sans Pro"/>
                <a:ea typeface="Source Sans Pro"/>
                <a:cs typeface="Source Sans Pro"/>
                <a:sym typeface="Source Sans Pro"/>
              </a:defRPr>
            </a:lvl1pPr>
            <a:lvl2pPr lvl="1" indent="0">
              <a:spcBef>
                <a:spcPts val="0"/>
              </a:spcBef>
              <a:buFont typeface="Source Sans Pro"/>
              <a:buNone/>
              <a:defRPr sz="1800">
                <a:latin typeface="Source Sans Pro"/>
                <a:ea typeface="Source Sans Pro"/>
                <a:cs typeface="Source Sans Pro"/>
                <a:sym typeface="Source Sans Pro"/>
              </a:defRPr>
            </a:lvl2pPr>
            <a:lvl3pPr lvl="2" indent="0">
              <a:spcBef>
                <a:spcPts val="0"/>
              </a:spcBef>
              <a:buFont typeface="Source Sans Pro"/>
              <a:buNone/>
              <a:defRPr sz="1800">
                <a:latin typeface="Source Sans Pro"/>
                <a:ea typeface="Source Sans Pro"/>
                <a:cs typeface="Source Sans Pro"/>
                <a:sym typeface="Source Sans Pro"/>
              </a:defRPr>
            </a:lvl3pPr>
            <a:lvl4pPr lvl="3" indent="0">
              <a:spcBef>
                <a:spcPts val="0"/>
              </a:spcBef>
              <a:buFont typeface="Source Sans Pro"/>
              <a:buNone/>
              <a:defRPr sz="1800">
                <a:latin typeface="Source Sans Pro"/>
                <a:ea typeface="Source Sans Pro"/>
                <a:cs typeface="Source Sans Pro"/>
                <a:sym typeface="Source Sans Pro"/>
              </a:defRPr>
            </a:lvl4pPr>
            <a:lvl5pPr lvl="4" indent="0">
              <a:spcBef>
                <a:spcPts val="0"/>
              </a:spcBef>
              <a:buFont typeface="Source Sans Pro"/>
              <a:buNone/>
              <a:defRPr sz="1800">
                <a:latin typeface="Source Sans Pro"/>
                <a:ea typeface="Source Sans Pro"/>
                <a:cs typeface="Source Sans Pro"/>
                <a:sym typeface="Source Sans Pro"/>
              </a:defRPr>
            </a:lvl5pPr>
            <a:lvl6pPr lvl="5" indent="0">
              <a:spcBef>
                <a:spcPts val="0"/>
              </a:spcBef>
              <a:buFont typeface="Source Sans Pro"/>
              <a:buNone/>
              <a:defRPr sz="1800">
                <a:latin typeface="Source Sans Pro"/>
                <a:ea typeface="Source Sans Pro"/>
                <a:cs typeface="Source Sans Pro"/>
                <a:sym typeface="Source Sans Pro"/>
              </a:defRPr>
            </a:lvl6pPr>
            <a:lvl7pPr lvl="6" indent="0">
              <a:spcBef>
                <a:spcPts val="0"/>
              </a:spcBef>
              <a:buFont typeface="Source Sans Pro"/>
              <a:buNone/>
              <a:defRPr sz="1800">
                <a:latin typeface="Source Sans Pro"/>
                <a:ea typeface="Source Sans Pro"/>
                <a:cs typeface="Source Sans Pro"/>
                <a:sym typeface="Source Sans Pro"/>
              </a:defRPr>
            </a:lvl7pPr>
            <a:lvl8pPr lvl="7" indent="0">
              <a:spcBef>
                <a:spcPts val="0"/>
              </a:spcBef>
              <a:buFont typeface="Source Sans Pro"/>
              <a:buNone/>
              <a:defRPr sz="1800">
                <a:latin typeface="Source Sans Pro"/>
                <a:ea typeface="Source Sans Pro"/>
                <a:cs typeface="Source Sans Pro"/>
                <a:sym typeface="Source Sans Pro"/>
              </a:defRPr>
            </a:lvl8pPr>
            <a:lvl9pPr lvl="8" indent="0">
              <a:spcBef>
                <a:spcPts val="0"/>
              </a:spcBef>
              <a:buFont typeface="Source Sans Pro"/>
              <a:buNone/>
              <a:defRPr sz="1800">
                <a:latin typeface="Source Sans Pro"/>
                <a:ea typeface="Source Sans Pro"/>
                <a:cs typeface="Source Sans Pro"/>
                <a:sym typeface="Source Sans Pro"/>
              </a:defRPr>
            </a:lvl9pPr>
          </a:lstStyle>
          <a:p>
            <a:endParaRPr/>
          </a:p>
        </p:txBody>
      </p:sp>
      <p:sp>
        <p:nvSpPr>
          <p:cNvPr id="157" name="Shape 157"/>
          <p:cNvSpPr txBox="1">
            <a:spLocks noGrp="1"/>
          </p:cNvSpPr>
          <p:nvPr>
            <p:ph type="subTitle" idx="1"/>
          </p:nvPr>
        </p:nvSpPr>
        <p:spPr>
          <a:xfrm>
            <a:off x="685800" y="3135206"/>
            <a:ext cx="3429000" cy="1209932"/>
          </a:xfrm>
          <a:prstGeom prst="rect">
            <a:avLst/>
          </a:prstGeom>
          <a:noFill/>
          <a:ln>
            <a:noFill/>
          </a:ln>
        </p:spPr>
        <p:txBody>
          <a:bodyPr lIns="91425" tIns="91425" rIns="91425" bIns="91425" anchor="t" anchorCtr="0"/>
          <a:lstStyle>
            <a:lvl1pPr marL="0" marR="0" lvl="0" indent="0" algn="l" rtl="0">
              <a:spcBef>
                <a:spcPts val="0"/>
              </a:spcBef>
              <a:spcAft>
                <a:spcPts val="800"/>
              </a:spcAft>
              <a:buClr>
                <a:schemeClr val="lt1"/>
              </a:buClr>
              <a:buFont typeface="Source Sans Pro"/>
              <a:buNone/>
              <a:defRPr sz="1600" b="0" i="0" u="none" strike="noStrike" cap="none">
                <a:solidFill>
                  <a:schemeClr val="lt1"/>
                </a:solidFill>
                <a:latin typeface="Source Sans Pro"/>
                <a:ea typeface="Source Sans Pro"/>
                <a:cs typeface="Source Sans Pro"/>
                <a:sym typeface="Source Sans Pro"/>
              </a:defRPr>
            </a:lvl1pPr>
            <a:lvl2pPr marL="457200" marR="0" lvl="1" indent="0" algn="ctr" rtl="0">
              <a:spcBef>
                <a:spcPts val="0"/>
              </a:spcBef>
              <a:spcAft>
                <a:spcPts val="800"/>
              </a:spcAft>
              <a:buClr>
                <a:srgbClr val="888888"/>
              </a:buClr>
              <a:buFont typeface="Source Sans Pro"/>
              <a:buNone/>
              <a:defRPr sz="16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360"/>
              </a:spcBef>
              <a:buClr>
                <a:srgbClr val="888888"/>
              </a:buClr>
              <a:buFont typeface="Source Sans Pro"/>
              <a:buNone/>
              <a:defRPr sz="18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320"/>
              </a:spcBef>
              <a:buClr>
                <a:srgbClr val="888888"/>
              </a:buClr>
              <a:buFont typeface="Source Sans Pro"/>
              <a:buNone/>
              <a:defRPr sz="16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280"/>
              </a:spcBef>
              <a:buClr>
                <a:srgbClr val="888888"/>
              </a:buClr>
              <a:buFont typeface="Source Sans Pro"/>
              <a:buNone/>
              <a:defRPr sz="14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400"/>
              </a:spcBef>
              <a:buClr>
                <a:srgbClr val="888888"/>
              </a:buClr>
              <a:buFont typeface="Source Sans Pro"/>
              <a:buNone/>
              <a:defRPr sz="2000" b="0" i="0" u="none" strike="noStrike" cap="none">
                <a:solidFill>
                  <a:srgbClr val="888888"/>
                </a:solidFill>
                <a:latin typeface="Source Sans Pro"/>
                <a:ea typeface="Source Sans Pro"/>
                <a:cs typeface="Source Sans Pro"/>
                <a:sym typeface="Source Sans Pro"/>
              </a:defRPr>
            </a:lvl6pPr>
            <a:lvl7pPr marL="2743200" marR="0" lvl="6" indent="0" algn="ctr" rtl="0">
              <a:spcBef>
                <a:spcPts val="400"/>
              </a:spcBef>
              <a:buClr>
                <a:srgbClr val="888888"/>
              </a:buClr>
              <a:buFont typeface="Source Sans Pro"/>
              <a:buNone/>
              <a:defRPr sz="2000" b="0" i="0" u="none" strike="noStrike" cap="none">
                <a:solidFill>
                  <a:srgbClr val="888888"/>
                </a:solidFill>
                <a:latin typeface="Source Sans Pro"/>
                <a:ea typeface="Source Sans Pro"/>
                <a:cs typeface="Source Sans Pro"/>
                <a:sym typeface="Source Sans Pro"/>
              </a:defRPr>
            </a:lvl7pPr>
            <a:lvl8pPr marL="3200400" marR="0" lvl="7" indent="0" algn="ctr" rtl="0">
              <a:spcBef>
                <a:spcPts val="400"/>
              </a:spcBef>
              <a:buClr>
                <a:srgbClr val="888888"/>
              </a:buClr>
              <a:buFont typeface="Source Sans Pro"/>
              <a:buNone/>
              <a:defRPr sz="2000" b="0" i="0" u="none" strike="noStrike" cap="none">
                <a:solidFill>
                  <a:srgbClr val="888888"/>
                </a:solidFill>
                <a:latin typeface="Source Sans Pro"/>
                <a:ea typeface="Source Sans Pro"/>
                <a:cs typeface="Source Sans Pro"/>
                <a:sym typeface="Source Sans Pro"/>
              </a:defRPr>
            </a:lvl8pPr>
            <a:lvl9pPr marL="3657600" marR="0" lvl="8" indent="0" algn="ctr" rtl="0">
              <a:spcBef>
                <a:spcPts val="400"/>
              </a:spcBef>
              <a:buClr>
                <a:srgbClr val="888888"/>
              </a:buClr>
              <a:buFont typeface="Source Sans Pro"/>
              <a:buNone/>
              <a:defRPr sz="2000" b="0" i="0" u="none" strike="noStrike" cap="none">
                <a:solidFill>
                  <a:srgbClr val="888888"/>
                </a:solidFill>
                <a:latin typeface="Source Sans Pro"/>
                <a:ea typeface="Source Sans Pro"/>
                <a:cs typeface="Source Sans Pro"/>
                <a:sym typeface="Source Sans Pro"/>
              </a:defRPr>
            </a:lvl9pPr>
          </a:lstStyle>
          <a:p>
            <a:endParaRPr/>
          </a:p>
        </p:txBody>
      </p:sp>
      <p:sp>
        <p:nvSpPr>
          <p:cNvPr id="159" name="Shape 159"/>
          <p:cNvSpPr txBox="1">
            <a:spLocks noGrp="1"/>
          </p:cNvSpPr>
          <p:nvPr>
            <p:ph type="dt" idx="10"/>
          </p:nvPr>
        </p:nvSpPr>
        <p:spPr>
          <a:xfrm>
            <a:off x="152400" y="4844638"/>
            <a:ext cx="2133600" cy="185981"/>
          </a:xfrm>
          <a:prstGeom prst="rect">
            <a:avLst/>
          </a:prstGeom>
          <a:noFill/>
          <a:ln>
            <a:noFill/>
          </a:ln>
        </p:spPr>
        <p:txBody>
          <a:bodyPr lIns="91425" tIns="91425" rIns="91425" bIns="91425" anchor="ctr" anchorCtr="0"/>
          <a:lstStyle>
            <a:lvl1pPr marL="0" marR="0" lvl="0" indent="0" algn="l" rtl="0">
              <a:spcBef>
                <a:spcPts val="0"/>
              </a:spcBef>
              <a:buFont typeface="Source Sans Pro"/>
              <a:buNone/>
              <a:defRPr sz="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4104497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Divider - Full Red">
    <p:bg>
      <p:bgPr>
        <a:solidFill>
          <a:srgbClr val="002F6C"/>
        </a:solidFill>
        <a:effectLst/>
      </p:bgPr>
    </p:bg>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1143000" y="534987"/>
            <a:ext cx="5486400" cy="461776"/>
          </a:xfrm>
          <a:prstGeom prst="rect">
            <a:avLst/>
          </a:prstGeom>
          <a:noFill/>
          <a:ln>
            <a:noFill/>
          </a:ln>
        </p:spPr>
        <p:txBody>
          <a:bodyPr lIns="91425" tIns="91425" rIns="91425" bIns="91425" anchor="t" anchorCtr="0"/>
          <a:lstStyle>
            <a:lvl1pPr marL="0" marR="0" lvl="0" indent="0" algn="l" rtl="0">
              <a:spcBef>
                <a:spcPts val="0"/>
              </a:spcBef>
              <a:buClr>
                <a:srgbClr val="FFFFFF"/>
              </a:buClr>
              <a:buNone/>
              <a:defRPr sz="2400" b="0" i="0" u="none" strike="noStrike" cap="none">
                <a:solidFill>
                  <a:srgbClr val="FFFFFF"/>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2" name="Shape 162"/>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3" name="Shape 163"/>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4" name="Shape 164"/>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pic>
        <p:nvPicPr>
          <p:cNvPr id="165" name="Shape 165" descr="USAID_Logo_White_v02.png"/>
          <p:cNvPicPr preferRelativeResize="0"/>
          <p:nvPr/>
        </p:nvPicPr>
        <p:blipFill rotWithShape="1">
          <a:blip r:embed="rId2">
            <a:alphaModFix/>
          </a:blip>
          <a:srcRect/>
          <a:stretch/>
        </p:blipFill>
        <p:spPr>
          <a:xfrm>
            <a:off x="683804" y="4344986"/>
            <a:ext cx="1371600" cy="410972"/>
          </a:xfrm>
          <a:prstGeom prst="rect">
            <a:avLst/>
          </a:prstGeom>
          <a:noFill/>
          <a:ln>
            <a:noFill/>
          </a:ln>
        </p:spPr>
      </p:pic>
    </p:spTree>
    <p:extLst>
      <p:ext uri="{BB962C8B-B14F-4D97-AF65-F5344CB8AC3E}">
        <p14:creationId xmlns:p14="http://schemas.microsoft.com/office/powerpoint/2010/main" val="3030834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2_Red/Gray 1 Content">
    <p:bg>
      <p:bgPr>
        <a:solidFill>
          <a:srgbClr val="CFCDC9"/>
        </a:solidFill>
        <a:effectLst/>
      </p:bgPr>
    </p:bg>
    <p:spTree>
      <p:nvGrpSpPr>
        <p:cNvPr id="1" name="Shape 167"/>
        <p:cNvGrpSpPr/>
        <p:nvPr/>
      </p:nvGrpSpPr>
      <p:grpSpPr>
        <a:xfrm>
          <a:off x="0" y="0"/>
          <a:ext cx="0" cy="0"/>
          <a:chOff x="0" y="0"/>
          <a:chExt cx="0" cy="0"/>
        </a:xfrm>
      </p:grpSpPr>
      <p:sp>
        <p:nvSpPr>
          <p:cNvPr id="168" name="Shape 168"/>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9" name="Shape 169"/>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70" name="Shape 170"/>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71" name="Shape 171"/>
          <p:cNvSpPr txBox="1">
            <a:spLocks noGrp="1"/>
          </p:cNvSpPr>
          <p:nvPr>
            <p:ph type="title"/>
          </p:nvPr>
        </p:nvSpPr>
        <p:spPr>
          <a:xfrm>
            <a:off x="686104" y="682922"/>
            <a:ext cx="7772400" cy="461776"/>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2" name="Shape 172"/>
          <p:cNvSpPr txBox="1">
            <a:spLocks noGrp="1"/>
          </p:cNvSpPr>
          <p:nvPr>
            <p:ph type="body" idx="1"/>
          </p:nvPr>
        </p:nvSpPr>
        <p:spPr>
          <a:xfrm>
            <a:off x="685800" y="1296986"/>
            <a:ext cx="7772400" cy="3200378"/>
          </a:xfrm>
          <a:prstGeom prst="rect">
            <a:avLst/>
          </a:prstGeom>
          <a:noFill/>
          <a:ln>
            <a:noFill/>
          </a:ln>
        </p:spPr>
        <p:txBody>
          <a:bodyPr lIns="91425" tIns="91425" rIns="91425" bIns="91425" anchor="t" anchorCtr="0"/>
          <a:lstStyle>
            <a:lvl1pPr marL="230187" marR="0" lvl="0" indent="-128587" algn="l" rtl="0">
              <a:lnSpc>
                <a:spcPct val="100000"/>
              </a:lnSpc>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6C6463"/>
              </a:buClr>
              <a:buSzPct val="100000"/>
              <a:buChar char="»"/>
              <a:defRPr sz="1400" b="0" i="0" u="none" strike="noStrike" cap="none">
                <a:solidFill>
                  <a:srgbClr val="6C6463"/>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Tree>
    <p:extLst>
      <p:ext uri="{BB962C8B-B14F-4D97-AF65-F5344CB8AC3E}">
        <p14:creationId xmlns:p14="http://schemas.microsoft.com/office/powerpoint/2010/main" val="2551591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2_Red/Gray 3 Content">
    <p:bg>
      <p:bgPr>
        <a:solidFill>
          <a:srgbClr val="CFCDC9"/>
        </a:solidFill>
        <a:effectLst/>
      </p:bgPr>
    </p:bg>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6104" y="1296986"/>
            <a:ext cx="2514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84" name="Shape 184"/>
          <p:cNvSpPr txBox="1">
            <a:spLocks noGrp="1"/>
          </p:cNvSpPr>
          <p:nvPr>
            <p:ph type="body" idx="2"/>
          </p:nvPr>
        </p:nvSpPr>
        <p:spPr>
          <a:xfrm>
            <a:off x="5943600"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85" name="Shape 185"/>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86" name="Shape 186"/>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87" name="Shape 187"/>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88" name="Shape 188"/>
          <p:cNvSpPr txBox="1">
            <a:spLocks noGrp="1"/>
          </p:cNvSpPr>
          <p:nvPr>
            <p:ph type="body" idx="3"/>
          </p:nvPr>
        </p:nvSpPr>
        <p:spPr>
          <a:xfrm>
            <a:off x="3314548"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189" name="Shape 189"/>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889106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2_Red/Gray 1 Content + Bottom Photo">
    <p:bg>
      <p:bgPr>
        <a:solidFill>
          <a:srgbClr val="CFCDC9"/>
        </a:solidFill>
        <a:effectLst/>
      </p:bgPr>
    </p:bg>
    <p:spTree>
      <p:nvGrpSpPr>
        <p:cNvPr id="1" name="Shape 191"/>
        <p:cNvGrpSpPr/>
        <p:nvPr/>
      </p:nvGrpSpPr>
      <p:grpSpPr>
        <a:xfrm>
          <a:off x="0" y="0"/>
          <a:ext cx="0" cy="0"/>
          <a:chOff x="0" y="0"/>
          <a:chExt cx="0" cy="0"/>
        </a:xfrm>
      </p:grpSpPr>
      <p:sp>
        <p:nvSpPr>
          <p:cNvPr id="192" name="Shape 192"/>
          <p:cNvSpPr>
            <a:spLocks noGrp="1"/>
          </p:cNvSpPr>
          <p:nvPr>
            <p:ph type="pic" idx="2"/>
          </p:nvPr>
        </p:nvSpPr>
        <p:spPr>
          <a:xfrm>
            <a:off x="152400" y="2592387"/>
            <a:ext cx="8839200" cy="2440730"/>
          </a:xfrm>
          <a:prstGeom prst="rect">
            <a:avLst/>
          </a:prstGeom>
          <a:solidFill>
            <a:schemeClr val="lt1"/>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93" name="Shape 193"/>
          <p:cNvSpPr txBox="1">
            <a:spLocks noGrp="1"/>
          </p:cNvSpPr>
          <p:nvPr>
            <p:ph type="body" idx="1"/>
          </p:nvPr>
        </p:nvSpPr>
        <p:spPr>
          <a:xfrm>
            <a:off x="685800" y="1296986"/>
            <a:ext cx="7772400" cy="1143100"/>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194" name="Shape 194"/>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95" name="Shape 195"/>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96" name="Shape 196"/>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197" name="Shape 197"/>
          <p:cNvSpPr txBox="1">
            <a:spLocks noGrp="1"/>
          </p:cNvSpPr>
          <p:nvPr>
            <p:ph type="body" idx="3"/>
          </p:nvPr>
        </p:nvSpPr>
        <p:spPr>
          <a:xfrm rot="-5400000">
            <a:off x="7862380" y="3536940"/>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98" name="Shape 198"/>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967538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7/28/2021</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470141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2_Red/Gray 1 Content + Right Photo">
    <p:bg>
      <p:bgPr>
        <a:solidFill>
          <a:srgbClr val="CFCDC9"/>
        </a:solidFill>
        <a:effectLst/>
      </p:bgPr>
    </p:bg>
    <p:spTree>
      <p:nvGrpSpPr>
        <p:cNvPr id="1" name="Shape 199"/>
        <p:cNvGrpSpPr/>
        <p:nvPr/>
      </p:nvGrpSpPr>
      <p:grpSpPr>
        <a:xfrm>
          <a:off x="0" y="0"/>
          <a:ext cx="0" cy="0"/>
          <a:chOff x="0" y="0"/>
          <a:chExt cx="0" cy="0"/>
        </a:xfrm>
      </p:grpSpPr>
      <p:sp>
        <p:nvSpPr>
          <p:cNvPr id="200" name="Shape 200"/>
          <p:cNvSpPr>
            <a:spLocks noGrp="1"/>
          </p:cNvSpPr>
          <p:nvPr>
            <p:ph type="pic" idx="2"/>
          </p:nvPr>
        </p:nvSpPr>
        <p:spPr>
          <a:xfrm>
            <a:off x="4572000" y="153988"/>
            <a:ext cx="4419600" cy="4876924"/>
          </a:xfrm>
          <a:prstGeom prst="rect">
            <a:avLst/>
          </a:prstGeom>
          <a:solidFill>
            <a:srgbClr val="FFFFFF"/>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1" name="Shape 201"/>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02" name="Shape 202"/>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203" name="Shape 203"/>
          <p:cNvSpPr txBox="1">
            <a:spLocks noGrp="1"/>
          </p:cNvSpPr>
          <p:nvPr>
            <p:ph type="body" idx="1"/>
          </p:nvPr>
        </p:nvSpPr>
        <p:spPr>
          <a:xfrm>
            <a:off x="685800" y="1677986"/>
            <a:ext cx="3657600" cy="2819344"/>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04" name="Shape 204"/>
          <p:cNvSpPr txBox="1">
            <a:spLocks noGrp="1"/>
          </p:cNvSpPr>
          <p:nvPr>
            <p:ph type="body" idx="3"/>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5" name="Shape 205"/>
          <p:cNvSpPr txBox="1">
            <a:spLocks noGrp="1"/>
          </p:cNvSpPr>
          <p:nvPr>
            <p:ph type="title"/>
          </p:nvPr>
        </p:nvSpPr>
        <p:spPr>
          <a:xfrm>
            <a:off x="685800" y="678714"/>
            <a:ext cx="3657600" cy="831016"/>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9433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_Red/Gray Title Only">
    <p:bg>
      <p:bgPr>
        <a:solidFill>
          <a:srgbClr val="CFCDC9"/>
        </a:solidFill>
        <a:effectLst/>
      </p:bgPr>
    </p:bg>
    <p:spTree>
      <p:nvGrpSpPr>
        <p:cNvPr id="1" name="Shape 206"/>
        <p:cNvGrpSpPr/>
        <p:nvPr/>
      </p:nvGrpSpPr>
      <p:grpSpPr>
        <a:xfrm>
          <a:off x="0" y="0"/>
          <a:ext cx="0" cy="0"/>
          <a:chOff x="0" y="0"/>
          <a:chExt cx="0" cy="0"/>
        </a:xfrm>
      </p:grpSpPr>
      <p:sp>
        <p:nvSpPr>
          <p:cNvPr id="207" name="Shape 207"/>
          <p:cNvSpPr>
            <a:spLocks noGrp="1"/>
          </p:cNvSpPr>
          <p:nvPr>
            <p:ph type="pic" idx="2"/>
          </p:nvPr>
        </p:nvSpPr>
        <p:spPr>
          <a:xfrm>
            <a:off x="152400" y="153987"/>
            <a:ext cx="4419600" cy="4876924"/>
          </a:xfrm>
          <a:prstGeom prst="rect">
            <a:avLst/>
          </a:prstGeom>
          <a:solidFill>
            <a:schemeClr val="lt1"/>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8" name="Shape 208"/>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chemeClr val="lt1"/>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09" name="Shape 209"/>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210" name="Shape 210"/>
          <p:cNvSpPr txBox="1">
            <a:spLocks noGrp="1"/>
          </p:cNvSpPr>
          <p:nvPr>
            <p:ph type="body" idx="1"/>
          </p:nvPr>
        </p:nvSpPr>
        <p:spPr>
          <a:xfrm rot="-5400000">
            <a:off x="3442780"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None/>
              <a:defRPr sz="600" b="0" i="0" u="none" strike="noStrike" cap="none">
                <a:solidFill>
                  <a:srgbClr val="FFFFFF"/>
                </a:solidFill>
              </a:defRPr>
            </a:lvl1pPr>
            <a:lvl2pPr marL="230187" marR="0" lvl="1" indent="-1587" algn="l" rtl="0">
              <a:spcBef>
                <a:spcPts val="0"/>
              </a:spcBef>
              <a:spcAft>
                <a:spcPts val="800"/>
              </a:spcAft>
              <a:buClr>
                <a:schemeClr val="lt1"/>
              </a:buClr>
              <a:buNone/>
              <a:defRPr sz="1800" b="0" i="0" u="none" strike="noStrike" cap="none">
                <a:solidFill>
                  <a:schemeClr val="lt1"/>
                </a:solidFill>
              </a:defRPr>
            </a:lvl2pPr>
            <a:lvl3pPr marL="460375" marR="0" lvl="2" indent="-3175" algn="l" rtl="0">
              <a:spcBef>
                <a:spcPts val="320"/>
              </a:spcBef>
              <a:buClr>
                <a:schemeClr val="lt1"/>
              </a:buClr>
              <a:buNone/>
              <a:defRPr sz="1600" b="0" i="0" u="none" strike="noStrike" cap="none">
                <a:solidFill>
                  <a:schemeClr val="lt1"/>
                </a:solidFill>
              </a:defRPr>
            </a:lvl3pPr>
            <a:lvl4pPr marL="684212" marR="0" lvl="3" indent="-11112" algn="l" rtl="0">
              <a:spcBef>
                <a:spcPts val="280"/>
              </a:spcBef>
              <a:buClr>
                <a:schemeClr val="lt1"/>
              </a:buClr>
              <a:buNone/>
              <a:defRPr sz="1400" b="0" i="0" u="none" strike="noStrike" cap="none">
                <a:solidFill>
                  <a:schemeClr val="lt1"/>
                </a:solidFill>
              </a:defRPr>
            </a:lvl4pPr>
            <a:lvl5pPr marL="1025525" marR="0" lvl="4" indent="-9525" algn="l" rtl="0">
              <a:spcBef>
                <a:spcPts val="240"/>
              </a:spcBef>
              <a:buClr>
                <a:schemeClr val="lt1"/>
              </a:buClr>
              <a:buNone/>
              <a:defRPr sz="1200" b="0" i="0" u="none" strike="noStrike" cap="none">
                <a:solidFill>
                  <a:schemeClr val="lt1"/>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11" name="Shape 211"/>
          <p:cNvSpPr txBox="1">
            <a:spLocks noGrp="1"/>
          </p:cNvSpPr>
          <p:nvPr>
            <p:ph type="title"/>
          </p:nvPr>
        </p:nvSpPr>
        <p:spPr>
          <a:xfrm>
            <a:off x="4877103" y="2188567"/>
            <a:ext cx="3885900" cy="837669"/>
          </a:xfrm>
          <a:prstGeom prst="rect">
            <a:avLst/>
          </a:prstGeom>
          <a:noFill/>
          <a:ln>
            <a:noFill/>
          </a:ln>
        </p:spPr>
        <p:txBody>
          <a:bodyPr lIns="91425" tIns="91425" rIns="91425" bIns="91425" anchor="ctr"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53057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3_Red/Gray 3 Content">
    <p:bg>
      <p:bgPr>
        <a:solidFill>
          <a:schemeClr val="lt1"/>
        </a:solidFill>
        <a:effectLst/>
      </p:bgPr>
    </p:bg>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6104" y="1296986"/>
            <a:ext cx="25143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230" name="Shape 230"/>
          <p:cNvSpPr txBox="1">
            <a:spLocks noGrp="1"/>
          </p:cNvSpPr>
          <p:nvPr>
            <p:ph type="body" idx="2"/>
          </p:nvPr>
        </p:nvSpPr>
        <p:spPr>
          <a:xfrm>
            <a:off x="5943600"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231" name="Shape 231"/>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32" name="Shape 232"/>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33" name="Shape 233"/>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234" name="Shape 234"/>
          <p:cNvSpPr txBox="1">
            <a:spLocks noGrp="1"/>
          </p:cNvSpPr>
          <p:nvPr>
            <p:ph type="body" idx="3"/>
          </p:nvPr>
        </p:nvSpPr>
        <p:spPr>
          <a:xfrm>
            <a:off x="3314548" y="1296986"/>
            <a:ext cx="25149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38112" algn="l" rtl="0">
              <a:spcBef>
                <a:spcPts val="320"/>
              </a:spcBef>
              <a:buClr>
                <a:srgbClr val="FFFFFF"/>
              </a:buClr>
              <a:buSzPct val="100000"/>
              <a:buChar char="»"/>
              <a:defRPr sz="1600" b="0" i="0" u="none" strike="noStrike" cap="none">
                <a:solidFill>
                  <a:srgbClr val="FFFFFF"/>
                </a:solidFill>
              </a:defRPr>
            </a:lvl5pPr>
            <a:lvl6pPr marL="2514600" marR="0" lvl="5" indent="-114300" algn="l" rtl="0">
              <a:spcBef>
                <a:spcPts val="360"/>
              </a:spcBef>
              <a:buClr>
                <a:schemeClr val="dk1"/>
              </a:buClr>
              <a:buSzPct val="100000"/>
              <a:buChar char="•"/>
              <a:defRPr sz="1800" b="0" i="0" u="none" strike="noStrike" cap="none">
                <a:solidFill>
                  <a:schemeClr val="dk1"/>
                </a:solidFill>
              </a:defRPr>
            </a:lvl6pPr>
            <a:lvl7pPr marL="2971800" marR="0" lvl="6" indent="-114300" algn="l" rtl="0">
              <a:spcBef>
                <a:spcPts val="360"/>
              </a:spcBef>
              <a:buClr>
                <a:schemeClr val="dk1"/>
              </a:buClr>
              <a:buSzPct val="100000"/>
              <a:buChar char="•"/>
              <a:defRPr sz="1800" b="0" i="0" u="none" strike="noStrike" cap="none">
                <a:solidFill>
                  <a:schemeClr val="dk1"/>
                </a:solidFill>
              </a:defRPr>
            </a:lvl7pPr>
            <a:lvl8pPr marL="3429000" marR="0" lvl="7" indent="-114300" algn="l" rtl="0">
              <a:spcBef>
                <a:spcPts val="360"/>
              </a:spcBef>
              <a:buClr>
                <a:schemeClr val="dk1"/>
              </a:buClr>
              <a:buSzPct val="100000"/>
              <a:buChar char="•"/>
              <a:defRPr sz="1800" b="0" i="0" u="none" strike="noStrike" cap="none">
                <a:solidFill>
                  <a:schemeClr val="dk1"/>
                </a:solidFill>
              </a:defRPr>
            </a:lvl8pPr>
            <a:lvl9pPr marL="3886200" marR="0" lvl="8" indent="-114300" algn="l" rtl="0">
              <a:spcBef>
                <a:spcPts val="360"/>
              </a:spcBef>
              <a:buClr>
                <a:schemeClr val="dk1"/>
              </a:buClr>
              <a:buSzPct val="100000"/>
              <a:buChar char="•"/>
              <a:defRPr sz="1800" b="0" i="0" u="none" strike="noStrike" cap="none">
                <a:solidFill>
                  <a:schemeClr val="dk1"/>
                </a:solidFill>
              </a:defRPr>
            </a:lvl9pPr>
          </a:lstStyle>
          <a:p>
            <a:endParaRPr/>
          </a:p>
        </p:txBody>
      </p:sp>
      <p:sp>
        <p:nvSpPr>
          <p:cNvPr id="235" name="Shape 235"/>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870794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3_Red/Gray 1 Content + Bottom Photo">
    <p:bg>
      <p:bgPr>
        <a:solidFill>
          <a:schemeClr val="lt1"/>
        </a:solidFill>
        <a:effectLst/>
      </p:bgPr>
    </p:bg>
    <p:spTree>
      <p:nvGrpSpPr>
        <p:cNvPr id="1" name="Shape 237"/>
        <p:cNvGrpSpPr/>
        <p:nvPr/>
      </p:nvGrpSpPr>
      <p:grpSpPr>
        <a:xfrm>
          <a:off x="0" y="0"/>
          <a:ext cx="0" cy="0"/>
          <a:chOff x="0" y="0"/>
          <a:chExt cx="0" cy="0"/>
        </a:xfrm>
      </p:grpSpPr>
      <p:sp>
        <p:nvSpPr>
          <p:cNvPr id="238" name="Shape 238"/>
          <p:cNvSpPr>
            <a:spLocks noGrp="1"/>
          </p:cNvSpPr>
          <p:nvPr>
            <p:ph type="pic" idx="2"/>
          </p:nvPr>
        </p:nvSpPr>
        <p:spPr>
          <a:xfrm>
            <a:off x="152400" y="2592387"/>
            <a:ext cx="8839200" cy="2440730"/>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39" name="Shape 239"/>
          <p:cNvSpPr txBox="1">
            <a:spLocks noGrp="1"/>
          </p:cNvSpPr>
          <p:nvPr>
            <p:ph type="body" idx="1"/>
          </p:nvPr>
        </p:nvSpPr>
        <p:spPr>
          <a:xfrm>
            <a:off x="685800" y="1296986"/>
            <a:ext cx="7772400" cy="1143100"/>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27000" algn="l" rtl="0">
              <a:spcBef>
                <a:spcPts val="360"/>
              </a:spcBef>
              <a:buClr>
                <a:srgbClr val="6C6463"/>
              </a:buClr>
              <a:buSzPct val="100000"/>
              <a:buChar char="•"/>
              <a:defRPr sz="1800" b="0" i="0" u="none" strike="noStrike" cap="none">
                <a:solidFill>
                  <a:srgbClr val="6C6463"/>
                </a:solidFill>
              </a:defRPr>
            </a:lvl3pPr>
            <a:lvl4pPr marL="1146175" marR="0" lvl="3" indent="-130175" algn="l" rtl="0">
              <a:spcBef>
                <a:spcPts val="320"/>
              </a:spcBef>
              <a:buClr>
                <a:srgbClr val="6C6463"/>
              </a:buClr>
              <a:buSzPct val="100000"/>
              <a:buChar char="–"/>
              <a:defRPr sz="16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40" name="Shape 240"/>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41" name="Shape 241"/>
          <p:cNvSpPr txBox="1">
            <a:spLocks noGrp="1"/>
          </p:cNvSpPr>
          <p:nvPr>
            <p:ph type="ftr" idx="11"/>
          </p:nvPr>
        </p:nvSpPr>
        <p:spPr>
          <a:xfrm>
            <a:off x="3124200" y="4844638"/>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42" name="Shape 242"/>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243" name="Shape 243"/>
          <p:cNvSpPr txBox="1">
            <a:spLocks noGrp="1"/>
          </p:cNvSpPr>
          <p:nvPr>
            <p:ph type="body" idx="3"/>
          </p:nvPr>
        </p:nvSpPr>
        <p:spPr>
          <a:xfrm rot="-5400000">
            <a:off x="7862380" y="3536940"/>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4" name="Shape 244"/>
          <p:cNvSpPr txBox="1">
            <a:spLocks noGrp="1"/>
          </p:cNvSpPr>
          <p:nvPr>
            <p:ph type="title"/>
          </p:nvPr>
        </p:nvSpPr>
        <p:spPr>
          <a:xfrm>
            <a:off x="686104" y="679216"/>
            <a:ext cx="7772400" cy="465405"/>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7633820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3_Red/Gray 1 Content + Right Photo">
    <p:bg>
      <p:bgPr>
        <a:solidFill>
          <a:schemeClr val="lt1"/>
        </a:solidFill>
        <a:effectLst/>
      </p:bgPr>
    </p:bg>
    <p:spTree>
      <p:nvGrpSpPr>
        <p:cNvPr id="1" name="Shape 246"/>
        <p:cNvGrpSpPr/>
        <p:nvPr/>
      </p:nvGrpSpPr>
      <p:grpSpPr>
        <a:xfrm>
          <a:off x="0" y="0"/>
          <a:ext cx="0" cy="0"/>
          <a:chOff x="0" y="0"/>
          <a:chExt cx="0" cy="0"/>
        </a:xfrm>
      </p:grpSpPr>
      <p:sp>
        <p:nvSpPr>
          <p:cNvPr id="247" name="Shape 247"/>
          <p:cNvSpPr>
            <a:spLocks noGrp="1"/>
          </p:cNvSpPr>
          <p:nvPr>
            <p:ph type="pic" idx="2"/>
          </p:nvPr>
        </p:nvSpPr>
        <p:spPr>
          <a:xfrm>
            <a:off x="4572000" y="153988"/>
            <a:ext cx="4419600" cy="4876924"/>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8" name="Shape 248"/>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49" name="Shape 249"/>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250" name="Shape 250"/>
          <p:cNvSpPr txBox="1">
            <a:spLocks noGrp="1"/>
          </p:cNvSpPr>
          <p:nvPr>
            <p:ph type="body" idx="1"/>
          </p:nvPr>
        </p:nvSpPr>
        <p:spPr>
          <a:xfrm>
            <a:off x="685800" y="1677986"/>
            <a:ext cx="3657600" cy="2819344"/>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Char char="•"/>
              <a:defRPr sz="1600" b="0" i="0" u="none" strike="noStrike" cap="none">
                <a:solidFill>
                  <a:srgbClr val="6C6463"/>
                </a:solidFill>
              </a:defRPr>
            </a:lvl1pPr>
            <a:lvl2pPr marL="684212" marR="0" lvl="1" indent="-138112" algn="l" rtl="0">
              <a:spcBef>
                <a:spcPts val="0"/>
              </a:spcBef>
              <a:spcAft>
                <a:spcPts val="800"/>
              </a:spcAft>
              <a:buClr>
                <a:srgbClr val="6C6463"/>
              </a:buClr>
              <a:buSzPct val="100000"/>
              <a:buChar char="–"/>
              <a:defRPr sz="1600" b="0" i="0" u="none" strike="noStrike" cap="none">
                <a:solidFill>
                  <a:srgbClr val="6C6463"/>
                </a:solidFill>
              </a:defRPr>
            </a:lvl2pPr>
            <a:lvl3pPr marL="914400" marR="0" lvl="2" indent="-139700" algn="l" rtl="0">
              <a:spcBef>
                <a:spcPts val="320"/>
              </a:spcBef>
              <a:buClr>
                <a:srgbClr val="6C6463"/>
              </a:buClr>
              <a:buSzPct val="100000"/>
              <a:buChar char="•"/>
              <a:defRPr sz="1600" b="0" i="0" u="none" strike="noStrike" cap="none">
                <a:solidFill>
                  <a:srgbClr val="6C6463"/>
                </a:solidFill>
              </a:defRPr>
            </a:lvl3pPr>
            <a:lvl4pPr marL="1146175" marR="0" lvl="3" indent="-142875" algn="l" rtl="0">
              <a:spcBef>
                <a:spcPts val="280"/>
              </a:spcBef>
              <a:buClr>
                <a:srgbClr val="6C6463"/>
              </a:buClr>
              <a:buSzPct val="100000"/>
              <a:buChar char="–"/>
              <a:defRPr sz="1400" b="0" i="0" u="none" strike="noStrike" cap="none">
                <a:solidFill>
                  <a:srgbClr val="6C6463"/>
                </a:solidFill>
              </a:defRPr>
            </a:lvl4pPr>
            <a:lvl5pPr marL="1255712" marR="0" lvl="4" indent="-150812" algn="l" rtl="0">
              <a:spcBef>
                <a:spcPts val="280"/>
              </a:spcBef>
              <a:buClr>
                <a:srgbClr val="FFFFFF"/>
              </a:buClr>
              <a:buSzPct val="100000"/>
              <a:buChar char="»"/>
              <a:defRPr sz="1400" b="0" i="0" u="none" strike="noStrike" cap="none">
                <a:solidFill>
                  <a:srgbClr val="FFFFFF"/>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51" name="Shape 251"/>
          <p:cNvSpPr txBox="1">
            <a:spLocks noGrp="1"/>
          </p:cNvSpPr>
          <p:nvPr>
            <p:ph type="body" idx="3"/>
          </p:nvPr>
        </p:nvSpPr>
        <p:spPr>
          <a:xfrm rot="-5400000">
            <a:off x="7862379"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Font typeface="Arial"/>
              <a:buNone/>
              <a:defRPr sz="600" b="0" i="0" u="none" strike="noStrike" cap="none">
                <a:solidFill>
                  <a:srgbClr val="FFFFFF"/>
                </a:solidFill>
                <a:latin typeface="Cabin"/>
                <a:ea typeface="Cabin"/>
                <a:cs typeface="Cabin"/>
                <a:sym typeface="Cabin"/>
              </a:defRPr>
            </a:lvl1pPr>
            <a:lvl2pPr marL="230187" marR="0" lvl="1" indent="-1587" algn="l" rtl="0">
              <a:spcBef>
                <a:spcPts val="0"/>
              </a:spcBef>
              <a:spcAft>
                <a:spcPts val="800"/>
              </a:spcAft>
              <a:buClr>
                <a:schemeClr val="lt1"/>
              </a:buClr>
              <a:buFont typeface="Arial"/>
              <a:buNone/>
              <a:defRPr sz="1800" b="0" i="0" u="none" strike="noStrike" cap="none">
                <a:solidFill>
                  <a:schemeClr val="lt1"/>
                </a:solidFill>
                <a:latin typeface="Cabin"/>
                <a:ea typeface="Cabin"/>
                <a:cs typeface="Cabin"/>
                <a:sym typeface="Cabin"/>
              </a:defRPr>
            </a:lvl2pPr>
            <a:lvl3pPr marL="460375" marR="0" lvl="2" indent="-3175" algn="l" rtl="0">
              <a:spcBef>
                <a:spcPts val="320"/>
              </a:spcBef>
              <a:buClr>
                <a:schemeClr val="lt1"/>
              </a:buClr>
              <a:buFont typeface="Arial"/>
              <a:buNone/>
              <a:defRPr sz="1600" b="0" i="0" u="none" strike="noStrike" cap="none">
                <a:solidFill>
                  <a:schemeClr val="lt1"/>
                </a:solidFill>
                <a:latin typeface="Cabin"/>
                <a:ea typeface="Cabin"/>
                <a:cs typeface="Cabin"/>
                <a:sym typeface="Cabin"/>
              </a:defRPr>
            </a:lvl3pPr>
            <a:lvl4pPr marL="684212" marR="0" lvl="3" indent="-11112" algn="l" rtl="0">
              <a:spcBef>
                <a:spcPts val="280"/>
              </a:spcBef>
              <a:buClr>
                <a:schemeClr val="lt1"/>
              </a:buClr>
              <a:buFont typeface="Arial"/>
              <a:buNone/>
              <a:defRPr sz="1400" b="0" i="0" u="none" strike="noStrike" cap="none">
                <a:solidFill>
                  <a:schemeClr val="lt1"/>
                </a:solidFill>
                <a:latin typeface="Cabin"/>
                <a:ea typeface="Cabin"/>
                <a:cs typeface="Cabin"/>
                <a:sym typeface="Cabin"/>
              </a:defRPr>
            </a:lvl4pPr>
            <a:lvl5pPr marL="1025525" marR="0" lvl="4" indent="-9525" algn="l" rtl="0">
              <a:spcBef>
                <a:spcPts val="240"/>
              </a:spcBef>
              <a:buClr>
                <a:schemeClr val="lt1"/>
              </a:buClr>
              <a:buFont typeface="Arial"/>
              <a:buNone/>
              <a:defRPr sz="1200" b="0" i="0" u="none" strike="noStrike" cap="none">
                <a:solidFill>
                  <a:schemeClr val="lt1"/>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52" name="Shape 252"/>
          <p:cNvSpPr txBox="1">
            <a:spLocks noGrp="1"/>
          </p:cNvSpPr>
          <p:nvPr>
            <p:ph type="title"/>
          </p:nvPr>
        </p:nvSpPr>
        <p:spPr>
          <a:xfrm>
            <a:off x="685800" y="678714"/>
            <a:ext cx="3657600" cy="831016"/>
          </a:xfrm>
          <a:prstGeom prst="rect">
            <a:avLst/>
          </a:prstGeom>
          <a:noFill/>
          <a:ln>
            <a:noFill/>
          </a:ln>
        </p:spPr>
        <p:txBody>
          <a:bodyPr lIns="91425" tIns="91425" rIns="91425" bIns="91425" anchor="b"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9551569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3_Red/Gray Title Only">
    <p:bg>
      <p:bgPr>
        <a:solidFill>
          <a:schemeClr val="lt1"/>
        </a:solidFill>
        <a:effectLst/>
      </p:bgPr>
    </p:bg>
    <p:spTree>
      <p:nvGrpSpPr>
        <p:cNvPr id="1" name="Shape 254"/>
        <p:cNvGrpSpPr/>
        <p:nvPr/>
      </p:nvGrpSpPr>
      <p:grpSpPr>
        <a:xfrm>
          <a:off x="0" y="0"/>
          <a:ext cx="0" cy="0"/>
          <a:chOff x="0" y="0"/>
          <a:chExt cx="0" cy="0"/>
        </a:xfrm>
      </p:grpSpPr>
      <p:sp>
        <p:nvSpPr>
          <p:cNvPr id="255" name="Shape 255"/>
          <p:cNvSpPr>
            <a:spLocks noGrp="1"/>
          </p:cNvSpPr>
          <p:nvPr>
            <p:ph type="pic" idx="2"/>
          </p:nvPr>
        </p:nvSpPr>
        <p:spPr>
          <a:xfrm>
            <a:off x="152400" y="153987"/>
            <a:ext cx="4419600" cy="4876924"/>
          </a:xfrm>
          <a:prstGeom prst="rect">
            <a:avLst/>
          </a:prstGeom>
          <a:solidFill>
            <a:srgbClr val="CFCDC9"/>
          </a:solidFill>
          <a:ln>
            <a:noFill/>
          </a:ln>
        </p:spPr>
        <p:txBody>
          <a:bodyPr lIns="91425" tIns="91425" rIns="91425" bIns="91425" anchor="t" anchorCtr="0"/>
          <a:lstStyle>
            <a:lvl1pPr marL="0" marR="0" lvl="0" indent="0" algn="l" rtl="0">
              <a:lnSpc>
                <a:spcPct val="100000"/>
              </a:lnSpc>
              <a:spcBef>
                <a:spcPts val="240"/>
              </a:spcBef>
              <a:spcAft>
                <a:spcPts val="0"/>
              </a:spcAft>
              <a:buClr>
                <a:srgbClr val="6C6463"/>
              </a:buClr>
              <a:buFont typeface="Arial"/>
              <a:buNone/>
              <a:defRPr sz="1200" b="0" i="0" u="none" strike="noStrike" cap="none">
                <a:solidFill>
                  <a:srgbClr val="6C6463"/>
                </a:solidFill>
                <a:latin typeface="Cabin"/>
                <a:ea typeface="Cabin"/>
                <a:cs typeface="Cabin"/>
                <a:sym typeface="Cabin"/>
              </a:defRPr>
            </a:lvl1pPr>
            <a:lvl2pPr marL="684212" marR="0" lvl="1" indent="-138112" algn="l" rtl="0">
              <a:spcBef>
                <a:spcPts val="0"/>
              </a:spcBef>
              <a:spcAft>
                <a:spcPts val="800"/>
              </a:spcAft>
              <a:buClr>
                <a:srgbClr val="6C6463"/>
              </a:buClr>
              <a:buSzPct val="100000"/>
              <a:buFont typeface="Arial"/>
              <a:buChar char="–"/>
              <a:defRPr sz="1600" b="0" i="0" u="none" strike="noStrike" cap="none">
                <a:solidFill>
                  <a:srgbClr val="6C6463"/>
                </a:solidFill>
                <a:latin typeface="Cabin"/>
                <a:ea typeface="Cabin"/>
                <a:cs typeface="Cabin"/>
                <a:sym typeface="Cabin"/>
              </a:defRPr>
            </a:lvl2pPr>
            <a:lvl3pPr marL="914400" marR="0" lvl="2" indent="-127000" algn="l" rtl="0">
              <a:spcBef>
                <a:spcPts val="360"/>
              </a:spcBef>
              <a:buClr>
                <a:srgbClr val="6C6463"/>
              </a:buClr>
              <a:buSzPct val="100000"/>
              <a:buFont typeface="Arial"/>
              <a:buChar char="•"/>
              <a:defRPr sz="1800" b="0" i="0" u="none" strike="noStrike" cap="none">
                <a:solidFill>
                  <a:srgbClr val="6C6463"/>
                </a:solidFill>
                <a:latin typeface="Cabin"/>
                <a:ea typeface="Cabin"/>
                <a:cs typeface="Cabin"/>
                <a:sym typeface="Cabin"/>
              </a:defRPr>
            </a:lvl3pPr>
            <a:lvl4pPr marL="1146175" marR="0" lvl="3" indent="-130175" algn="l" rtl="0">
              <a:spcBef>
                <a:spcPts val="320"/>
              </a:spcBef>
              <a:buClr>
                <a:srgbClr val="6C6463"/>
              </a:buClr>
              <a:buSzPct val="100000"/>
              <a:buFont typeface="Arial"/>
              <a:buChar char="–"/>
              <a:defRPr sz="1600" b="0" i="0" u="none" strike="noStrike" cap="none">
                <a:solidFill>
                  <a:srgbClr val="6C6463"/>
                </a:solidFill>
                <a:latin typeface="Cabin"/>
                <a:ea typeface="Cabin"/>
                <a:cs typeface="Cabin"/>
                <a:sym typeface="Cabin"/>
              </a:defRPr>
            </a:lvl4pPr>
            <a:lvl5pPr marL="1255712" marR="0" lvl="4" indent="-150812" algn="l" rtl="0">
              <a:spcBef>
                <a:spcPts val="280"/>
              </a:spcBef>
              <a:buClr>
                <a:srgbClr val="6C6463"/>
              </a:buClr>
              <a:buSzPct val="100000"/>
              <a:buFont typeface="Arial"/>
              <a:buChar char="»"/>
              <a:defRPr sz="1400" b="0" i="0" u="none" strike="noStrike" cap="none">
                <a:solidFill>
                  <a:srgbClr val="6C6463"/>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56" name="Shape 256"/>
          <p:cNvSpPr txBox="1">
            <a:spLocks noGrp="1"/>
          </p:cNvSpPr>
          <p:nvPr>
            <p:ph type="dt" idx="10"/>
          </p:nvPr>
        </p:nvSpPr>
        <p:spPr>
          <a:xfrm>
            <a:off x="152400" y="4844638"/>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chemeClr val="lt1"/>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57" name="Shape 257"/>
          <p:cNvSpPr txBox="1">
            <a:spLocks noGrp="1"/>
          </p:cNvSpPr>
          <p:nvPr>
            <p:ph type="sldNum" idx="12"/>
          </p:nvPr>
        </p:nvSpPr>
        <p:spPr>
          <a:xfrm>
            <a:off x="6858000" y="4844638"/>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258" name="Shape 258"/>
          <p:cNvSpPr txBox="1">
            <a:spLocks noGrp="1"/>
          </p:cNvSpPr>
          <p:nvPr>
            <p:ph type="body" idx="1"/>
          </p:nvPr>
        </p:nvSpPr>
        <p:spPr>
          <a:xfrm rot="-5400000">
            <a:off x="3442780" y="1098542"/>
            <a:ext cx="2073910" cy="184800"/>
          </a:xfrm>
          <a:prstGeom prst="rect">
            <a:avLst/>
          </a:prstGeom>
          <a:noFill/>
          <a:ln>
            <a:noFill/>
          </a:ln>
        </p:spPr>
        <p:txBody>
          <a:bodyPr lIns="91425" tIns="91425" rIns="91425" bIns="91425" anchor="t" anchorCtr="0"/>
          <a:lstStyle>
            <a:lvl1pPr marL="0" marR="0" lvl="0" indent="0" algn="r" rtl="0">
              <a:spcBef>
                <a:spcPts val="0"/>
              </a:spcBef>
              <a:spcAft>
                <a:spcPts val="800"/>
              </a:spcAft>
              <a:buClr>
                <a:srgbClr val="FFFFFF"/>
              </a:buClr>
              <a:buNone/>
              <a:defRPr sz="600" b="0" i="0" u="none" strike="noStrike" cap="none">
                <a:solidFill>
                  <a:srgbClr val="FFFFFF"/>
                </a:solidFill>
              </a:defRPr>
            </a:lvl1pPr>
            <a:lvl2pPr marL="230187" marR="0" lvl="1" indent="-1587" algn="l" rtl="0">
              <a:spcBef>
                <a:spcPts val="0"/>
              </a:spcBef>
              <a:spcAft>
                <a:spcPts val="800"/>
              </a:spcAft>
              <a:buClr>
                <a:schemeClr val="lt1"/>
              </a:buClr>
              <a:buNone/>
              <a:defRPr sz="1800" b="0" i="0" u="none" strike="noStrike" cap="none">
                <a:solidFill>
                  <a:schemeClr val="lt1"/>
                </a:solidFill>
              </a:defRPr>
            </a:lvl2pPr>
            <a:lvl3pPr marL="460375" marR="0" lvl="2" indent="-3175" algn="l" rtl="0">
              <a:spcBef>
                <a:spcPts val="320"/>
              </a:spcBef>
              <a:buClr>
                <a:schemeClr val="lt1"/>
              </a:buClr>
              <a:buNone/>
              <a:defRPr sz="1600" b="0" i="0" u="none" strike="noStrike" cap="none">
                <a:solidFill>
                  <a:schemeClr val="lt1"/>
                </a:solidFill>
              </a:defRPr>
            </a:lvl3pPr>
            <a:lvl4pPr marL="684212" marR="0" lvl="3" indent="-11112" algn="l" rtl="0">
              <a:spcBef>
                <a:spcPts val="280"/>
              </a:spcBef>
              <a:buClr>
                <a:schemeClr val="lt1"/>
              </a:buClr>
              <a:buNone/>
              <a:defRPr sz="1400" b="0" i="0" u="none" strike="noStrike" cap="none">
                <a:solidFill>
                  <a:schemeClr val="lt1"/>
                </a:solidFill>
              </a:defRPr>
            </a:lvl4pPr>
            <a:lvl5pPr marL="1025525" marR="0" lvl="4" indent="-9525" algn="l" rtl="0">
              <a:spcBef>
                <a:spcPts val="240"/>
              </a:spcBef>
              <a:buClr>
                <a:schemeClr val="lt1"/>
              </a:buClr>
              <a:buNone/>
              <a:defRPr sz="1200" b="0" i="0" u="none" strike="noStrike" cap="none">
                <a:solidFill>
                  <a:schemeClr val="lt1"/>
                </a:solidFill>
              </a:defRPr>
            </a:lvl5pPr>
            <a:lvl6pPr marL="2514600" marR="0" lvl="5" indent="-101600" algn="l" rtl="0">
              <a:spcBef>
                <a:spcPts val="400"/>
              </a:spcBef>
              <a:buClr>
                <a:schemeClr val="dk1"/>
              </a:buClr>
              <a:buSzPct val="100000"/>
              <a:buChar char="•"/>
              <a:defRPr sz="2000" b="0" i="0" u="none" strike="noStrike" cap="none">
                <a:solidFill>
                  <a:schemeClr val="dk1"/>
                </a:solidFill>
              </a:defRPr>
            </a:lvl6pPr>
            <a:lvl7pPr marL="2971800" marR="0" lvl="6" indent="-101600" algn="l" rtl="0">
              <a:spcBef>
                <a:spcPts val="400"/>
              </a:spcBef>
              <a:buClr>
                <a:schemeClr val="dk1"/>
              </a:buClr>
              <a:buSzPct val="100000"/>
              <a:buChar char="•"/>
              <a:defRPr sz="2000" b="0" i="0" u="none" strike="noStrike" cap="none">
                <a:solidFill>
                  <a:schemeClr val="dk1"/>
                </a:solidFill>
              </a:defRPr>
            </a:lvl7pPr>
            <a:lvl8pPr marL="3429000" marR="0" lvl="7" indent="-101600" algn="l" rtl="0">
              <a:spcBef>
                <a:spcPts val="400"/>
              </a:spcBef>
              <a:buClr>
                <a:schemeClr val="dk1"/>
              </a:buClr>
              <a:buSzPct val="100000"/>
              <a:buChar char="•"/>
              <a:defRPr sz="2000" b="0" i="0" u="none" strike="noStrike" cap="none">
                <a:solidFill>
                  <a:schemeClr val="dk1"/>
                </a:solidFill>
              </a:defRPr>
            </a:lvl8pPr>
            <a:lvl9pPr marL="3886200" marR="0" lvl="8" indent="-101600" algn="l" rtl="0">
              <a:spcBef>
                <a:spcPts val="400"/>
              </a:spcBef>
              <a:buClr>
                <a:schemeClr val="dk1"/>
              </a:buClr>
              <a:buSzPct val="100000"/>
              <a:buChar char="•"/>
              <a:defRPr sz="2000" b="0" i="0" u="none" strike="noStrike" cap="none">
                <a:solidFill>
                  <a:schemeClr val="dk1"/>
                </a:solidFill>
              </a:defRPr>
            </a:lvl9pPr>
          </a:lstStyle>
          <a:p>
            <a:endParaRPr/>
          </a:p>
        </p:txBody>
      </p:sp>
      <p:sp>
        <p:nvSpPr>
          <p:cNvPr id="259" name="Shape 259"/>
          <p:cNvSpPr txBox="1">
            <a:spLocks noGrp="1"/>
          </p:cNvSpPr>
          <p:nvPr>
            <p:ph type="title"/>
          </p:nvPr>
        </p:nvSpPr>
        <p:spPr>
          <a:xfrm>
            <a:off x="4877103" y="2188567"/>
            <a:ext cx="3885900" cy="837669"/>
          </a:xfrm>
          <a:prstGeom prst="rect">
            <a:avLst/>
          </a:prstGeom>
          <a:noFill/>
          <a:ln>
            <a:noFill/>
          </a:ln>
        </p:spPr>
        <p:txBody>
          <a:bodyPr lIns="91425" tIns="91425" rIns="91425" bIns="91425" anchor="ctr" anchorCtr="0"/>
          <a:lstStyle>
            <a:lvl1pPr marL="0" marR="0" lvl="0" indent="0" algn="l" rtl="0">
              <a:spcBef>
                <a:spcPts val="0"/>
              </a:spcBef>
              <a:buClr>
                <a:srgbClr val="0067B9"/>
              </a:buClr>
              <a:buNone/>
              <a:defRPr sz="2400" b="0" i="0" u="none" strike="noStrike" cap="none">
                <a:solidFill>
                  <a:srgbClr val="0067B9"/>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066996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Cover - Full Blue">
    <p:bg>
      <p:bgPr>
        <a:solidFill>
          <a:srgbClr val="002F6C"/>
        </a:solidFill>
        <a:effectLst/>
      </p:bgPr>
    </p:bg>
    <p:spTree>
      <p:nvGrpSpPr>
        <p:cNvPr id="1" name="Shape 261"/>
        <p:cNvGrpSpPr/>
        <p:nvPr/>
      </p:nvGrpSpPr>
      <p:grpSpPr>
        <a:xfrm>
          <a:off x="0" y="0"/>
          <a:ext cx="0" cy="0"/>
          <a:chOff x="0" y="0"/>
          <a:chExt cx="0" cy="0"/>
        </a:xfrm>
      </p:grpSpPr>
      <p:pic>
        <p:nvPicPr>
          <p:cNvPr id="262" name="Shape 262" descr="USAID_Logo_White_v02.png"/>
          <p:cNvPicPr preferRelativeResize="0"/>
          <p:nvPr/>
        </p:nvPicPr>
        <p:blipFill rotWithShape="1">
          <a:blip r:embed="rId2">
            <a:alphaModFix/>
          </a:blip>
          <a:srcRect/>
          <a:stretch/>
        </p:blipFill>
        <p:spPr>
          <a:xfrm>
            <a:off x="683799" y="518478"/>
            <a:ext cx="1401300" cy="411274"/>
          </a:xfrm>
          <a:prstGeom prst="rect">
            <a:avLst/>
          </a:prstGeom>
          <a:noFill/>
          <a:ln>
            <a:noFill/>
          </a:ln>
        </p:spPr>
      </p:pic>
      <p:sp>
        <p:nvSpPr>
          <p:cNvPr id="263" name="Shape 263"/>
          <p:cNvSpPr txBox="1">
            <a:spLocks noGrp="1"/>
          </p:cNvSpPr>
          <p:nvPr>
            <p:ph type="dt" idx="10"/>
          </p:nvPr>
        </p:nvSpPr>
        <p:spPr>
          <a:xfrm>
            <a:off x="152400" y="4929946"/>
            <a:ext cx="2133600" cy="139712"/>
          </a:xfrm>
          <a:prstGeom prst="rect">
            <a:avLst/>
          </a:prstGeom>
          <a:noFill/>
          <a:ln>
            <a:noFill/>
          </a:ln>
        </p:spPr>
        <p:txBody>
          <a:bodyPr lIns="91425" tIns="91425" rIns="91425" bIns="91425" anchor="ctr" anchorCtr="0"/>
          <a:lstStyle>
            <a:lvl1pPr marL="0" marR="0" lvl="0" indent="0" algn="l" rtl="0">
              <a:spcBef>
                <a:spcPts val="0"/>
              </a:spcBef>
              <a:buNone/>
              <a:defRPr sz="600" b="0" i="0">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64" name="Shape 264"/>
          <p:cNvSpPr txBox="1">
            <a:spLocks noGrp="1"/>
          </p:cNvSpPr>
          <p:nvPr>
            <p:ph type="ftr" idx="11"/>
          </p:nvPr>
        </p:nvSpPr>
        <p:spPr>
          <a:xfrm>
            <a:off x="3124200" y="4929946"/>
            <a:ext cx="2895600" cy="139712"/>
          </a:xfrm>
          <a:prstGeom prst="rect">
            <a:avLst/>
          </a:prstGeom>
          <a:noFill/>
          <a:ln>
            <a:noFill/>
          </a:ln>
        </p:spPr>
        <p:txBody>
          <a:bodyPr lIns="91425" tIns="91425" rIns="91425" bIns="91425" anchor="ctr" anchorCtr="0"/>
          <a:lstStyle>
            <a:lvl1pPr marL="0" marR="0" lvl="0" indent="0" algn="ctr" rtl="0">
              <a:spcBef>
                <a:spcPts val="0"/>
              </a:spcBef>
              <a:buNone/>
              <a:defRPr sz="600" b="0" i="0">
                <a:solidFill>
                  <a:srgbClr val="FFFFFF"/>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65" name="Shape 265"/>
          <p:cNvSpPr txBox="1">
            <a:spLocks noGrp="1"/>
          </p:cNvSpPr>
          <p:nvPr>
            <p:ph type="sldNum" idx="12"/>
          </p:nvPr>
        </p:nvSpPr>
        <p:spPr>
          <a:xfrm>
            <a:off x="6858000" y="4929946"/>
            <a:ext cx="2133600" cy="139712"/>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FFFFFF"/>
                </a:solidFill>
                <a:latin typeface="Cabin"/>
                <a:ea typeface="Cabin"/>
                <a:cs typeface="Cabin"/>
                <a:sym typeface="Cabin"/>
              </a:rPr>
              <a:pPr algn="r">
                <a:buSzPct val="25000"/>
              </a:pPr>
              <a:t>‹#›</a:t>
            </a:fld>
            <a:endParaRPr lang="en" sz="600">
              <a:solidFill>
                <a:srgbClr val="FFFFFF"/>
              </a:solidFill>
              <a:latin typeface="Cabin"/>
              <a:ea typeface="Cabin"/>
              <a:cs typeface="Cabin"/>
              <a:sym typeface="Cabin"/>
            </a:endParaRPr>
          </a:p>
        </p:txBody>
      </p:sp>
      <p:sp>
        <p:nvSpPr>
          <p:cNvPr id="266" name="Shape 266"/>
          <p:cNvSpPr txBox="1">
            <a:spLocks noGrp="1"/>
          </p:cNvSpPr>
          <p:nvPr>
            <p:ph type="ctrTitle"/>
          </p:nvPr>
        </p:nvSpPr>
        <p:spPr>
          <a:xfrm>
            <a:off x="685800" y="1613041"/>
            <a:ext cx="5486400" cy="1209630"/>
          </a:xfrm>
          <a:prstGeom prst="rect">
            <a:avLst/>
          </a:prstGeom>
          <a:noFill/>
          <a:ln>
            <a:noFill/>
          </a:ln>
        </p:spPr>
        <p:txBody>
          <a:bodyPr lIns="91425" tIns="91425" rIns="91425" bIns="91425" anchor="b" anchorCtr="0"/>
          <a:lstStyle>
            <a:lvl1pPr marL="0" marR="0" lvl="0" indent="0" algn="l" rtl="0">
              <a:spcBef>
                <a:spcPts val="0"/>
              </a:spcBef>
              <a:buClr>
                <a:srgbClr val="FFFFFF"/>
              </a:buClr>
              <a:buFont typeface="Cabin"/>
              <a:buNone/>
              <a:defRPr sz="3200" b="0" i="0" u="none" strike="noStrike" cap="none">
                <a:solidFill>
                  <a:srgbClr val="FFFFFF"/>
                </a:solidFill>
                <a:latin typeface="Cabin"/>
                <a:ea typeface="Cabin"/>
                <a:cs typeface="Cabin"/>
                <a:sym typeface="Cabi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7" name="Shape 267"/>
          <p:cNvSpPr txBox="1">
            <a:spLocks noGrp="1"/>
          </p:cNvSpPr>
          <p:nvPr>
            <p:ph type="subTitle" idx="1"/>
          </p:nvPr>
        </p:nvSpPr>
        <p:spPr>
          <a:xfrm>
            <a:off x="685800" y="3110865"/>
            <a:ext cx="3429000" cy="1209630"/>
          </a:xfrm>
          <a:prstGeom prst="rect">
            <a:avLst/>
          </a:prstGeom>
          <a:noFill/>
          <a:ln>
            <a:noFill/>
          </a:ln>
        </p:spPr>
        <p:txBody>
          <a:bodyPr lIns="91425" tIns="91425" rIns="91425" bIns="91425" anchor="t" anchorCtr="0"/>
          <a:lstStyle>
            <a:lvl1pPr marL="0" marR="0" lvl="0" indent="0" algn="l" rtl="0">
              <a:spcBef>
                <a:spcPts val="0"/>
              </a:spcBef>
              <a:spcAft>
                <a:spcPts val="1200"/>
              </a:spcAft>
              <a:buClr>
                <a:srgbClr val="FFFFFF"/>
              </a:buClr>
              <a:buFont typeface="Arial"/>
              <a:buNone/>
              <a:defRPr sz="1800" b="0" i="0" u="none" strike="noStrike" cap="none">
                <a:solidFill>
                  <a:srgbClr val="FFFFFF"/>
                </a:solidFill>
                <a:latin typeface="Cabin"/>
                <a:ea typeface="Cabin"/>
                <a:cs typeface="Cabin"/>
                <a:sym typeface="Cabin"/>
              </a:defRPr>
            </a:lvl1pPr>
            <a:lvl2pPr marL="457200" marR="0" lvl="1" indent="0" algn="ctr" rtl="0">
              <a:spcBef>
                <a:spcPts val="0"/>
              </a:spcBef>
              <a:spcAft>
                <a:spcPts val="1200"/>
              </a:spcAft>
              <a:buClr>
                <a:srgbClr val="888888"/>
              </a:buClr>
              <a:buFont typeface="Arial"/>
              <a:buNone/>
              <a:defRPr sz="2000" b="0" i="0" u="none" strike="noStrike" cap="none">
                <a:solidFill>
                  <a:srgbClr val="888888"/>
                </a:solidFill>
                <a:latin typeface="Cabin"/>
                <a:ea typeface="Cabin"/>
                <a:cs typeface="Cabin"/>
                <a:sym typeface="Cabin"/>
              </a:defRPr>
            </a:lvl2pPr>
            <a:lvl3pPr marL="914400" marR="0" lvl="2" indent="0" algn="ctr" rtl="0">
              <a:spcBef>
                <a:spcPts val="360"/>
              </a:spcBef>
              <a:buClr>
                <a:srgbClr val="888888"/>
              </a:buClr>
              <a:buFont typeface="Arial"/>
              <a:buNone/>
              <a:defRPr sz="1800" b="0" i="0" u="none" strike="noStrike" cap="none">
                <a:solidFill>
                  <a:srgbClr val="888888"/>
                </a:solidFill>
                <a:latin typeface="Cabin"/>
                <a:ea typeface="Cabin"/>
                <a:cs typeface="Cabin"/>
                <a:sym typeface="Cabin"/>
              </a:defRPr>
            </a:lvl3pPr>
            <a:lvl4pPr marL="1371600" marR="0" lvl="3" indent="0" algn="ctr" rtl="0">
              <a:spcBef>
                <a:spcPts val="320"/>
              </a:spcBef>
              <a:buClr>
                <a:srgbClr val="888888"/>
              </a:buClr>
              <a:buFont typeface="Arial"/>
              <a:buNone/>
              <a:defRPr sz="1600" b="0" i="0" u="none" strike="noStrike" cap="none">
                <a:solidFill>
                  <a:srgbClr val="888888"/>
                </a:solidFill>
                <a:latin typeface="Cabin"/>
                <a:ea typeface="Cabin"/>
                <a:cs typeface="Cabin"/>
                <a:sym typeface="Cabin"/>
              </a:defRPr>
            </a:lvl4pPr>
            <a:lvl5pPr marL="1828800" marR="0" lvl="4" indent="0" algn="ctr" rtl="0">
              <a:spcBef>
                <a:spcPts val="280"/>
              </a:spcBef>
              <a:buClr>
                <a:srgbClr val="888888"/>
              </a:buClr>
              <a:buFont typeface="Arial"/>
              <a:buNone/>
              <a:defRPr sz="1400" b="0" i="0" u="none" strike="noStrike" cap="none">
                <a:solidFill>
                  <a:srgbClr val="888888"/>
                </a:solidFill>
                <a:latin typeface="Cabin"/>
                <a:ea typeface="Cabin"/>
                <a:cs typeface="Cabin"/>
                <a:sym typeface="Cabin"/>
              </a:defRPr>
            </a:lvl5pPr>
            <a:lvl6pPr marL="2286000" marR="0" lvl="5"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6pPr>
            <a:lvl7pPr marL="2743200" marR="0" lvl="6"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7pPr>
            <a:lvl8pPr marL="3200400" marR="0" lvl="7"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8pPr>
            <a:lvl9pPr marL="3657600" marR="0" lvl="8" indent="0" algn="ctr" rtl="0">
              <a:spcBef>
                <a:spcPts val="400"/>
              </a:spcBef>
              <a:buClr>
                <a:srgbClr val="888888"/>
              </a:buClr>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268" name="Shape 268"/>
          <p:cNvCxnSpPr/>
          <p:nvPr/>
        </p:nvCxnSpPr>
        <p:spPr>
          <a:xfrm>
            <a:off x="762000" y="2938039"/>
            <a:ext cx="320100" cy="0"/>
          </a:xfrm>
          <a:prstGeom prst="straightConnector1">
            <a:avLst/>
          </a:prstGeom>
          <a:noFill/>
          <a:ln w="1905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26646679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9"/>
        <p:cNvGrpSpPr/>
        <p:nvPr/>
      </p:nvGrpSpPr>
      <p:grpSpPr>
        <a:xfrm>
          <a:off x="0" y="0"/>
          <a:ext cx="0" cy="0"/>
          <a:chOff x="0" y="0"/>
          <a:chExt cx="0" cy="0"/>
        </a:xfrm>
      </p:grpSpPr>
      <p:sp>
        <p:nvSpPr>
          <p:cNvPr id="270" name="Shape 270"/>
          <p:cNvSpPr txBox="1">
            <a:spLocks noGrp="1"/>
          </p:cNvSpPr>
          <p:nvPr>
            <p:ph type="sldNum" idx="12"/>
          </p:nvPr>
        </p:nvSpPr>
        <p:spPr>
          <a:xfrm>
            <a:off x="8556790" y="4787966"/>
            <a:ext cx="548700" cy="396759"/>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 sz="1400" smtClean="0">
                <a:solidFill>
                  <a:srgbClr val="000000"/>
                </a:solidFill>
                <a:ea typeface="Arial"/>
                <a:cs typeface="Arial"/>
                <a:sym typeface="Arial"/>
              </a:rPr>
              <a:pPr>
                <a:buClr>
                  <a:srgbClr val="000000"/>
                </a:buClr>
                <a:buSzPct val="25000"/>
              </a:pPr>
              <a:t>‹#›</a:t>
            </a:fld>
            <a:endParaRPr lang="en" sz="1400">
              <a:solidFill>
                <a:srgbClr val="000000"/>
              </a:solidFill>
              <a:ea typeface="Arial"/>
              <a:cs typeface="Arial"/>
              <a:sym typeface="Arial"/>
            </a:endParaRPr>
          </a:p>
        </p:txBody>
      </p:sp>
    </p:spTree>
    <p:extLst>
      <p:ext uri="{BB962C8B-B14F-4D97-AF65-F5344CB8AC3E}">
        <p14:creationId xmlns:p14="http://schemas.microsoft.com/office/powerpoint/2010/main" val="2668490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5"/>
        <p:cNvGrpSpPr/>
        <p:nvPr/>
      </p:nvGrpSpPr>
      <p:grpSpPr>
        <a:xfrm>
          <a:off x="0" y="0"/>
          <a:ext cx="0" cy="0"/>
          <a:chOff x="0" y="0"/>
          <a:chExt cx="0" cy="0"/>
        </a:xfrm>
      </p:grpSpPr>
      <p:sp>
        <p:nvSpPr>
          <p:cNvPr id="276" name="Shape 276"/>
          <p:cNvSpPr txBox="1">
            <a:spLocks noGrp="1"/>
          </p:cNvSpPr>
          <p:nvPr>
            <p:ph type="ctrTitle"/>
          </p:nvPr>
        </p:nvSpPr>
        <p:spPr>
          <a:xfrm>
            <a:off x="685800" y="848527"/>
            <a:ext cx="7772400" cy="1805070"/>
          </a:xfrm>
          <a:prstGeom prst="rect">
            <a:avLst/>
          </a:prstGeom>
          <a:noFill/>
          <a:ln>
            <a:noFill/>
          </a:ln>
        </p:spPr>
        <p:txBody>
          <a:bodyPr lIns="91425" tIns="91425" rIns="91425" bIns="91425" anchor="b" anchorCtr="0"/>
          <a:lstStyle>
            <a:lvl1pPr marL="0" marR="0" lvl="0" indent="0" algn="ctr" rtl="0">
              <a:spcBef>
                <a:spcPts val="0"/>
              </a:spcBef>
              <a:buClr>
                <a:srgbClr val="BA0C2F"/>
              </a:buClr>
              <a:buFont typeface="Cabin"/>
              <a:buNone/>
              <a:defRPr sz="6000" b="0" i="0" u="none" strike="noStrike" cap="none">
                <a:solidFill>
                  <a:srgbClr val="BA0C2F"/>
                </a:solidFill>
                <a:latin typeface="Cabin"/>
                <a:ea typeface="Cabin"/>
                <a:cs typeface="Cabin"/>
                <a:sym typeface="Cabi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7" name="Shape 277"/>
          <p:cNvSpPr txBox="1">
            <a:spLocks noGrp="1"/>
          </p:cNvSpPr>
          <p:nvPr>
            <p:ph type="subTitle" idx="1"/>
          </p:nvPr>
        </p:nvSpPr>
        <p:spPr>
          <a:xfrm>
            <a:off x="1143000" y="2723207"/>
            <a:ext cx="6858000" cy="1251664"/>
          </a:xfrm>
          <a:prstGeom prst="rect">
            <a:avLst/>
          </a:prstGeom>
          <a:noFill/>
          <a:ln>
            <a:noFill/>
          </a:ln>
        </p:spPr>
        <p:txBody>
          <a:bodyPr lIns="91425" tIns="91425" rIns="91425" bIns="91425" anchor="t" anchorCtr="0"/>
          <a:lstStyle>
            <a:lvl1pPr marL="0" marR="0" lvl="0" indent="0" algn="ctr" rtl="0">
              <a:spcBef>
                <a:spcPts val="0"/>
              </a:spcBef>
              <a:spcAft>
                <a:spcPts val="1200"/>
              </a:spcAft>
              <a:buClr>
                <a:srgbClr val="6C6463"/>
              </a:buClr>
              <a:buFont typeface="Arial"/>
              <a:buNone/>
              <a:defRPr sz="2400" b="0" i="0" u="none" strike="noStrike" cap="none">
                <a:solidFill>
                  <a:srgbClr val="6C6463"/>
                </a:solidFill>
                <a:latin typeface="Cabin"/>
                <a:ea typeface="Cabin"/>
                <a:cs typeface="Cabin"/>
                <a:sym typeface="Cabin"/>
              </a:defRPr>
            </a:lvl1pPr>
            <a:lvl2pPr marL="457200" marR="0" lvl="1" indent="0" algn="ctr" rtl="0">
              <a:spcBef>
                <a:spcPts val="0"/>
              </a:spcBef>
              <a:spcAft>
                <a:spcPts val="1200"/>
              </a:spcAft>
              <a:buClr>
                <a:srgbClr val="6C6463"/>
              </a:buClr>
              <a:buFont typeface="Arial"/>
              <a:buNone/>
              <a:defRPr sz="2000" b="0" i="0" u="none" strike="noStrike" cap="none">
                <a:solidFill>
                  <a:srgbClr val="6C6463"/>
                </a:solidFill>
                <a:latin typeface="Cabin"/>
                <a:ea typeface="Cabin"/>
                <a:cs typeface="Cabin"/>
                <a:sym typeface="Cabin"/>
              </a:defRPr>
            </a:lvl2pPr>
            <a:lvl3pPr marL="914400" marR="0" lvl="2" indent="0" algn="ctr" rtl="0">
              <a:spcBef>
                <a:spcPts val="360"/>
              </a:spcBef>
              <a:buClr>
                <a:srgbClr val="6C6463"/>
              </a:buClr>
              <a:buFont typeface="Arial"/>
              <a:buNone/>
              <a:defRPr sz="1800" b="0" i="0" u="none" strike="noStrike" cap="none">
                <a:solidFill>
                  <a:srgbClr val="6C6463"/>
                </a:solidFill>
                <a:latin typeface="Cabin"/>
                <a:ea typeface="Cabin"/>
                <a:cs typeface="Cabin"/>
                <a:sym typeface="Cabin"/>
              </a:defRPr>
            </a:lvl3pPr>
            <a:lvl4pPr marL="1371600" marR="0" lvl="3" indent="0" algn="ctr" rtl="0">
              <a:spcBef>
                <a:spcPts val="320"/>
              </a:spcBef>
              <a:buClr>
                <a:srgbClr val="6C6463"/>
              </a:buClr>
              <a:buFont typeface="Arial"/>
              <a:buNone/>
              <a:defRPr sz="1600" b="0" i="0" u="none" strike="noStrike" cap="none">
                <a:solidFill>
                  <a:srgbClr val="6C6463"/>
                </a:solidFill>
                <a:latin typeface="Cabin"/>
                <a:ea typeface="Cabin"/>
                <a:cs typeface="Cabin"/>
                <a:sym typeface="Cabin"/>
              </a:defRPr>
            </a:lvl4pPr>
            <a:lvl5pPr marL="1828800" marR="0" lvl="4" indent="0" algn="ctr" rtl="0">
              <a:spcBef>
                <a:spcPts val="320"/>
              </a:spcBef>
              <a:buClr>
                <a:srgbClr val="6C6463"/>
              </a:buClr>
              <a:buFont typeface="Arial"/>
              <a:buNone/>
              <a:defRPr sz="1600" b="0" i="0" u="none" strike="noStrike" cap="none">
                <a:solidFill>
                  <a:srgbClr val="6C6463"/>
                </a:solidFill>
                <a:latin typeface="Cabin"/>
                <a:ea typeface="Cabin"/>
                <a:cs typeface="Cabin"/>
                <a:sym typeface="Cabin"/>
              </a:defRPr>
            </a:lvl5pPr>
            <a:lvl6pPr marL="2286000" marR="0" lvl="5" indent="0" algn="ctr" rtl="0">
              <a:spcBef>
                <a:spcPts val="320"/>
              </a:spcBef>
              <a:buClr>
                <a:schemeClr val="dk1"/>
              </a:buClr>
              <a:buFont typeface="Arial"/>
              <a:buNone/>
              <a:defRPr sz="1600" b="0" i="0" u="none" strike="noStrike" cap="none">
                <a:solidFill>
                  <a:schemeClr val="dk1"/>
                </a:solidFill>
                <a:latin typeface="Cabin"/>
                <a:ea typeface="Cabin"/>
                <a:cs typeface="Cabin"/>
                <a:sym typeface="Cabin"/>
              </a:defRPr>
            </a:lvl6pPr>
            <a:lvl7pPr marL="2743200" marR="0" lvl="6" indent="0" algn="ctr" rtl="0">
              <a:spcBef>
                <a:spcPts val="320"/>
              </a:spcBef>
              <a:buClr>
                <a:schemeClr val="dk1"/>
              </a:buClr>
              <a:buFont typeface="Arial"/>
              <a:buNone/>
              <a:defRPr sz="1600" b="0" i="0" u="none" strike="noStrike" cap="none">
                <a:solidFill>
                  <a:schemeClr val="dk1"/>
                </a:solidFill>
                <a:latin typeface="Cabin"/>
                <a:ea typeface="Cabin"/>
                <a:cs typeface="Cabin"/>
                <a:sym typeface="Cabin"/>
              </a:defRPr>
            </a:lvl7pPr>
            <a:lvl8pPr marL="3200400" marR="0" lvl="7" indent="0" algn="ctr" rtl="0">
              <a:spcBef>
                <a:spcPts val="320"/>
              </a:spcBef>
              <a:buClr>
                <a:schemeClr val="dk1"/>
              </a:buClr>
              <a:buFont typeface="Arial"/>
              <a:buNone/>
              <a:defRPr sz="1600" b="0" i="0" u="none" strike="noStrike" cap="none">
                <a:solidFill>
                  <a:schemeClr val="dk1"/>
                </a:solidFill>
                <a:latin typeface="Cabin"/>
                <a:ea typeface="Cabin"/>
                <a:cs typeface="Cabin"/>
                <a:sym typeface="Cabin"/>
              </a:defRPr>
            </a:lvl8pPr>
            <a:lvl9pPr marL="3657600" marR="0" lvl="8" indent="0" algn="ctr" rtl="0">
              <a:spcBef>
                <a:spcPts val="320"/>
              </a:spcBef>
              <a:buClr>
                <a:schemeClr val="dk1"/>
              </a:buClr>
              <a:buFont typeface="Arial"/>
              <a:buNone/>
              <a:defRPr sz="1600" b="0" i="0" u="none" strike="noStrike" cap="none">
                <a:solidFill>
                  <a:schemeClr val="dk1"/>
                </a:solidFill>
                <a:latin typeface="Cabin"/>
                <a:ea typeface="Cabin"/>
                <a:cs typeface="Cabin"/>
                <a:sym typeface="Cabin"/>
              </a:defRPr>
            </a:lvl9pPr>
          </a:lstStyle>
          <a:p>
            <a:endParaRPr/>
          </a:p>
        </p:txBody>
      </p:sp>
      <p:sp>
        <p:nvSpPr>
          <p:cNvPr id="278" name="Shape 278"/>
          <p:cNvSpPr txBox="1">
            <a:spLocks noGrp="1"/>
          </p:cNvSpPr>
          <p:nvPr>
            <p:ph type="dt" idx="10"/>
          </p:nvPr>
        </p:nvSpPr>
        <p:spPr>
          <a:xfrm>
            <a:off x="152400" y="4943774"/>
            <a:ext cx="2133600" cy="125801"/>
          </a:xfrm>
          <a:prstGeom prst="rect">
            <a:avLst/>
          </a:prstGeom>
          <a:noFill/>
          <a:ln>
            <a:noFill/>
          </a:ln>
        </p:spPr>
        <p:txBody>
          <a:bodyPr lIns="91425" tIns="91425" rIns="91425" bIns="91425" anchor="ctr" anchorCtr="0"/>
          <a:lstStyle>
            <a:lvl1pPr marL="0" marR="0" lvl="0" indent="0" algn="l" rtl="0">
              <a:spcBef>
                <a:spcPts val="0"/>
              </a:spcBef>
              <a:buNone/>
              <a:defRPr sz="600" b="0" i="0">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79" name="Shape 279"/>
          <p:cNvSpPr txBox="1">
            <a:spLocks noGrp="1"/>
          </p:cNvSpPr>
          <p:nvPr>
            <p:ph type="ftr" idx="11"/>
          </p:nvPr>
        </p:nvSpPr>
        <p:spPr>
          <a:xfrm>
            <a:off x="3124200" y="4943774"/>
            <a:ext cx="2895600" cy="125801"/>
          </a:xfrm>
          <a:prstGeom prst="rect">
            <a:avLst/>
          </a:prstGeom>
          <a:noFill/>
          <a:ln>
            <a:noFill/>
          </a:ln>
        </p:spPr>
        <p:txBody>
          <a:bodyPr lIns="91425" tIns="91425" rIns="91425" bIns="91425" anchor="ctr" anchorCtr="0"/>
          <a:lstStyle>
            <a:lvl1pPr marL="0" marR="0" lvl="0" indent="0" algn="ctr" rtl="0">
              <a:spcBef>
                <a:spcPts val="0"/>
              </a:spcBef>
              <a:buNone/>
              <a:defRPr sz="600" b="0" i="0">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80" name="Shape 280"/>
          <p:cNvSpPr txBox="1">
            <a:spLocks noGrp="1"/>
          </p:cNvSpPr>
          <p:nvPr>
            <p:ph type="sldNum" idx="12"/>
          </p:nvPr>
        </p:nvSpPr>
        <p:spPr>
          <a:xfrm>
            <a:off x="6858000" y="4943774"/>
            <a:ext cx="2133600" cy="12580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Tree>
    <p:extLst>
      <p:ext uri="{BB962C8B-B14F-4D97-AF65-F5344CB8AC3E}">
        <p14:creationId xmlns:p14="http://schemas.microsoft.com/office/powerpoint/2010/main" val="15684008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Blank dark">
    <p:bg>
      <p:bgPr>
        <a:solidFill>
          <a:srgbClr val="0067B9"/>
        </a:solidFill>
        <a:effectLst/>
      </p:bgPr>
    </p:bg>
    <p:spTree>
      <p:nvGrpSpPr>
        <p:cNvPr id="1" name="Shape 281"/>
        <p:cNvGrpSpPr/>
        <p:nvPr/>
      </p:nvGrpSpPr>
      <p:grpSpPr>
        <a:xfrm>
          <a:off x="0" y="0"/>
          <a:ext cx="0" cy="0"/>
          <a:chOff x="0" y="0"/>
          <a:chExt cx="0" cy="0"/>
        </a:xfrm>
      </p:grpSpPr>
      <p:sp>
        <p:nvSpPr>
          <p:cNvPr id="282" name="Shape 282"/>
          <p:cNvSpPr/>
          <p:nvPr/>
        </p:nvSpPr>
        <p:spPr>
          <a:xfrm>
            <a:off x="181050" y="127351"/>
            <a:ext cx="8781900" cy="4930148"/>
          </a:xfrm>
          <a:prstGeom prst="rect">
            <a:avLst/>
          </a:prstGeom>
          <a:solidFill>
            <a:srgbClr val="2F3848"/>
          </a:solidFill>
          <a:ln>
            <a:noFill/>
          </a:ln>
        </p:spPr>
        <p:txBody>
          <a:bodyPr lIns="91425" tIns="91425" rIns="91425" bIns="91425" anchor="ctr" anchorCtr="0">
            <a:noAutofit/>
          </a:bodyPr>
          <a:lstStyle/>
          <a:p>
            <a:pPr lvl="0">
              <a:spcBef>
                <a:spcPts val="0"/>
              </a:spcBef>
              <a:buNone/>
            </a:pPr>
            <a:endParaRPr sz="1800"/>
          </a:p>
        </p:txBody>
      </p:sp>
    </p:spTree>
    <p:extLst>
      <p:ext uri="{BB962C8B-B14F-4D97-AF65-F5344CB8AC3E}">
        <p14:creationId xmlns:p14="http://schemas.microsoft.com/office/powerpoint/2010/main" val="1713956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7/28/2021</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5601144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628650" y="276042"/>
            <a:ext cx="7886700" cy="1002254"/>
          </a:xfrm>
          <a:prstGeom prst="rect">
            <a:avLst/>
          </a:prstGeom>
          <a:noFill/>
          <a:ln>
            <a:noFill/>
          </a:ln>
        </p:spPr>
        <p:txBody>
          <a:bodyPr lIns="121575" tIns="121575" rIns="121575" bIns="121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46" name="Shape 246"/>
          <p:cNvSpPr txBox="1">
            <a:spLocks noGrp="1"/>
          </p:cNvSpPr>
          <p:nvPr>
            <p:ph type="body" idx="1"/>
          </p:nvPr>
        </p:nvSpPr>
        <p:spPr>
          <a:xfrm>
            <a:off x="628650" y="1380206"/>
            <a:ext cx="7886700" cy="3289588"/>
          </a:xfrm>
          <a:prstGeom prst="rect">
            <a:avLst/>
          </a:prstGeom>
          <a:noFill/>
          <a:ln>
            <a:noFill/>
          </a:ln>
        </p:spPr>
        <p:txBody>
          <a:bodyPr lIns="121575" tIns="121575" rIns="121575" bIns="12157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7" name="Shape 247"/>
          <p:cNvSpPr txBox="1">
            <a:spLocks noGrp="1"/>
          </p:cNvSpPr>
          <p:nvPr>
            <p:ph type="dt" idx="10"/>
          </p:nvPr>
        </p:nvSpPr>
        <p:spPr>
          <a:xfrm>
            <a:off x="628650" y="4805519"/>
            <a:ext cx="2057400" cy="276022"/>
          </a:xfrm>
          <a:prstGeom prst="rect">
            <a:avLst/>
          </a:prstGeom>
          <a:noFill/>
          <a:ln>
            <a:noFill/>
          </a:ln>
        </p:spPr>
        <p:txBody>
          <a:bodyPr lIns="121575" tIns="121575" rIns="121575" bIns="121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ftr" idx="11"/>
          </p:nvPr>
        </p:nvSpPr>
        <p:spPr>
          <a:xfrm>
            <a:off x="3028950" y="4805519"/>
            <a:ext cx="3086100" cy="276022"/>
          </a:xfrm>
          <a:prstGeom prst="rect">
            <a:avLst/>
          </a:prstGeom>
          <a:noFill/>
          <a:ln>
            <a:noFill/>
          </a:ln>
        </p:spPr>
        <p:txBody>
          <a:bodyPr lIns="121575" tIns="121575" rIns="121575" bIns="121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sldNum" idx="12"/>
          </p:nvPr>
        </p:nvSpPr>
        <p:spPr>
          <a:xfrm>
            <a:off x="6457950" y="4805519"/>
            <a:ext cx="2057400" cy="276022"/>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755140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415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C017F59-29DA-6F48-B92A-5AD511CC2D63}" type="datetime1">
              <a:rPr lang="en-US" smtClean="0"/>
              <a:pPr/>
              <a:t>7/28/2021</a:t>
            </a:fld>
            <a:endParaRPr lang="en-US"/>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latin typeface="Gill Sans MT" panose="020B0502020104020203" pitchFamily="34" charset="0"/>
              </a:rPr>
              <a:t>INTERVIEWER MANUAL</a:t>
            </a:r>
            <a:endParaRPr lang="en-US" dirty="0"/>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58" r:id="rId6"/>
    <p:sldLayoutId id="2147483710" r:id="rId7"/>
    <p:sldLayoutId id="2147483711" r:id="rId8"/>
    <p:sldLayoutId id="2147483712" r:id="rId9"/>
    <p:sldLayoutId id="2147483714" r:id="rId10"/>
    <p:sldLayoutId id="2147483738" r:id="rId11"/>
    <p:sldLayoutId id="2147483739" r:id="rId12"/>
    <p:sldLayoutId id="2147483740" r:id="rId13"/>
    <p:sldLayoutId id="2147483741" r:id="rId14"/>
    <p:sldLayoutId id="2147483742" r:id="rId15"/>
    <p:sldLayoutId id="2147483743" r:id="rId16"/>
    <p:sldLayoutId id="2147483696"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9" r:id="rId32"/>
    <p:sldLayoutId id="2147483760" r:id="rId33"/>
    <p:sldLayoutId id="2147483761" r:id="rId34"/>
    <p:sldLayoutId id="2147483762" r:id="rId35"/>
    <p:sldLayoutId id="2147483763" r:id="rId36"/>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FCDC9"/>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6104" y="682922"/>
            <a:ext cx="7772400" cy="461776"/>
          </a:xfrm>
          <a:prstGeom prst="rect">
            <a:avLst/>
          </a:prstGeom>
          <a:noFill/>
          <a:ln>
            <a:noFill/>
          </a:ln>
        </p:spPr>
        <p:txBody>
          <a:bodyPr lIns="91425" tIns="91425" rIns="91425" bIns="91425" anchor="b" anchorCtr="0"/>
          <a:lstStyle>
            <a:lvl1pPr marL="0" marR="0" lvl="0" indent="0" algn="l" rtl="0">
              <a:spcBef>
                <a:spcPts val="0"/>
              </a:spcBef>
              <a:buClr>
                <a:srgbClr val="BA0C2F"/>
              </a:buClr>
              <a:buFont typeface="Source Sans Pro"/>
              <a:buNone/>
              <a:defRPr sz="2400" b="0" i="0" u="none" strike="noStrike" cap="none">
                <a:solidFill>
                  <a:srgbClr val="BA0C2F"/>
                </a:solidFill>
                <a:latin typeface="Source Sans Pro"/>
                <a:ea typeface="Source Sans Pro"/>
                <a:cs typeface="Source Sans Pro"/>
                <a:sym typeface="Source Sans Pro"/>
              </a:defRPr>
            </a:lvl1pPr>
            <a:lvl2pPr lvl="1" indent="0">
              <a:spcBef>
                <a:spcPts val="0"/>
              </a:spcBef>
              <a:buFont typeface="Source Sans Pro"/>
              <a:buNone/>
              <a:defRPr sz="1800">
                <a:latin typeface="Source Sans Pro"/>
                <a:ea typeface="Source Sans Pro"/>
                <a:cs typeface="Source Sans Pro"/>
                <a:sym typeface="Source Sans Pro"/>
              </a:defRPr>
            </a:lvl2pPr>
            <a:lvl3pPr lvl="2" indent="0">
              <a:spcBef>
                <a:spcPts val="0"/>
              </a:spcBef>
              <a:buFont typeface="Source Sans Pro"/>
              <a:buNone/>
              <a:defRPr sz="1800">
                <a:latin typeface="Source Sans Pro"/>
                <a:ea typeface="Source Sans Pro"/>
                <a:cs typeface="Source Sans Pro"/>
                <a:sym typeface="Source Sans Pro"/>
              </a:defRPr>
            </a:lvl3pPr>
            <a:lvl4pPr lvl="3" indent="0">
              <a:spcBef>
                <a:spcPts val="0"/>
              </a:spcBef>
              <a:buFont typeface="Source Sans Pro"/>
              <a:buNone/>
              <a:defRPr sz="1800">
                <a:latin typeface="Source Sans Pro"/>
                <a:ea typeface="Source Sans Pro"/>
                <a:cs typeface="Source Sans Pro"/>
                <a:sym typeface="Source Sans Pro"/>
              </a:defRPr>
            </a:lvl4pPr>
            <a:lvl5pPr lvl="4" indent="0">
              <a:spcBef>
                <a:spcPts val="0"/>
              </a:spcBef>
              <a:buFont typeface="Source Sans Pro"/>
              <a:buNone/>
              <a:defRPr sz="1800">
                <a:latin typeface="Source Sans Pro"/>
                <a:ea typeface="Source Sans Pro"/>
                <a:cs typeface="Source Sans Pro"/>
                <a:sym typeface="Source Sans Pro"/>
              </a:defRPr>
            </a:lvl5pPr>
            <a:lvl6pPr lvl="5" indent="0">
              <a:spcBef>
                <a:spcPts val="0"/>
              </a:spcBef>
              <a:buFont typeface="Source Sans Pro"/>
              <a:buNone/>
              <a:defRPr sz="1800">
                <a:latin typeface="Source Sans Pro"/>
                <a:ea typeface="Source Sans Pro"/>
                <a:cs typeface="Source Sans Pro"/>
                <a:sym typeface="Source Sans Pro"/>
              </a:defRPr>
            </a:lvl6pPr>
            <a:lvl7pPr lvl="6" indent="0">
              <a:spcBef>
                <a:spcPts val="0"/>
              </a:spcBef>
              <a:buFont typeface="Source Sans Pro"/>
              <a:buNone/>
              <a:defRPr sz="1800">
                <a:latin typeface="Source Sans Pro"/>
                <a:ea typeface="Source Sans Pro"/>
                <a:cs typeface="Source Sans Pro"/>
                <a:sym typeface="Source Sans Pro"/>
              </a:defRPr>
            </a:lvl7pPr>
            <a:lvl8pPr lvl="7" indent="0">
              <a:spcBef>
                <a:spcPts val="0"/>
              </a:spcBef>
              <a:buFont typeface="Source Sans Pro"/>
              <a:buNone/>
              <a:defRPr sz="1800">
                <a:latin typeface="Source Sans Pro"/>
                <a:ea typeface="Source Sans Pro"/>
                <a:cs typeface="Source Sans Pro"/>
                <a:sym typeface="Source Sans Pro"/>
              </a:defRPr>
            </a:lvl8pPr>
            <a:lvl9pPr lvl="8" indent="0">
              <a:spcBef>
                <a:spcPts val="0"/>
              </a:spcBef>
              <a:buFont typeface="Source Sans Pro"/>
              <a:buNone/>
              <a:defRPr sz="1800">
                <a:latin typeface="Source Sans Pro"/>
                <a:ea typeface="Source Sans Pro"/>
                <a:cs typeface="Source Sans Pro"/>
                <a:sym typeface="Source Sans Pro"/>
              </a:defRPr>
            </a:lvl9pPr>
          </a:lstStyle>
          <a:p>
            <a:endParaRPr/>
          </a:p>
        </p:txBody>
      </p:sp>
      <p:sp>
        <p:nvSpPr>
          <p:cNvPr id="7" name="Shape 7"/>
          <p:cNvSpPr txBox="1">
            <a:spLocks noGrp="1"/>
          </p:cNvSpPr>
          <p:nvPr>
            <p:ph type="body" idx="1"/>
          </p:nvPr>
        </p:nvSpPr>
        <p:spPr>
          <a:xfrm>
            <a:off x="685800" y="1296986"/>
            <a:ext cx="77724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Font typeface="Source Sans Pro"/>
              <a:buChar char="•"/>
              <a:defRPr sz="1600" b="0" i="0" u="none" strike="noStrike" cap="none">
                <a:solidFill>
                  <a:srgbClr val="6C6463"/>
                </a:solidFill>
                <a:latin typeface="Source Sans Pro"/>
                <a:ea typeface="Source Sans Pro"/>
                <a:cs typeface="Source Sans Pro"/>
                <a:sym typeface="Source Sans Pro"/>
              </a:defRPr>
            </a:lvl1pPr>
            <a:lvl2pPr marL="684212" marR="0" lvl="1" indent="-138112" algn="l" rtl="0">
              <a:spcBef>
                <a:spcPts val="0"/>
              </a:spcBef>
              <a:spcAft>
                <a:spcPts val="800"/>
              </a:spcAft>
              <a:buClr>
                <a:srgbClr val="6C6463"/>
              </a:buClr>
              <a:buSzPct val="100000"/>
              <a:buFont typeface="Source Sans Pro"/>
              <a:buChar char="–"/>
              <a:defRPr sz="1600" b="0" i="0" u="none" strike="noStrike" cap="none">
                <a:solidFill>
                  <a:srgbClr val="6C6463"/>
                </a:solidFill>
                <a:latin typeface="Source Sans Pro"/>
                <a:ea typeface="Source Sans Pro"/>
                <a:cs typeface="Source Sans Pro"/>
                <a:sym typeface="Source Sans Pro"/>
              </a:defRPr>
            </a:lvl2pPr>
            <a:lvl3pPr marL="914400" marR="0" lvl="2" indent="-127000" algn="l" rtl="0">
              <a:spcBef>
                <a:spcPts val="360"/>
              </a:spcBef>
              <a:buClr>
                <a:srgbClr val="6C6463"/>
              </a:buClr>
              <a:buSzPct val="100000"/>
              <a:buFont typeface="Source Sans Pro"/>
              <a:buChar char="•"/>
              <a:defRPr sz="1800" b="0" i="0" u="none" strike="noStrike" cap="none">
                <a:solidFill>
                  <a:srgbClr val="6C6463"/>
                </a:solidFill>
                <a:latin typeface="Source Sans Pro"/>
                <a:ea typeface="Source Sans Pro"/>
                <a:cs typeface="Source Sans Pro"/>
                <a:sym typeface="Source Sans Pro"/>
              </a:defRPr>
            </a:lvl3pPr>
            <a:lvl4pPr marL="1146175" marR="0" lvl="3" indent="-130175" algn="l" rtl="0">
              <a:spcBef>
                <a:spcPts val="320"/>
              </a:spcBef>
              <a:buClr>
                <a:srgbClr val="6C6463"/>
              </a:buClr>
              <a:buSzPct val="100000"/>
              <a:buFont typeface="Source Sans Pro"/>
              <a:buChar char="–"/>
              <a:defRPr sz="1600" b="0" i="0" u="none" strike="noStrike" cap="none">
                <a:solidFill>
                  <a:srgbClr val="6C6463"/>
                </a:solidFill>
                <a:latin typeface="Source Sans Pro"/>
                <a:ea typeface="Source Sans Pro"/>
                <a:cs typeface="Source Sans Pro"/>
                <a:sym typeface="Source Sans Pro"/>
              </a:defRPr>
            </a:lvl4pPr>
            <a:lvl5pPr marL="1255712" marR="0" lvl="4" indent="-150812" algn="l" rtl="0">
              <a:spcBef>
                <a:spcPts val="280"/>
              </a:spcBef>
              <a:buClr>
                <a:srgbClr val="6C6463"/>
              </a:buClr>
              <a:buSzPct val="100000"/>
              <a:buFont typeface="Source Sans Pro"/>
              <a:buChar char="»"/>
              <a:defRPr sz="1400" b="0" i="0" u="none" strike="noStrike" cap="none">
                <a:solidFill>
                  <a:srgbClr val="6C6463"/>
                </a:solidFill>
                <a:latin typeface="Source Sans Pro"/>
                <a:ea typeface="Source Sans Pro"/>
                <a:cs typeface="Source Sans Pro"/>
                <a:sym typeface="Source Sans Pro"/>
              </a:defRPr>
            </a:lvl5pPr>
            <a:lvl6pPr marL="2514600" marR="0" lvl="5" indent="-101600" algn="l" rtl="0">
              <a:spcBef>
                <a:spcPts val="400"/>
              </a:spcBef>
              <a:buClr>
                <a:schemeClr val="dk1"/>
              </a:buClr>
              <a:buSzPct val="100000"/>
              <a:buFont typeface="Source Sans Pro"/>
              <a:buChar char="•"/>
              <a:defRPr sz="2000" b="0" i="0" u="none" strike="noStrike" cap="none">
                <a:solidFill>
                  <a:schemeClr val="dk1"/>
                </a:solidFill>
                <a:latin typeface="Source Sans Pro"/>
                <a:ea typeface="Source Sans Pro"/>
                <a:cs typeface="Source Sans Pro"/>
                <a:sym typeface="Source Sans Pro"/>
              </a:defRPr>
            </a:lvl6pPr>
            <a:lvl7pPr marL="2971800" marR="0" lvl="6" indent="-101600" algn="l" rtl="0">
              <a:spcBef>
                <a:spcPts val="400"/>
              </a:spcBef>
              <a:buClr>
                <a:schemeClr val="dk1"/>
              </a:buClr>
              <a:buSzPct val="100000"/>
              <a:buFont typeface="Source Sans Pro"/>
              <a:buChar char="•"/>
              <a:defRPr sz="2000" b="0" i="0" u="none" strike="noStrike" cap="none">
                <a:solidFill>
                  <a:schemeClr val="dk1"/>
                </a:solidFill>
                <a:latin typeface="Source Sans Pro"/>
                <a:ea typeface="Source Sans Pro"/>
                <a:cs typeface="Source Sans Pro"/>
                <a:sym typeface="Source Sans Pro"/>
              </a:defRPr>
            </a:lvl7pPr>
            <a:lvl8pPr marL="3429000" marR="0" lvl="7" indent="-101600" algn="l" rtl="0">
              <a:spcBef>
                <a:spcPts val="400"/>
              </a:spcBef>
              <a:buClr>
                <a:schemeClr val="dk1"/>
              </a:buClr>
              <a:buSzPct val="100000"/>
              <a:buFont typeface="Source Sans Pro"/>
              <a:buChar char="•"/>
              <a:defRPr sz="2000" b="0" i="0" u="none" strike="noStrike" cap="none">
                <a:solidFill>
                  <a:schemeClr val="dk1"/>
                </a:solidFill>
                <a:latin typeface="Source Sans Pro"/>
                <a:ea typeface="Source Sans Pro"/>
                <a:cs typeface="Source Sans Pro"/>
                <a:sym typeface="Source Sans Pro"/>
              </a:defRPr>
            </a:lvl8pPr>
            <a:lvl9pPr marL="3886200" marR="0" lvl="8" indent="-101600" algn="l" rtl="0">
              <a:spcBef>
                <a:spcPts val="400"/>
              </a:spcBef>
              <a:buClr>
                <a:schemeClr val="dk1"/>
              </a:buClr>
              <a:buSzPct val="100000"/>
              <a:buFont typeface="Source Sans Pro"/>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8" name="Shape 8"/>
          <p:cNvSpPr txBox="1">
            <a:spLocks noGrp="1"/>
          </p:cNvSpPr>
          <p:nvPr>
            <p:ph type="dt" idx="10"/>
          </p:nvPr>
        </p:nvSpPr>
        <p:spPr>
          <a:xfrm>
            <a:off x="152400" y="4864207"/>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 name="Shape 9"/>
          <p:cNvSpPr txBox="1">
            <a:spLocks noGrp="1"/>
          </p:cNvSpPr>
          <p:nvPr>
            <p:ph type="ftr" idx="11"/>
          </p:nvPr>
        </p:nvSpPr>
        <p:spPr>
          <a:xfrm>
            <a:off x="3124200" y="4864207"/>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 name="Shape 10"/>
          <p:cNvSpPr txBox="1">
            <a:spLocks noGrp="1"/>
          </p:cNvSpPr>
          <p:nvPr>
            <p:ph type="sldNum" idx="12"/>
          </p:nvPr>
        </p:nvSpPr>
        <p:spPr>
          <a:xfrm>
            <a:off x="6858000" y="4864207"/>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1" name="Shape 11"/>
          <p:cNvSpPr/>
          <p:nvPr/>
        </p:nvSpPr>
        <p:spPr>
          <a:xfrm>
            <a:off x="0" y="0"/>
            <a:ext cx="9144000" cy="5189311"/>
          </a:xfrm>
          <a:prstGeom prst="frame">
            <a:avLst>
              <a:gd name="adj1" fmla="val 2963"/>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bin"/>
              <a:ea typeface="Cabin"/>
              <a:cs typeface="Cabin"/>
              <a:sym typeface="Cabin"/>
            </a:endParaRPr>
          </a:p>
        </p:txBody>
      </p:sp>
    </p:spTree>
    <p:extLst>
      <p:ext uri="{BB962C8B-B14F-4D97-AF65-F5344CB8AC3E}">
        <p14:creationId xmlns:p14="http://schemas.microsoft.com/office/powerpoint/2010/main" val="3247319990"/>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FCDC9"/>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6104" y="682922"/>
            <a:ext cx="7772400" cy="461776"/>
          </a:xfrm>
          <a:prstGeom prst="rect">
            <a:avLst/>
          </a:prstGeom>
          <a:noFill/>
          <a:ln>
            <a:noFill/>
          </a:ln>
        </p:spPr>
        <p:txBody>
          <a:bodyPr lIns="91425" tIns="91425" rIns="91425" bIns="91425" anchor="b" anchorCtr="0"/>
          <a:lstStyle>
            <a:lvl1pPr marL="0" marR="0" lvl="0" indent="0" algn="l" rtl="0">
              <a:spcBef>
                <a:spcPts val="0"/>
              </a:spcBef>
              <a:buClr>
                <a:srgbClr val="BA0C2F"/>
              </a:buClr>
              <a:buFont typeface="Source Sans Pro"/>
              <a:buNone/>
              <a:defRPr sz="2400" b="0" i="0" u="none" strike="noStrike" cap="none">
                <a:solidFill>
                  <a:srgbClr val="BA0C2F"/>
                </a:solidFill>
                <a:latin typeface="Source Sans Pro"/>
                <a:ea typeface="Source Sans Pro"/>
                <a:cs typeface="Source Sans Pro"/>
                <a:sym typeface="Source Sans Pro"/>
              </a:defRPr>
            </a:lvl1pPr>
            <a:lvl2pPr lvl="1" indent="0">
              <a:spcBef>
                <a:spcPts val="0"/>
              </a:spcBef>
              <a:buFont typeface="Source Sans Pro"/>
              <a:buNone/>
              <a:defRPr sz="1800">
                <a:latin typeface="Source Sans Pro"/>
                <a:ea typeface="Source Sans Pro"/>
                <a:cs typeface="Source Sans Pro"/>
                <a:sym typeface="Source Sans Pro"/>
              </a:defRPr>
            </a:lvl2pPr>
            <a:lvl3pPr lvl="2" indent="0">
              <a:spcBef>
                <a:spcPts val="0"/>
              </a:spcBef>
              <a:buFont typeface="Source Sans Pro"/>
              <a:buNone/>
              <a:defRPr sz="1800">
                <a:latin typeface="Source Sans Pro"/>
                <a:ea typeface="Source Sans Pro"/>
                <a:cs typeface="Source Sans Pro"/>
                <a:sym typeface="Source Sans Pro"/>
              </a:defRPr>
            </a:lvl3pPr>
            <a:lvl4pPr lvl="3" indent="0">
              <a:spcBef>
                <a:spcPts val="0"/>
              </a:spcBef>
              <a:buFont typeface="Source Sans Pro"/>
              <a:buNone/>
              <a:defRPr sz="1800">
                <a:latin typeface="Source Sans Pro"/>
                <a:ea typeface="Source Sans Pro"/>
                <a:cs typeface="Source Sans Pro"/>
                <a:sym typeface="Source Sans Pro"/>
              </a:defRPr>
            </a:lvl4pPr>
            <a:lvl5pPr lvl="4" indent="0">
              <a:spcBef>
                <a:spcPts val="0"/>
              </a:spcBef>
              <a:buFont typeface="Source Sans Pro"/>
              <a:buNone/>
              <a:defRPr sz="1800">
                <a:latin typeface="Source Sans Pro"/>
                <a:ea typeface="Source Sans Pro"/>
                <a:cs typeface="Source Sans Pro"/>
                <a:sym typeface="Source Sans Pro"/>
              </a:defRPr>
            </a:lvl5pPr>
            <a:lvl6pPr lvl="5" indent="0">
              <a:spcBef>
                <a:spcPts val="0"/>
              </a:spcBef>
              <a:buFont typeface="Source Sans Pro"/>
              <a:buNone/>
              <a:defRPr sz="1800">
                <a:latin typeface="Source Sans Pro"/>
                <a:ea typeface="Source Sans Pro"/>
                <a:cs typeface="Source Sans Pro"/>
                <a:sym typeface="Source Sans Pro"/>
              </a:defRPr>
            </a:lvl6pPr>
            <a:lvl7pPr lvl="6" indent="0">
              <a:spcBef>
                <a:spcPts val="0"/>
              </a:spcBef>
              <a:buFont typeface="Source Sans Pro"/>
              <a:buNone/>
              <a:defRPr sz="1800">
                <a:latin typeface="Source Sans Pro"/>
                <a:ea typeface="Source Sans Pro"/>
                <a:cs typeface="Source Sans Pro"/>
                <a:sym typeface="Source Sans Pro"/>
              </a:defRPr>
            </a:lvl7pPr>
            <a:lvl8pPr lvl="7" indent="0">
              <a:spcBef>
                <a:spcPts val="0"/>
              </a:spcBef>
              <a:buFont typeface="Source Sans Pro"/>
              <a:buNone/>
              <a:defRPr sz="1800">
                <a:latin typeface="Source Sans Pro"/>
                <a:ea typeface="Source Sans Pro"/>
                <a:cs typeface="Source Sans Pro"/>
                <a:sym typeface="Source Sans Pro"/>
              </a:defRPr>
            </a:lvl8pPr>
            <a:lvl9pPr lvl="8" indent="0">
              <a:spcBef>
                <a:spcPts val="0"/>
              </a:spcBef>
              <a:buFont typeface="Source Sans Pro"/>
              <a:buNone/>
              <a:defRPr sz="1800">
                <a:latin typeface="Source Sans Pro"/>
                <a:ea typeface="Source Sans Pro"/>
                <a:cs typeface="Source Sans Pro"/>
                <a:sym typeface="Source Sans Pro"/>
              </a:defRPr>
            </a:lvl9pPr>
          </a:lstStyle>
          <a:p>
            <a:endParaRPr/>
          </a:p>
        </p:txBody>
      </p:sp>
      <p:sp>
        <p:nvSpPr>
          <p:cNvPr id="7" name="Shape 7"/>
          <p:cNvSpPr txBox="1">
            <a:spLocks noGrp="1"/>
          </p:cNvSpPr>
          <p:nvPr>
            <p:ph type="body" idx="1"/>
          </p:nvPr>
        </p:nvSpPr>
        <p:spPr>
          <a:xfrm>
            <a:off x="685800" y="1296986"/>
            <a:ext cx="7772400" cy="3200378"/>
          </a:xfrm>
          <a:prstGeom prst="rect">
            <a:avLst/>
          </a:prstGeom>
          <a:noFill/>
          <a:ln>
            <a:noFill/>
          </a:ln>
        </p:spPr>
        <p:txBody>
          <a:bodyPr lIns="91425" tIns="91425" rIns="91425" bIns="91425" anchor="t" anchorCtr="0"/>
          <a:lstStyle>
            <a:lvl1pPr marL="230187" marR="0" lvl="0" indent="-128587" algn="l" rtl="0">
              <a:spcBef>
                <a:spcPts val="0"/>
              </a:spcBef>
              <a:spcAft>
                <a:spcPts val="800"/>
              </a:spcAft>
              <a:buClr>
                <a:srgbClr val="6C6463"/>
              </a:buClr>
              <a:buSzPct val="100000"/>
              <a:buFont typeface="Source Sans Pro"/>
              <a:buChar char="•"/>
              <a:defRPr sz="1600" b="0" i="0" u="none" strike="noStrike" cap="none">
                <a:solidFill>
                  <a:srgbClr val="6C6463"/>
                </a:solidFill>
                <a:latin typeface="Source Sans Pro"/>
                <a:ea typeface="Source Sans Pro"/>
                <a:cs typeface="Source Sans Pro"/>
                <a:sym typeface="Source Sans Pro"/>
              </a:defRPr>
            </a:lvl1pPr>
            <a:lvl2pPr marL="684212" marR="0" lvl="1" indent="-138112" algn="l" rtl="0">
              <a:spcBef>
                <a:spcPts val="0"/>
              </a:spcBef>
              <a:spcAft>
                <a:spcPts val="800"/>
              </a:spcAft>
              <a:buClr>
                <a:srgbClr val="6C6463"/>
              </a:buClr>
              <a:buSzPct val="100000"/>
              <a:buFont typeface="Source Sans Pro"/>
              <a:buChar char="–"/>
              <a:defRPr sz="1600" b="0" i="0" u="none" strike="noStrike" cap="none">
                <a:solidFill>
                  <a:srgbClr val="6C6463"/>
                </a:solidFill>
                <a:latin typeface="Source Sans Pro"/>
                <a:ea typeface="Source Sans Pro"/>
                <a:cs typeface="Source Sans Pro"/>
                <a:sym typeface="Source Sans Pro"/>
              </a:defRPr>
            </a:lvl2pPr>
            <a:lvl3pPr marL="914400" marR="0" lvl="2" indent="-127000" algn="l" rtl="0">
              <a:spcBef>
                <a:spcPts val="360"/>
              </a:spcBef>
              <a:buClr>
                <a:srgbClr val="6C6463"/>
              </a:buClr>
              <a:buSzPct val="100000"/>
              <a:buFont typeface="Source Sans Pro"/>
              <a:buChar char="•"/>
              <a:defRPr sz="1800" b="0" i="0" u="none" strike="noStrike" cap="none">
                <a:solidFill>
                  <a:srgbClr val="6C6463"/>
                </a:solidFill>
                <a:latin typeface="Source Sans Pro"/>
                <a:ea typeface="Source Sans Pro"/>
                <a:cs typeface="Source Sans Pro"/>
                <a:sym typeface="Source Sans Pro"/>
              </a:defRPr>
            </a:lvl3pPr>
            <a:lvl4pPr marL="1146175" marR="0" lvl="3" indent="-130175" algn="l" rtl="0">
              <a:spcBef>
                <a:spcPts val="320"/>
              </a:spcBef>
              <a:buClr>
                <a:srgbClr val="6C6463"/>
              </a:buClr>
              <a:buSzPct val="100000"/>
              <a:buFont typeface="Source Sans Pro"/>
              <a:buChar char="–"/>
              <a:defRPr sz="1600" b="0" i="0" u="none" strike="noStrike" cap="none">
                <a:solidFill>
                  <a:srgbClr val="6C6463"/>
                </a:solidFill>
                <a:latin typeface="Source Sans Pro"/>
                <a:ea typeface="Source Sans Pro"/>
                <a:cs typeface="Source Sans Pro"/>
                <a:sym typeface="Source Sans Pro"/>
              </a:defRPr>
            </a:lvl4pPr>
            <a:lvl5pPr marL="1255712" marR="0" lvl="4" indent="-150812" algn="l" rtl="0">
              <a:spcBef>
                <a:spcPts val="280"/>
              </a:spcBef>
              <a:buClr>
                <a:srgbClr val="6C6463"/>
              </a:buClr>
              <a:buSzPct val="100000"/>
              <a:buFont typeface="Source Sans Pro"/>
              <a:buChar char="»"/>
              <a:defRPr sz="1400" b="0" i="0" u="none" strike="noStrike" cap="none">
                <a:solidFill>
                  <a:srgbClr val="6C6463"/>
                </a:solidFill>
                <a:latin typeface="Source Sans Pro"/>
                <a:ea typeface="Source Sans Pro"/>
                <a:cs typeface="Source Sans Pro"/>
                <a:sym typeface="Source Sans Pro"/>
              </a:defRPr>
            </a:lvl5pPr>
            <a:lvl6pPr marL="2514600" marR="0" lvl="5" indent="-101600" algn="l" rtl="0">
              <a:spcBef>
                <a:spcPts val="400"/>
              </a:spcBef>
              <a:buClr>
                <a:schemeClr val="dk1"/>
              </a:buClr>
              <a:buSzPct val="100000"/>
              <a:buFont typeface="Source Sans Pro"/>
              <a:buChar char="•"/>
              <a:defRPr sz="2000" b="0" i="0" u="none" strike="noStrike" cap="none">
                <a:solidFill>
                  <a:schemeClr val="dk1"/>
                </a:solidFill>
                <a:latin typeface="Source Sans Pro"/>
                <a:ea typeface="Source Sans Pro"/>
                <a:cs typeface="Source Sans Pro"/>
                <a:sym typeface="Source Sans Pro"/>
              </a:defRPr>
            </a:lvl6pPr>
            <a:lvl7pPr marL="2971800" marR="0" lvl="6" indent="-101600" algn="l" rtl="0">
              <a:spcBef>
                <a:spcPts val="400"/>
              </a:spcBef>
              <a:buClr>
                <a:schemeClr val="dk1"/>
              </a:buClr>
              <a:buSzPct val="100000"/>
              <a:buFont typeface="Source Sans Pro"/>
              <a:buChar char="•"/>
              <a:defRPr sz="2000" b="0" i="0" u="none" strike="noStrike" cap="none">
                <a:solidFill>
                  <a:schemeClr val="dk1"/>
                </a:solidFill>
                <a:latin typeface="Source Sans Pro"/>
                <a:ea typeface="Source Sans Pro"/>
                <a:cs typeface="Source Sans Pro"/>
                <a:sym typeface="Source Sans Pro"/>
              </a:defRPr>
            </a:lvl7pPr>
            <a:lvl8pPr marL="3429000" marR="0" lvl="7" indent="-101600" algn="l" rtl="0">
              <a:spcBef>
                <a:spcPts val="400"/>
              </a:spcBef>
              <a:buClr>
                <a:schemeClr val="dk1"/>
              </a:buClr>
              <a:buSzPct val="100000"/>
              <a:buFont typeface="Source Sans Pro"/>
              <a:buChar char="•"/>
              <a:defRPr sz="2000" b="0" i="0" u="none" strike="noStrike" cap="none">
                <a:solidFill>
                  <a:schemeClr val="dk1"/>
                </a:solidFill>
                <a:latin typeface="Source Sans Pro"/>
                <a:ea typeface="Source Sans Pro"/>
                <a:cs typeface="Source Sans Pro"/>
                <a:sym typeface="Source Sans Pro"/>
              </a:defRPr>
            </a:lvl8pPr>
            <a:lvl9pPr marL="3886200" marR="0" lvl="8" indent="-101600" algn="l" rtl="0">
              <a:spcBef>
                <a:spcPts val="400"/>
              </a:spcBef>
              <a:buClr>
                <a:schemeClr val="dk1"/>
              </a:buClr>
              <a:buSzPct val="100000"/>
              <a:buFont typeface="Source Sans Pro"/>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8" name="Shape 8"/>
          <p:cNvSpPr txBox="1">
            <a:spLocks noGrp="1"/>
          </p:cNvSpPr>
          <p:nvPr>
            <p:ph type="dt" idx="10"/>
          </p:nvPr>
        </p:nvSpPr>
        <p:spPr>
          <a:xfrm>
            <a:off x="152400" y="4864207"/>
            <a:ext cx="2133600" cy="186283"/>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 name="Shape 9"/>
          <p:cNvSpPr txBox="1">
            <a:spLocks noGrp="1"/>
          </p:cNvSpPr>
          <p:nvPr>
            <p:ph type="ftr" idx="11"/>
          </p:nvPr>
        </p:nvSpPr>
        <p:spPr>
          <a:xfrm>
            <a:off x="3124200" y="4864207"/>
            <a:ext cx="2895600" cy="186283"/>
          </a:xfrm>
          <a:prstGeom prst="rect">
            <a:avLst/>
          </a:prstGeom>
          <a:noFill/>
          <a:ln>
            <a:noFill/>
          </a:ln>
        </p:spPr>
        <p:txBody>
          <a:bodyPr lIns="91425" tIns="91425" rIns="91425" bIns="91425" anchor="ctr" anchorCtr="0"/>
          <a:lstStyle>
            <a:lvl1pPr marL="0" marR="0" lvl="0" indent="0" algn="ctr" rtl="0">
              <a:spcBef>
                <a:spcPts val="0"/>
              </a:spcBef>
              <a:buNone/>
              <a:defRPr sz="600" b="0" i="0" u="none" strike="noStrike" cap="none">
                <a:solidFill>
                  <a:srgbClr val="6C6463"/>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 name="Shape 10"/>
          <p:cNvSpPr txBox="1">
            <a:spLocks noGrp="1"/>
          </p:cNvSpPr>
          <p:nvPr>
            <p:ph type="sldNum" idx="12"/>
          </p:nvPr>
        </p:nvSpPr>
        <p:spPr>
          <a:xfrm>
            <a:off x="6858000" y="4864207"/>
            <a:ext cx="2133600" cy="18628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600" smtClean="0">
                <a:solidFill>
                  <a:srgbClr val="6C6463"/>
                </a:solidFill>
                <a:latin typeface="Cabin"/>
                <a:ea typeface="Cabin"/>
                <a:cs typeface="Cabin"/>
                <a:sym typeface="Cabin"/>
              </a:rPr>
              <a:pPr algn="r">
                <a:buSzPct val="25000"/>
              </a:pPr>
              <a:t>‹#›</a:t>
            </a:fld>
            <a:endParaRPr lang="en" sz="600">
              <a:solidFill>
                <a:srgbClr val="6C6463"/>
              </a:solidFill>
              <a:latin typeface="Cabin"/>
              <a:ea typeface="Cabin"/>
              <a:cs typeface="Cabin"/>
              <a:sym typeface="Cabin"/>
            </a:endParaRPr>
          </a:p>
        </p:txBody>
      </p:sp>
      <p:sp>
        <p:nvSpPr>
          <p:cNvPr id="11" name="Shape 11"/>
          <p:cNvSpPr/>
          <p:nvPr/>
        </p:nvSpPr>
        <p:spPr>
          <a:xfrm>
            <a:off x="0" y="0"/>
            <a:ext cx="9144000" cy="5189311"/>
          </a:xfrm>
          <a:prstGeom prst="frame">
            <a:avLst>
              <a:gd name="adj1" fmla="val 2963"/>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bin"/>
              <a:ea typeface="Cabin"/>
              <a:cs typeface="Cabin"/>
              <a:sym typeface="Cabin"/>
            </a:endParaRPr>
          </a:p>
        </p:txBody>
      </p:sp>
    </p:spTree>
    <p:extLst>
      <p:ext uri="{BB962C8B-B14F-4D97-AF65-F5344CB8AC3E}">
        <p14:creationId xmlns:p14="http://schemas.microsoft.com/office/powerpoint/2010/main" val="4253967985"/>
      </p:ext>
    </p:extLst>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40C00456-721A-A94C-800A-D5E7EE91C160}" type="datetime1">
              <a:rPr lang="en-US" smtClean="0"/>
              <a:pPr/>
              <a:t>7/28/2021</a:t>
            </a:fld>
            <a:endParaRPr lang="en-US"/>
          </a:p>
        </p:txBody>
      </p:sp>
      <p:sp>
        <p:nvSpPr>
          <p:cNvPr id="4" name="Slide Number Placeholder 3"/>
          <p:cNvSpPr>
            <a:spLocks noGrp="1"/>
          </p:cNvSpPr>
          <p:nvPr>
            <p:ph type="sldNum" sz="quarter" idx="4294967295"/>
          </p:nvPr>
        </p:nvSpPr>
        <p:spPr>
          <a:xfrm>
            <a:off x="6858000" y="4844639"/>
            <a:ext cx="2133600" cy="186148"/>
          </a:xfrm>
        </p:spPr>
        <p:txBody>
          <a:bodyPr/>
          <a:lstStyle/>
          <a:p>
            <a:fld id="{42782948-4DBE-204D-AB9E-B65E067054AE}" type="slidenum">
              <a:rPr lang="en-US" smtClean="0"/>
              <a:pPr/>
              <a:t>1</a:t>
            </a:fld>
            <a:endParaRPr lang="en-US"/>
          </a:p>
        </p:txBody>
      </p:sp>
      <p:sp>
        <p:nvSpPr>
          <p:cNvPr id="5" name="Title 4"/>
          <p:cNvSpPr>
            <a:spLocks noGrp="1"/>
          </p:cNvSpPr>
          <p:nvPr>
            <p:ph type="ctrTitle"/>
          </p:nvPr>
        </p:nvSpPr>
        <p:spPr>
          <a:xfrm>
            <a:off x="524814" y="3432220"/>
            <a:ext cx="8322972" cy="1307408"/>
          </a:xfrm>
        </p:spPr>
        <p:txBody>
          <a:bodyPr>
            <a:normAutofit/>
          </a:bodyPr>
          <a:lstStyle/>
          <a:p>
            <a:r>
              <a:rPr lang="en-US" dirty="0">
                <a:latin typeface="Gill Sans MT" panose="020B0502020104020203" pitchFamily="34" charset="0"/>
              </a:rPr>
              <a:t>STRENGTHENING COUNTY GOVERNMENTS’ RESILIENCE CAPACITIES THROUGH KNOWLEDGE MANAGEMENT AND STRATEGIC COMMUNICATIONS PRACTICES </a:t>
            </a:r>
          </a:p>
        </p:txBody>
      </p:sp>
      <p:pic>
        <p:nvPicPr>
          <p:cNvPr id="10" name="Picture Placeholder 3">
            <a:extLst>
              <a:ext uri="{FF2B5EF4-FFF2-40B4-BE49-F238E27FC236}">
                <a16:creationId xmlns:a16="http://schemas.microsoft.com/office/drawing/2014/main" id="{07FC2626-D328-4D46-A2BD-BAEFCF30B387}"/>
              </a:ext>
            </a:extLst>
          </p:cNvPr>
          <p:cNvPicPr>
            <a:picLocks noChangeAspect="1"/>
          </p:cNvPicPr>
          <p:nvPr/>
        </p:nvPicPr>
        <p:blipFill rotWithShape="1">
          <a:blip r:embed="rId2">
            <a:extLst>
              <a:ext uri="{28A0092B-C50C-407E-A947-70E740481C1C}">
                <a14:useLocalDpi xmlns:a14="http://schemas.microsoft.com/office/drawing/2010/main" val="0"/>
              </a:ext>
            </a:extLst>
          </a:blip>
          <a:srcRect t="7796" b="36379"/>
          <a:stretch/>
        </p:blipFill>
        <p:spPr>
          <a:xfrm>
            <a:off x="152400" y="150306"/>
            <a:ext cx="8839200" cy="3288354"/>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0" h="5143500">
                <a:moveTo>
                  <a:pt x="0" y="0"/>
                </a:moveTo>
                <a:lnTo>
                  <a:pt x="9144000" y="0"/>
                </a:lnTo>
                <a:lnTo>
                  <a:pt x="9144000" y="5143500"/>
                </a:lnTo>
                <a:lnTo>
                  <a:pt x="0" y="5143500"/>
                </a:lnTo>
                <a:close/>
              </a:path>
            </a:pathLst>
          </a:cu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851" y="150306"/>
            <a:ext cx="1750895" cy="681098"/>
          </a:xfrm>
          <a:prstGeom prst="rect">
            <a:avLst/>
          </a:prstGeom>
        </p:spPr>
      </p:pic>
    </p:spTree>
    <p:extLst>
      <p:ext uri="{BB962C8B-B14F-4D97-AF65-F5344CB8AC3E}">
        <p14:creationId xmlns:p14="http://schemas.microsoft.com/office/powerpoint/2010/main" val="325735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4257" y="68617"/>
            <a:ext cx="7772400" cy="628650"/>
          </a:xfrm>
        </p:spPr>
        <p:txBody>
          <a:bodyPr/>
          <a:lstStyle/>
          <a:p>
            <a:pPr algn="ctr">
              <a:lnSpc>
                <a:spcPct val="90000"/>
              </a:lnSpc>
              <a:spcBef>
                <a:spcPts val="1000"/>
              </a:spcBef>
              <a:spcAft>
                <a:spcPts val="800"/>
              </a:spcAft>
              <a:buClr>
                <a:srgbClr val="6C6463"/>
              </a:buClr>
              <a:buSzPct val="100000"/>
            </a:pPr>
            <a:r>
              <a:rPr lang="en-US" sz="2000" b="1" kern="1200" dirty="0">
                <a:latin typeface="+mj-lt"/>
                <a:ea typeface="+mn-ea"/>
                <a:cs typeface="+mn-cs"/>
              </a:rPr>
              <a:t>WHAT HAS WORKED WELL</a:t>
            </a:r>
          </a:p>
        </p:txBody>
      </p:sp>
      <p:grpSp>
        <p:nvGrpSpPr>
          <p:cNvPr id="44" name="Group 43"/>
          <p:cNvGrpSpPr/>
          <p:nvPr/>
        </p:nvGrpSpPr>
        <p:grpSpPr>
          <a:xfrm>
            <a:off x="1" y="1106488"/>
            <a:ext cx="9042710" cy="3771899"/>
            <a:chOff x="1271" y="1596804"/>
            <a:chExt cx="8983375" cy="3774884"/>
          </a:xfrm>
        </p:grpSpPr>
        <p:sp>
          <p:nvSpPr>
            <p:cNvPr id="45" name="Rectangle 44">
              <a:extLst>
                <a:ext uri="{FF2B5EF4-FFF2-40B4-BE49-F238E27FC236}">
                  <a16:creationId xmlns:a16="http://schemas.microsoft.com/office/drawing/2014/main" id="{4BFB8EA4-27A5-44FC-B404-5DA2172A9033}"/>
                </a:ext>
              </a:extLst>
            </p:cNvPr>
            <p:cNvSpPr/>
            <p:nvPr/>
          </p:nvSpPr>
          <p:spPr>
            <a:xfrm>
              <a:off x="2849713" y="3652413"/>
              <a:ext cx="6084080" cy="6585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757CDC9B-AE59-4A39-8F4C-5243788D9AB4}"/>
                </a:ext>
              </a:extLst>
            </p:cNvPr>
            <p:cNvSpPr/>
            <p:nvPr/>
          </p:nvSpPr>
          <p:spPr>
            <a:xfrm>
              <a:off x="2849713" y="2575046"/>
              <a:ext cx="6084080" cy="6585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a:solidFill>
                  <a:prstClr val="white"/>
                </a:solidFill>
                <a:latin typeface="Calibri" panose="020F0502020204030204"/>
              </a:endParaRPr>
            </a:p>
          </p:txBody>
        </p:sp>
        <p:sp>
          <p:nvSpPr>
            <p:cNvPr id="47" name="Rectangle 46">
              <a:extLst>
                <a:ext uri="{FF2B5EF4-FFF2-40B4-BE49-F238E27FC236}">
                  <a16:creationId xmlns:a16="http://schemas.microsoft.com/office/drawing/2014/main" id="{55BAC97D-063F-45A0-92EA-EBAAACB67F94}"/>
                </a:ext>
              </a:extLst>
            </p:cNvPr>
            <p:cNvSpPr/>
            <p:nvPr/>
          </p:nvSpPr>
          <p:spPr>
            <a:xfrm>
              <a:off x="2381035" y="4681592"/>
              <a:ext cx="6552758" cy="6585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a:solidFill>
                  <a:prstClr val="white"/>
                </a:solidFill>
                <a:latin typeface="Calibri" panose="020F0502020204030204"/>
              </a:endParaRPr>
            </a:p>
          </p:txBody>
        </p:sp>
        <p:sp>
          <p:nvSpPr>
            <p:cNvPr id="48" name="Rectangle 47">
              <a:extLst>
                <a:ext uri="{FF2B5EF4-FFF2-40B4-BE49-F238E27FC236}">
                  <a16:creationId xmlns:a16="http://schemas.microsoft.com/office/drawing/2014/main" id="{683D49E7-F436-48EE-8AB4-05BFF667BA25}"/>
                </a:ext>
              </a:extLst>
            </p:cNvPr>
            <p:cNvSpPr/>
            <p:nvPr/>
          </p:nvSpPr>
          <p:spPr>
            <a:xfrm>
              <a:off x="2381035" y="1596804"/>
              <a:ext cx="6552758" cy="8382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a:solidFill>
                  <a:prstClr val="white"/>
                </a:solidFill>
                <a:latin typeface="Calibri" panose="020F0502020204030204"/>
              </a:endParaRPr>
            </a:p>
          </p:txBody>
        </p:sp>
        <p:sp>
          <p:nvSpPr>
            <p:cNvPr id="49" name="TextBox 48">
              <a:extLst>
                <a:ext uri="{FF2B5EF4-FFF2-40B4-BE49-F238E27FC236}">
                  <a16:creationId xmlns:a16="http://schemas.microsoft.com/office/drawing/2014/main" id="{E14DC685-CF9E-48FA-AD13-B78D52FCA63C}"/>
                </a:ext>
              </a:extLst>
            </p:cNvPr>
            <p:cNvSpPr txBox="1"/>
            <p:nvPr/>
          </p:nvSpPr>
          <p:spPr>
            <a:xfrm>
              <a:off x="2811614" y="1628282"/>
              <a:ext cx="5978762" cy="831655"/>
            </a:xfrm>
            <a:prstGeom prst="rect">
              <a:avLst/>
            </a:prstGeom>
            <a:noFill/>
          </p:spPr>
          <p:txBody>
            <a:bodyPr wrap="square" lIns="0" rIns="0" rtlCol="0" anchor="t">
              <a:spAutoFit/>
            </a:bodyPr>
            <a:lstStyle/>
            <a:p>
              <a:pPr defTabSz="914400"/>
              <a:r>
                <a:rPr lang="en-GB" sz="1600" dirty="0">
                  <a:solidFill>
                    <a:srgbClr val="000000"/>
                  </a:solidFill>
                  <a:latin typeface="Arial"/>
                </a:rPr>
                <a:t>Kitui County </a:t>
              </a:r>
              <a:r>
                <a:rPr lang="en-GB" sz="1600" b="1" dirty="0">
                  <a:solidFill>
                    <a:srgbClr val="000000"/>
                  </a:solidFill>
                  <a:latin typeface="Arial"/>
                </a:rPr>
                <a:t>budgetary allocation of </a:t>
              </a:r>
              <a:r>
                <a:rPr lang="en-GB" sz="1600" b="1" dirty="0" err="1">
                  <a:solidFill>
                    <a:srgbClr val="000000"/>
                  </a:solidFill>
                  <a:latin typeface="Arial"/>
                </a:rPr>
                <a:t>Ksh</a:t>
              </a:r>
              <a:r>
                <a:rPr lang="en-GB" sz="1600" b="1" dirty="0">
                  <a:solidFill>
                    <a:srgbClr val="000000"/>
                  </a:solidFill>
                  <a:latin typeface="Arial"/>
                </a:rPr>
                <a:t>. 35million </a:t>
              </a:r>
              <a:r>
                <a:rPr lang="en-GB" sz="1600" dirty="0">
                  <a:solidFill>
                    <a:srgbClr val="000000"/>
                  </a:solidFill>
                  <a:latin typeface="Arial"/>
                </a:rPr>
                <a:t>to Comms and KM activities 2021/2021 FY following RLA’s engagement and sensitization forum</a:t>
              </a:r>
            </a:p>
          </p:txBody>
        </p:sp>
        <p:sp>
          <p:nvSpPr>
            <p:cNvPr id="50" name="TextBox 49">
              <a:extLst>
                <a:ext uri="{FF2B5EF4-FFF2-40B4-BE49-F238E27FC236}">
                  <a16:creationId xmlns:a16="http://schemas.microsoft.com/office/drawing/2014/main" id="{F2B46204-7A7F-4E6D-A318-5D27B3184227}"/>
                </a:ext>
              </a:extLst>
            </p:cNvPr>
            <p:cNvSpPr txBox="1"/>
            <p:nvPr/>
          </p:nvSpPr>
          <p:spPr>
            <a:xfrm>
              <a:off x="3241019" y="2543536"/>
              <a:ext cx="5743627" cy="585238"/>
            </a:xfrm>
            <a:prstGeom prst="rect">
              <a:avLst/>
            </a:prstGeom>
            <a:noFill/>
          </p:spPr>
          <p:txBody>
            <a:bodyPr wrap="square" lIns="0" rIns="0" rtlCol="0" anchor="t">
              <a:spAutoFit/>
            </a:bodyPr>
            <a:lstStyle/>
            <a:p>
              <a:pPr defTabSz="914400"/>
              <a:r>
                <a:rPr lang="en-GB" sz="1600" dirty="0">
                  <a:solidFill>
                    <a:srgbClr val="000000"/>
                  </a:solidFill>
                  <a:latin typeface="Arial"/>
                </a:rPr>
                <a:t>Isiolo County </a:t>
              </a:r>
              <a:r>
                <a:rPr lang="en-GB" sz="1600" b="1" dirty="0">
                  <a:solidFill>
                    <a:srgbClr val="000000"/>
                  </a:solidFill>
                  <a:latin typeface="Arial"/>
                </a:rPr>
                <a:t>purchasing Comms equipment </a:t>
              </a:r>
              <a:r>
                <a:rPr lang="en-GB" sz="1600" dirty="0">
                  <a:solidFill>
                    <a:srgbClr val="000000"/>
                  </a:solidFill>
                  <a:latin typeface="Arial"/>
                </a:rPr>
                <a:t>for its County staff after RLA’s engagement</a:t>
              </a:r>
            </a:p>
          </p:txBody>
        </p:sp>
        <p:sp>
          <p:nvSpPr>
            <p:cNvPr id="51" name="TextBox 50">
              <a:extLst>
                <a:ext uri="{FF2B5EF4-FFF2-40B4-BE49-F238E27FC236}">
                  <a16:creationId xmlns:a16="http://schemas.microsoft.com/office/drawing/2014/main" id="{E38C9CA2-C043-46B5-BFFF-5BAC645939CC}"/>
                </a:ext>
              </a:extLst>
            </p:cNvPr>
            <p:cNvSpPr txBox="1"/>
            <p:nvPr/>
          </p:nvSpPr>
          <p:spPr>
            <a:xfrm>
              <a:off x="2816814" y="4674886"/>
              <a:ext cx="6116979" cy="646842"/>
            </a:xfrm>
            <a:prstGeom prst="rect">
              <a:avLst/>
            </a:prstGeom>
            <a:noFill/>
          </p:spPr>
          <p:txBody>
            <a:bodyPr wrap="square" lIns="0" rIns="0" rtlCol="0" anchor="t">
              <a:spAutoFit/>
            </a:bodyPr>
            <a:lstStyle/>
            <a:p>
              <a:pPr defTabSz="914400"/>
              <a:r>
                <a:rPr lang="en-GB" sz="1200" b="1" dirty="0">
                  <a:solidFill>
                    <a:srgbClr val="000000"/>
                  </a:solidFill>
                  <a:latin typeface="Arial"/>
                </a:rPr>
                <a:t>Great support received from USAID IP communications managers </a:t>
              </a:r>
              <a:r>
                <a:rPr lang="en-GB" sz="1200" dirty="0">
                  <a:solidFill>
                    <a:srgbClr val="000000"/>
                  </a:solidFill>
                  <a:latin typeface="Arial"/>
                </a:rPr>
                <a:t>led by </a:t>
              </a:r>
              <a:r>
                <a:rPr lang="en-GB" sz="1200" dirty="0" err="1">
                  <a:solidFill>
                    <a:srgbClr val="000000"/>
                  </a:solidFill>
                  <a:latin typeface="Arial"/>
                </a:rPr>
                <a:t>Nawiri’s</a:t>
              </a:r>
              <a:r>
                <a:rPr lang="en-GB" sz="1200" dirty="0">
                  <a:solidFill>
                    <a:srgbClr val="000000"/>
                  </a:solidFill>
                  <a:latin typeface="Arial"/>
                </a:rPr>
                <a:t> CRS and MercyCorps. </a:t>
              </a:r>
              <a:r>
                <a:rPr lang="en-GB" sz="1200" b="1" dirty="0">
                  <a:solidFill>
                    <a:srgbClr val="000000"/>
                  </a:solidFill>
                  <a:latin typeface="Arial"/>
                </a:rPr>
                <a:t>Continuous commitment by County Government Comms directors </a:t>
              </a:r>
              <a:r>
                <a:rPr lang="en-GB" sz="1200" dirty="0">
                  <a:solidFill>
                    <a:srgbClr val="000000"/>
                  </a:solidFill>
                  <a:latin typeface="Arial"/>
                </a:rPr>
                <a:t>to learn and share information in the WhatsApp group promotes learning</a:t>
              </a:r>
            </a:p>
          </p:txBody>
        </p:sp>
        <p:cxnSp>
          <p:nvCxnSpPr>
            <p:cNvPr id="52" name="Straight Connector 51">
              <a:extLst>
                <a:ext uri="{FF2B5EF4-FFF2-40B4-BE49-F238E27FC236}">
                  <a16:creationId xmlns:a16="http://schemas.microsoft.com/office/drawing/2014/main" id="{EA127B4D-DA7A-4281-92EF-16D4F766B639}"/>
                </a:ext>
              </a:extLst>
            </p:cNvPr>
            <p:cNvCxnSpPr>
              <a:cxnSpLocks/>
            </p:cNvCxnSpPr>
            <p:nvPr/>
          </p:nvCxnSpPr>
          <p:spPr>
            <a:xfrm>
              <a:off x="1222852" y="4336974"/>
              <a:ext cx="1138118" cy="635411"/>
            </a:xfrm>
            <a:prstGeom prst="line">
              <a:avLst/>
            </a:prstGeom>
            <a:ln w="152400">
              <a:solidFill>
                <a:srgbClr val="0067B9"/>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14556C4-B089-44C0-8B20-40C32BA0282D}"/>
                </a:ext>
              </a:extLst>
            </p:cNvPr>
            <p:cNvSpPr/>
            <p:nvPr/>
          </p:nvSpPr>
          <p:spPr>
            <a:xfrm>
              <a:off x="2053358" y="4713102"/>
              <a:ext cx="658586" cy="658586"/>
            </a:xfrm>
            <a:prstGeom prst="ellipse">
              <a:avLst/>
            </a:prstGeom>
            <a:solidFill>
              <a:srgbClr val="0067B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685800">
                <a:defRPr/>
              </a:pPr>
              <a:endParaRPr lang="en-US" sz="2025" b="1" dirty="0">
                <a:solidFill>
                  <a:prstClr val="white"/>
                </a:solidFill>
                <a:effectLst>
                  <a:outerShdw blurRad="38100" dist="38100" dir="2700000" algn="tl">
                    <a:srgbClr val="000000">
                      <a:alpha val="43137"/>
                    </a:srgbClr>
                  </a:outerShdw>
                </a:effectLst>
                <a:latin typeface="Calibri" panose="020F0502020204030204"/>
              </a:endParaRPr>
            </a:p>
          </p:txBody>
        </p:sp>
        <p:sp>
          <p:nvSpPr>
            <p:cNvPr id="54" name="Freeform 14">
              <a:extLst>
                <a:ext uri="{FF2B5EF4-FFF2-40B4-BE49-F238E27FC236}">
                  <a16:creationId xmlns:a16="http://schemas.microsoft.com/office/drawing/2014/main" id="{8B5215FC-7AB9-422E-852B-1190F134871D}"/>
                </a:ext>
              </a:extLst>
            </p:cNvPr>
            <p:cNvSpPr>
              <a:spLocks/>
            </p:cNvSpPr>
            <p:nvPr/>
          </p:nvSpPr>
          <p:spPr bwMode="auto">
            <a:xfrm>
              <a:off x="1271" y="1725216"/>
              <a:ext cx="1732360" cy="3464719"/>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0067B9"/>
            </a:solidFill>
            <a:ln w="0">
              <a:solidFill>
                <a:schemeClr val="accent3"/>
              </a:solidFill>
              <a:prstDash val="solid"/>
              <a:round/>
              <a:headEnd/>
              <a:tailEnd/>
            </a:ln>
            <a:effectLst>
              <a:outerShdw blurRad="50800" dist="38100" dir="2700000" algn="tl" rotWithShape="0">
                <a:prstClr val="black">
                  <a:alpha val="40000"/>
                </a:prstClr>
              </a:outerShdw>
            </a:effectLst>
          </p:spPr>
          <p:txBody>
            <a:bodyPr vert="horz" wrap="square" lIns="51435" tIns="25718" rIns="51435" bIns="25718" numCol="1" anchor="t" anchorCtr="0" compatLnSpc="1">
              <a:prstTxWarp prst="textNoShape">
                <a:avLst/>
              </a:prstTxWarp>
            </a:bodyPr>
            <a:lstStyle/>
            <a:p>
              <a:pPr defTabSz="685800">
                <a:defRPr/>
              </a:pPr>
              <a:endParaRPr lang="en-US" sz="1013">
                <a:solidFill>
                  <a:prstClr val="black"/>
                </a:solidFill>
                <a:latin typeface="Calibri" panose="020F0502020204030204"/>
              </a:endParaRPr>
            </a:p>
          </p:txBody>
        </p:sp>
        <p:cxnSp>
          <p:nvCxnSpPr>
            <p:cNvPr id="55" name="Straight Connector 54">
              <a:extLst>
                <a:ext uri="{FF2B5EF4-FFF2-40B4-BE49-F238E27FC236}">
                  <a16:creationId xmlns:a16="http://schemas.microsoft.com/office/drawing/2014/main" id="{8C8AA849-C63A-47ED-9CB9-3F90FCD0FDB9}"/>
                </a:ext>
              </a:extLst>
            </p:cNvPr>
            <p:cNvCxnSpPr>
              <a:cxnSpLocks/>
            </p:cNvCxnSpPr>
            <p:nvPr/>
          </p:nvCxnSpPr>
          <p:spPr>
            <a:xfrm>
              <a:off x="1222852" y="3711251"/>
              <a:ext cx="1588761" cy="249626"/>
            </a:xfrm>
            <a:prstGeom prst="line">
              <a:avLst/>
            </a:prstGeom>
            <a:ln w="152400">
              <a:solidFill>
                <a:srgbClr val="C211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6" name="Freeform 11">
              <a:extLst>
                <a:ext uri="{FF2B5EF4-FFF2-40B4-BE49-F238E27FC236}">
                  <a16:creationId xmlns:a16="http://schemas.microsoft.com/office/drawing/2014/main" id="{EA7C26BB-BD7E-45A4-8195-7E30554EB1F3}"/>
                </a:ext>
              </a:extLst>
            </p:cNvPr>
            <p:cNvSpPr>
              <a:spLocks/>
            </p:cNvSpPr>
            <p:nvPr/>
          </p:nvSpPr>
          <p:spPr bwMode="auto">
            <a:xfrm>
              <a:off x="1271" y="1980010"/>
              <a:ext cx="1476375" cy="2955131"/>
            </a:xfrm>
            <a:custGeom>
              <a:avLst/>
              <a:gdLst>
                <a:gd name="T0" fmla="*/ 0 w 3034"/>
                <a:gd name="T1" fmla="*/ 0 h 6068"/>
                <a:gd name="T2" fmla="*/ 3034 w 3034"/>
                <a:gd name="T3" fmla="*/ 3034 h 6068"/>
                <a:gd name="T4" fmla="*/ 0 w 3034"/>
                <a:gd name="T5" fmla="*/ 6068 h 6068"/>
                <a:gd name="T6" fmla="*/ 0 w 3034"/>
                <a:gd name="T7" fmla="*/ 5543 h 6068"/>
                <a:gd name="T8" fmla="*/ 2510 w 3034"/>
                <a:gd name="T9" fmla="*/ 3034 h 6068"/>
                <a:gd name="T10" fmla="*/ 0 w 3034"/>
                <a:gd name="T11" fmla="*/ 525 h 6068"/>
                <a:gd name="T12" fmla="*/ 0 w 3034"/>
                <a:gd name="T13" fmla="*/ 0 h 6068"/>
              </a:gdLst>
              <a:ahLst/>
              <a:cxnLst>
                <a:cxn ang="0">
                  <a:pos x="T0" y="T1"/>
                </a:cxn>
                <a:cxn ang="0">
                  <a:pos x="T2" y="T3"/>
                </a:cxn>
                <a:cxn ang="0">
                  <a:pos x="T4" y="T5"/>
                </a:cxn>
                <a:cxn ang="0">
                  <a:pos x="T6" y="T7"/>
                </a:cxn>
                <a:cxn ang="0">
                  <a:pos x="T8" y="T9"/>
                </a:cxn>
                <a:cxn ang="0">
                  <a:pos x="T10" y="T11"/>
                </a:cxn>
                <a:cxn ang="0">
                  <a:pos x="T12" y="T13"/>
                </a:cxn>
              </a:cxnLst>
              <a:rect l="0" t="0" r="r" b="b"/>
              <a:pathLst>
                <a:path w="3034" h="6068">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BA0C2F"/>
            </a:solidFill>
            <a:ln w="0">
              <a:solidFill>
                <a:schemeClr val="accent4"/>
              </a:solidFill>
              <a:prstDash val="solid"/>
              <a:round/>
              <a:headEnd/>
              <a:tailEnd/>
            </a:ln>
            <a:effectLst>
              <a:outerShdw blurRad="50800" dist="38100" dir="2700000" algn="tl" rotWithShape="0">
                <a:prstClr val="black">
                  <a:alpha val="40000"/>
                </a:prstClr>
              </a:outerShdw>
            </a:effectLst>
          </p:spPr>
          <p:txBody>
            <a:bodyPr vert="horz" wrap="square" lIns="51435" tIns="25718" rIns="51435" bIns="25718" numCol="1" anchor="t" anchorCtr="0" compatLnSpc="1">
              <a:prstTxWarp prst="textNoShape">
                <a:avLst/>
              </a:prstTxWarp>
            </a:bodyPr>
            <a:lstStyle/>
            <a:p>
              <a:pPr defTabSz="685800">
                <a:defRPr/>
              </a:pPr>
              <a:endParaRPr lang="en-US" sz="1013">
                <a:solidFill>
                  <a:prstClr val="black"/>
                </a:solidFill>
                <a:latin typeface="Calibri" panose="020F0502020204030204"/>
              </a:endParaRPr>
            </a:p>
          </p:txBody>
        </p:sp>
        <p:cxnSp>
          <p:nvCxnSpPr>
            <p:cNvPr id="57" name="Straight Connector 56">
              <a:extLst>
                <a:ext uri="{FF2B5EF4-FFF2-40B4-BE49-F238E27FC236}">
                  <a16:creationId xmlns:a16="http://schemas.microsoft.com/office/drawing/2014/main" id="{4929E781-94A7-4ABA-8CA0-2E43C24E9E82}"/>
                </a:ext>
              </a:extLst>
            </p:cNvPr>
            <p:cNvCxnSpPr>
              <a:cxnSpLocks/>
            </p:cNvCxnSpPr>
            <p:nvPr/>
          </p:nvCxnSpPr>
          <p:spPr>
            <a:xfrm flipV="1">
              <a:off x="1043988" y="2904339"/>
              <a:ext cx="1754872" cy="352922"/>
            </a:xfrm>
            <a:prstGeom prst="line">
              <a:avLst/>
            </a:prstGeom>
            <a:ln w="152400">
              <a:solidFill>
                <a:srgbClr val="002F6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CDB66E00-CC0B-4B3D-9543-EABA06FB5C7D}"/>
                </a:ext>
              </a:extLst>
            </p:cNvPr>
            <p:cNvSpPr/>
            <p:nvPr/>
          </p:nvSpPr>
          <p:spPr>
            <a:xfrm>
              <a:off x="2513110" y="2575046"/>
              <a:ext cx="658586" cy="658586"/>
            </a:xfrm>
            <a:prstGeom prst="ellipse">
              <a:avLst/>
            </a:prstGeom>
            <a:solidFill>
              <a:srgbClr val="002F6C"/>
            </a:solidFill>
            <a:ln>
              <a:solidFill>
                <a:srgbClr val="002F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685800">
                <a:defRPr/>
              </a:pPr>
              <a:endParaRPr lang="en-US" sz="2025" b="1" dirty="0">
                <a:solidFill>
                  <a:prstClr val="white"/>
                </a:solidFill>
                <a:effectLst>
                  <a:outerShdw blurRad="38100" dist="38100" dir="2700000" algn="tl">
                    <a:srgbClr val="000000">
                      <a:alpha val="43137"/>
                    </a:srgbClr>
                  </a:outerShdw>
                </a:effectLst>
                <a:latin typeface="Calibri" panose="020F0502020204030204"/>
              </a:endParaRPr>
            </a:p>
          </p:txBody>
        </p:sp>
        <p:sp>
          <p:nvSpPr>
            <p:cNvPr id="59" name="Freeform 8">
              <a:extLst>
                <a:ext uri="{FF2B5EF4-FFF2-40B4-BE49-F238E27FC236}">
                  <a16:creationId xmlns:a16="http://schemas.microsoft.com/office/drawing/2014/main" id="{DF55AE38-FEB3-455F-AE93-9D14B69F9B61}"/>
                </a:ext>
              </a:extLst>
            </p:cNvPr>
            <p:cNvSpPr>
              <a:spLocks/>
            </p:cNvSpPr>
            <p:nvPr/>
          </p:nvSpPr>
          <p:spPr bwMode="auto">
            <a:xfrm>
              <a:off x="1271" y="2235994"/>
              <a:ext cx="1221581" cy="2443163"/>
            </a:xfrm>
            <a:custGeom>
              <a:avLst/>
              <a:gdLst>
                <a:gd name="T0" fmla="*/ 0 w 2510"/>
                <a:gd name="T1" fmla="*/ 0 h 5018"/>
                <a:gd name="T2" fmla="*/ 2510 w 2510"/>
                <a:gd name="T3" fmla="*/ 2509 h 5018"/>
                <a:gd name="T4" fmla="*/ 0 w 2510"/>
                <a:gd name="T5" fmla="*/ 5018 h 5018"/>
                <a:gd name="T6" fmla="*/ 0 w 2510"/>
                <a:gd name="T7" fmla="*/ 4493 h 5018"/>
                <a:gd name="T8" fmla="*/ 1985 w 2510"/>
                <a:gd name="T9" fmla="*/ 2509 h 5018"/>
                <a:gd name="T10" fmla="*/ 0 w 2510"/>
                <a:gd name="T11" fmla="*/ 525 h 5018"/>
                <a:gd name="T12" fmla="*/ 0 w 2510"/>
                <a:gd name="T13" fmla="*/ 0 h 5018"/>
              </a:gdLst>
              <a:ahLst/>
              <a:cxnLst>
                <a:cxn ang="0">
                  <a:pos x="T0" y="T1"/>
                </a:cxn>
                <a:cxn ang="0">
                  <a:pos x="T2" y="T3"/>
                </a:cxn>
                <a:cxn ang="0">
                  <a:pos x="T4" y="T5"/>
                </a:cxn>
                <a:cxn ang="0">
                  <a:pos x="T6" y="T7"/>
                </a:cxn>
                <a:cxn ang="0">
                  <a:pos x="T8" y="T9"/>
                </a:cxn>
                <a:cxn ang="0">
                  <a:pos x="T10" y="T11"/>
                </a:cxn>
                <a:cxn ang="0">
                  <a:pos x="T12" y="T13"/>
                </a:cxn>
              </a:cxnLst>
              <a:rect l="0" t="0" r="r" b="b"/>
              <a:pathLst>
                <a:path w="2510" h="5018">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002F6C"/>
            </a:solidFill>
            <a:ln w="0">
              <a:solidFill>
                <a:schemeClr val="accent1"/>
              </a:solidFill>
              <a:prstDash val="solid"/>
              <a:round/>
              <a:headEnd/>
              <a:tailEnd/>
            </a:ln>
            <a:effectLst>
              <a:outerShdw blurRad="50800" dist="38100" dir="2700000" algn="tl" rotWithShape="0">
                <a:prstClr val="black">
                  <a:alpha val="40000"/>
                </a:prstClr>
              </a:outerShdw>
            </a:effectLst>
          </p:spPr>
          <p:txBody>
            <a:bodyPr vert="horz" wrap="square" lIns="51435" tIns="25718" rIns="51435" bIns="25718" numCol="1" anchor="t" anchorCtr="0" compatLnSpc="1">
              <a:prstTxWarp prst="textNoShape">
                <a:avLst/>
              </a:prstTxWarp>
            </a:bodyPr>
            <a:lstStyle/>
            <a:p>
              <a:pPr defTabSz="685800">
                <a:defRPr/>
              </a:pPr>
              <a:endParaRPr lang="en-US" sz="1013">
                <a:solidFill>
                  <a:prstClr val="black"/>
                </a:solidFill>
                <a:latin typeface="Calibri" panose="020F0502020204030204"/>
              </a:endParaRPr>
            </a:p>
          </p:txBody>
        </p:sp>
        <p:cxnSp>
          <p:nvCxnSpPr>
            <p:cNvPr id="60" name="Straight Connector 59">
              <a:extLst>
                <a:ext uri="{FF2B5EF4-FFF2-40B4-BE49-F238E27FC236}">
                  <a16:creationId xmlns:a16="http://schemas.microsoft.com/office/drawing/2014/main" id="{D59AB366-6FCA-4986-9A98-D97C21D4BE47}"/>
                </a:ext>
              </a:extLst>
            </p:cNvPr>
            <p:cNvCxnSpPr>
              <a:cxnSpLocks/>
            </p:cNvCxnSpPr>
            <p:nvPr/>
          </p:nvCxnSpPr>
          <p:spPr>
            <a:xfrm flipV="1">
              <a:off x="628650" y="2026915"/>
              <a:ext cx="1745074" cy="980720"/>
            </a:xfrm>
            <a:prstGeom prst="line">
              <a:avLst/>
            </a:prstGeom>
            <a:ln w="152400">
              <a:solidFill>
                <a:srgbClr val="651D3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7C1699F5-1DC8-4113-B588-236A240CA6C4}"/>
                </a:ext>
              </a:extLst>
            </p:cNvPr>
            <p:cNvSpPr/>
            <p:nvPr/>
          </p:nvSpPr>
          <p:spPr>
            <a:xfrm>
              <a:off x="2075221" y="1666834"/>
              <a:ext cx="658586" cy="658586"/>
            </a:xfrm>
            <a:prstGeom prst="ellipse">
              <a:avLst/>
            </a:prstGeom>
            <a:solidFill>
              <a:srgbClr val="651D3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685800">
                <a:defRPr/>
              </a:pPr>
              <a:endParaRPr lang="en-US" sz="2025" b="1" dirty="0">
                <a:solidFill>
                  <a:prstClr val="white"/>
                </a:solidFill>
                <a:effectLst>
                  <a:outerShdw blurRad="38100" dist="38100" dir="2700000" algn="tl">
                    <a:srgbClr val="000000">
                      <a:alpha val="43137"/>
                    </a:srgbClr>
                  </a:outerShdw>
                </a:effectLst>
                <a:latin typeface="Calibri" panose="020F0502020204030204"/>
              </a:endParaRPr>
            </a:p>
          </p:txBody>
        </p:sp>
        <p:sp>
          <p:nvSpPr>
            <p:cNvPr id="62" name="Freeform 5">
              <a:extLst>
                <a:ext uri="{FF2B5EF4-FFF2-40B4-BE49-F238E27FC236}">
                  <a16:creationId xmlns:a16="http://schemas.microsoft.com/office/drawing/2014/main" id="{F97732AB-0082-4ABC-918C-961553734BF0}"/>
                </a:ext>
              </a:extLst>
            </p:cNvPr>
            <p:cNvSpPr>
              <a:spLocks/>
            </p:cNvSpPr>
            <p:nvPr/>
          </p:nvSpPr>
          <p:spPr bwMode="auto">
            <a:xfrm>
              <a:off x="1271" y="2491979"/>
              <a:ext cx="965597" cy="1931194"/>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651D32"/>
            </a:solidFill>
            <a:ln w="0">
              <a:noFill/>
              <a:prstDash val="solid"/>
              <a:round/>
              <a:headEnd/>
              <a:tailEnd/>
            </a:ln>
            <a:effectLst>
              <a:outerShdw blurRad="50800" dist="38100" dir="2700000" algn="tl" rotWithShape="0">
                <a:prstClr val="black">
                  <a:alpha val="40000"/>
                </a:prstClr>
              </a:outerShdw>
            </a:effectLst>
          </p:spPr>
          <p:txBody>
            <a:bodyPr vert="horz" wrap="square" lIns="51435" tIns="25718" rIns="51435" bIns="25718" numCol="1" anchor="t" anchorCtr="0" compatLnSpc="1">
              <a:prstTxWarp prst="textNoShape">
                <a:avLst/>
              </a:prstTxWarp>
            </a:bodyPr>
            <a:lstStyle/>
            <a:p>
              <a:pPr defTabSz="685800">
                <a:defRPr/>
              </a:pPr>
              <a:endParaRPr lang="en-US" sz="1013">
                <a:solidFill>
                  <a:prstClr val="black"/>
                </a:solidFill>
                <a:latin typeface="Calibri" panose="020F0502020204030204"/>
              </a:endParaRPr>
            </a:p>
          </p:txBody>
        </p:sp>
        <p:sp>
          <p:nvSpPr>
            <p:cNvPr id="63" name="TextBox 62">
              <a:extLst>
                <a:ext uri="{FF2B5EF4-FFF2-40B4-BE49-F238E27FC236}">
                  <a16:creationId xmlns:a16="http://schemas.microsoft.com/office/drawing/2014/main" id="{F2B46204-7A7F-4E6D-A318-5D27B3184227}"/>
                </a:ext>
              </a:extLst>
            </p:cNvPr>
            <p:cNvSpPr txBox="1"/>
            <p:nvPr/>
          </p:nvSpPr>
          <p:spPr>
            <a:xfrm>
              <a:off x="3300356" y="3652414"/>
              <a:ext cx="5633437" cy="770050"/>
            </a:xfrm>
            <a:prstGeom prst="rect">
              <a:avLst/>
            </a:prstGeom>
            <a:noFill/>
          </p:spPr>
          <p:txBody>
            <a:bodyPr wrap="square" lIns="0" rIns="0" rtlCol="0" anchor="t">
              <a:spAutoFit/>
            </a:bodyPr>
            <a:lstStyle/>
            <a:p>
              <a:pPr defTabSz="914400"/>
              <a:r>
                <a:rPr lang="en-GB" sz="1600" dirty="0">
                  <a:solidFill>
                    <a:srgbClr val="000000"/>
                  </a:solidFill>
                  <a:latin typeface="Arial"/>
                </a:rPr>
                <a:t>USAID IPs and County Government teams conducting </a:t>
              </a:r>
              <a:r>
                <a:rPr lang="en-GB" sz="1600" b="1" dirty="0">
                  <a:solidFill>
                    <a:srgbClr val="000000"/>
                  </a:solidFill>
                  <a:latin typeface="Arial"/>
                </a:rPr>
                <a:t>Joint success story documentation processes in </a:t>
              </a:r>
              <a:r>
                <a:rPr lang="en-GB" sz="1600" dirty="0">
                  <a:solidFill>
                    <a:srgbClr val="000000"/>
                  </a:solidFill>
                  <a:latin typeface="Arial"/>
                </a:rPr>
                <a:t>Turkana </a:t>
              </a:r>
            </a:p>
            <a:p>
              <a:pPr algn="just" defTabSz="914400">
                <a:defRPr/>
              </a:pPr>
              <a:endParaRPr lang="en-US" sz="1200" b="1" dirty="0">
                <a:solidFill>
                  <a:prstClr val="black">
                    <a:lumMod val="65000"/>
                    <a:lumOff val="35000"/>
                  </a:prstClr>
                </a:solidFill>
                <a:latin typeface="Calibri" panose="020F0502020204030204"/>
              </a:endParaRPr>
            </a:p>
          </p:txBody>
        </p:sp>
        <p:sp>
          <p:nvSpPr>
            <p:cNvPr id="64" name="Oval 63">
              <a:extLst>
                <a:ext uri="{FF2B5EF4-FFF2-40B4-BE49-F238E27FC236}">
                  <a16:creationId xmlns:a16="http://schemas.microsoft.com/office/drawing/2014/main" id="{CDB66E00-CC0B-4B3D-9543-EABA06FB5C7D}"/>
                </a:ext>
              </a:extLst>
            </p:cNvPr>
            <p:cNvSpPr/>
            <p:nvPr/>
          </p:nvSpPr>
          <p:spPr>
            <a:xfrm>
              <a:off x="2513110" y="3652414"/>
              <a:ext cx="658586" cy="658586"/>
            </a:xfrm>
            <a:prstGeom prst="ellipse">
              <a:avLst/>
            </a:prstGeom>
            <a:solidFill>
              <a:srgbClr val="BA0C2F"/>
            </a:solidFill>
            <a:ln>
              <a:solidFill>
                <a:srgbClr val="C2113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685800">
                <a:defRPr/>
              </a:pPr>
              <a:endParaRPr lang="en-US" sz="2025" b="1" dirty="0">
                <a:solidFill>
                  <a:prstClr val="white"/>
                </a:solidFill>
                <a:effectLst>
                  <a:outerShdw blurRad="38100" dist="38100" dir="2700000" algn="tl">
                    <a:srgbClr val="000000">
                      <a:alpha val="43137"/>
                    </a:srgbClr>
                  </a:outerShdw>
                </a:effectLst>
                <a:latin typeface="Calibri" panose="020F0502020204030204"/>
              </a:endParaRPr>
            </a:p>
          </p:txBody>
        </p:sp>
      </p:grpSp>
    </p:spTree>
    <p:extLst>
      <p:ext uri="{BB962C8B-B14F-4D97-AF65-F5344CB8AC3E}">
        <p14:creationId xmlns:p14="http://schemas.microsoft.com/office/powerpoint/2010/main" val="780804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F7D1C5A-71EC-47C2-A945-D6D195768291}"/>
              </a:ext>
            </a:extLst>
          </p:cNvPr>
          <p:cNvSpPr>
            <a:spLocks noGrp="1"/>
          </p:cNvSpPr>
          <p:nvPr>
            <p:ph type="title"/>
          </p:nvPr>
        </p:nvSpPr>
        <p:spPr>
          <a:xfrm>
            <a:off x="1143000" y="468033"/>
            <a:ext cx="7607300" cy="423863"/>
          </a:xfrm>
        </p:spPr>
        <p:txBody>
          <a:bodyPr/>
          <a:lstStyle/>
          <a:p>
            <a:r>
              <a:rPr lang="en-GB" sz="2000" dirty="0"/>
              <a:t>WHAT WE HAVE LEARNED FROM THE COUNTY ENGAGEMENTS </a:t>
            </a:r>
            <a:endParaRPr lang="en-US" altLang="en-US" sz="2000" dirty="0">
              <a:ea typeface="ＭＳ Ｐゴシック" panose="020B0600070205080204" pitchFamily="34" charset="-128"/>
            </a:endParaRPr>
          </a:p>
        </p:txBody>
      </p:sp>
      <p:sp>
        <p:nvSpPr>
          <p:cNvPr id="14339" name="Content Placeholder 2">
            <a:extLst>
              <a:ext uri="{FF2B5EF4-FFF2-40B4-BE49-F238E27FC236}">
                <a16:creationId xmlns:a16="http://schemas.microsoft.com/office/drawing/2014/main" id="{6BA9E708-D544-4984-8023-5BEAE580C91D}"/>
              </a:ext>
            </a:extLst>
          </p:cNvPr>
          <p:cNvSpPr>
            <a:spLocks noGrp="1"/>
          </p:cNvSpPr>
          <p:nvPr>
            <p:ph idx="4294967295"/>
          </p:nvPr>
        </p:nvSpPr>
        <p:spPr>
          <a:xfrm>
            <a:off x="5312229" y="958850"/>
            <a:ext cx="3635828" cy="3838121"/>
          </a:xfrm>
          <a:solidFill>
            <a:schemeClr val="bg1">
              <a:lumMod val="95000"/>
            </a:schemeClr>
          </a:solidFill>
        </p:spPr>
        <p:txBody>
          <a:bodyPr>
            <a:noAutofit/>
          </a:bodyPr>
          <a:lstStyle/>
          <a:p>
            <a:r>
              <a:rPr lang="en-GB" dirty="0">
                <a:solidFill>
                  <a:schemeClr val="tx1"/>
                </a:solidFill>
                <a:latin typeface="+mj-lt"/>
              </a:rPr>
              <a:t>Budgetary allocations and resource mobilization: </a:t>
            </a:r>
            <a:r>
              <a:rPr lang="en-GB" b="1" dirty="0">
                <a:solidFill>
                  <a:schemeClr val="tx1"/>
                </a:solidFill>
                <a:latin typeface="+mj-lt"/>
              </a:rPr>
              <a:t>IPs to set aside some budgets to support counties communications activities</a:t>
            </a:r>
            <a:r>
              <a:rPr lang="en-GB" dirty="0">
                <a:solidFill>
                  <a:schemeClr val="tx1"/>
                </a:solidFill>
                <a:latin typeface="+mj-lt"/>
              </a:rPr>
              <a:t>.</a:t>
            </a:r>
            <a:endParaRPr lang="en-KE" dirty="0">
              <a:solidFill>
                <a:schemeClr val="tx1"/>
              </a:solidFill>
              <a:latin typeface="+mj-lt"/>
            </a:endParaRPr>
          </a:p>
          <a:p>
            <a:r>
              <a:rPr lang="en-GB" dirty="0">
                <a:solidFill>
                  <a:schemeClr val="tx1"/>
                </a:solidFill>
                <a:latin typeface="+mj-lt"/>
              </a:rPr>
              <a:t>S</a:t>
            </a:r>
            <a:r>
              <a:rPr lang="en-US" dirty="0">
                <a:solidFill>
                  <a:schemeClr val="tx1"/>
                </a:solidFill>
                <a:latin typeface="+mj-lt"/>
              </a:rPr>
              <a:t>upport and </a:t>
            </a:r>
            <a:r>
              <a:rPr lang="en-US" b="1" dirty="0">
                <a:solidFill>
                  <a:schemeClr val="tx1"/>
                </a:solidFill>
                <a:latin typeface="+mj-lt"/>
              </a:rPr>
              <a:t>invest in local/Community media capacity</a:t>
            </a:r>
            <a:r>
              <a:rPr lang="en-GB" dirty="0">
                <a:solidFill>
                  <a:schemeClr val="tx1"/>
                </a:solidFill>
                <a:latin typeface="+mj-lt"/>
              </a:rPr>
              <a:t>. </a:t>
            </a:r>
          </a:p>
          <a:p>
            <a:pPr>
              <a:lnSpc>
                <a:spcPct val="107000"/>
              </a:lnSpc>
            </a:pPr>
            <a:r>
              <a:rPr lang="en-US" dirty="0">
                <a:solidFill>
                  <a:schemeClr val="tx1"/>
                </a:solidFill>
                <a:latin typeface="+mj-lt"/>
                <a:ea typeface="Times New Roman" panose="02020603050405020304" pitchFamily="18" charset="0"/>
                <a:cs typeface="Arial" panose="020B0604020202020204" pitchFamily="34" charset="0"/>
              </a:rPr>
              <a:t>Collective </a:t>
            </a:r>
            <a:r>
              <a:rPr lang="en-US" dirty="0">
                <a:solidFill>
                  <a:schemeClr val="tx1"/>
                </a:solidFill>
                <a:latin typeface="+mj-lt"/>
              </a:rPr>
              <a:t>action</a:t>
            </a:r>
            <a:r>
              <a:rPr lang="en-GB" dirty="0">
                <a:solidFill>
                  <a:schemeClr val="tx1"/>
                </a:solidFill>
                <a:latin typeface="+mj-lt"/>
              </a:rPr>
              <a:t>, collective impact </a:t>
            </a:r>
            <a:r>
              <a:rPr lang="en-US" dirty="0">
                <a:solidFill>
                  <a:schemeClr val="tx1"/>
                </a:solidFill>
                <a:latin typeface="+mj-lt"/>
              </a:rPr>
              <a:t>and </a:t>
            </a:r>
            <a:r>
              <a:rPr lang="en-US" b="1" dirty="0">
                <a:solidFill>
                  <a:schemeClr val="tx1"/>
                </a:solidFill>
                <a:latin typeface="+mj-lt"/>
              </a:rPr>
              <a:t>collaboration</a:t>
            </a:r>
            <a:r>
              <a:rPr lang="en-US" dirty="0">
                <a:solidFill>
                  <a:schemeClr val="tx1"/>
                </a:solidFill>
                <a:latin typeface="+mj-lt"/>
              </a:rPr>
              <a:t> should be prioritized by all stakeholders.</a:t>
            </a:r>
            <a:r>
              <a:rPr lang="en-GB" dirty="0">
                <a:solidFill>
                  <a:schemeClr val="tx1"/>
                </a:solidFill>
                <a:latin typeface="+mj-lt"/>
              </a:rPr>
              <a:t> </a:t>
            </a:r>
          </a:p>
          <a:p>
            <a:pPr>
              <a:lnSpc>
                <a:spcPct val="107000"/>
              </a:lnSpc>
            </a:pPr>
            <a:r>
              <a:rPr lang="en-GB" b="1" dirty="0">
                <a:solidFill>
                  <a:schemeClr val="tx1"/>
                </a:solidFill>
                <a:latin typeface="+mj-lt"/>
              </a:rPr>
              <a:t>Simplicity is key-use </a:t>
            </a:r>
            <a:r>
              <a:rPr lang="en-GB" dirty="0">
                <a:solidFill>
                  <a:schemeClr val="tx1"/>
                </a:solidFill>
                <a:latin typeface="+mj-lt"/>
              </a:rPr>
              <a:t>methods that are interactive, citizen-based and focus on peer-to-peer learning in building communications</a:t>
            </a:r>
            <a:endParaRPr lang="en-KE" dirty="0">
              <a:solidFill>
                <a:schemeClr val="tx1"/>
              </a:solidFill>
              <a:latin typeface="+mj-lt"/>
            </a:endParaRPr>
          </a:p>
        </p:txBody>
      </p:sp>
      <p:sp>
        <p:nvSpPr>
          <p:cNvPr id="5" name="Content Placeholder 2">
            <a:extLst>
              <a:ext uri="{FF2B5EF4-FFF2-40B4-BE49-F238E27FC236}">
                <a16:creationId xmlns:a16="http://schemas.microsoft.com/office/drawing/2014/main" id="{6BA9E708-D544-4984-8023-5BEAE580C91D}"/>
              </a:ext>
            </a:extLst>
          </p:cNvPr>
          <p:cNvSpPr txBox="1">
            <a:spLocks/>
          </p:cNvSpPr>
          <p:nvPr/>
        </p:nvSpPr>
        <p:spPr>
          <a:xfrm>
            <a:off x="323851" y="958850"/>
            <a:ext cx="4570878" cy="3334029"/>
          </a:xfrm>
          <a:prstGeom prst="rect">
            <a:avLst/>
          </a:prstGeom>
          <a:solidFill>
            <a:schemeClr val="bg1">
              <a:lumMod val="95000"/>
            </a:schemeClr>
          </a:solidFill>
        </p:spPr>
        <p:txBody>
          <a:bodyPr vert="horz" lIns="91440" tIns="45720" rIns="91440" bIns="45720" rtlCol="0">
            <a:noAutofit/>
          </a:bodyPr>
          <a:lst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tx1"/>
                </a:solidFill>
                <a:latin typeface="+mj-lt"/>
              </a:rPr>
              <a:t>Most Counties have both the Office of the Governor’s press and that of Public Service. E</a:t>
            </a:r>
            <a:r>
              <a:rPr lang="en-GB" b="1" dirty="0">
                <a:solidFill>
                  <a:schemeClr val="tx1"/>
                </a:solidFill>
                <a:latin typeface="+mj-lt"/>
              </a:rPr>
              <a:t>ngage both offices.</a:t>
            </a:r>
          </a:p>
          <a:p>
            <a:r>
              <a:rPr lang="en-GB" dirty="0">
                <a:solidFill>
                  <a:schemeClr val="tx1"/>
                </a:solidFill>
                <a:latin typeface="+mj-lt"/>
              </a:rPr>
              <a:t>Communications officeholders at the county level are from dynamic career backgrounds, so </a:t>
            </a:r>
            <a:r>
              <a:rPr lang="en-GB" b="1" dirty="0">
                <a:solidFill>
                  <a:schemeClr val="tx1"/>
                </a:solidFill>
                <a:latin typeface="+mj-lt"/>
              </a:rPr>
              <a:t>train and build capacity. </a:t>
            </a:r>
            <a:endParaRPr lang="en-KE" b="1" dirty="0">
              <a:solidFill>
                <a:schemeClr val="tx1"/>
              </a:solidFill>
              <a:latin typeface="+mj-lt"/>
            </a:endParaRPr>
          </a:p>
          <a:p>
            <a:r>
              <a:rPr lang="en-GB" dirty="0">
                <a:solidFill>
                  <a:schemeClr val="tx1"/>
                </a:solidFill>
                <a:latin typeface="+mj-lt"/>
              </a:rPr>
              <a:t>Support the </a:t>
            </a:r>
            <a:r>
              <a:rPr lang="en-GB" b="1" dirty="0">
                <a:solidFill>
                  <a:schemeClr val="tx1"/>
                </a:solidFill>
                <a:latin typeface="+mj-lt"/>
              </a:rPr>
              <a:t>institutionalization of data systems </a:t>
            </a:r>
            <a:r>
              <a:rPr lang="en-GB" dirty="0">
                <a:solidFill>
                  <a:schemeClr val="tx1"/>
                </a:solidFill>
                <a:latin typeface="+mj-lt"/>
              </a:rPr>
              <a:t>and</a:t>
            </a:r>
            <a:r>
              <a:rPr lang="en-GB" b="1" dirty="0">
                <a:solidFill>
                  <a:schemeClr val="tx1"/>
                </a:solidFill>
                <a:latin typeface="+mj-lt"/>
              </a:rPr>
              <a:t> knowledge management culture. </a:t>
            </a:r>
          </a:p>
          <a:p>
            <a:r>
              <a:rPr lang="en-GB" dirty="0">
                <a:solidFill>
                  <a:schemeClr val="tx1"/>
                </a:solidFill>
                <a:latin typeface="+mj-lt"/>
              </a:rPr>
              <a:t>Build </a:t>
            </a:r>
            <a:r>
              <a:rPr lang="en-GB" b="1" dirty="0">
                <a:solidFill>
                  <a:schemeClr val="tx1"/>
                </a:solidFill>
                <a:latin typeface="+mj-lt"/>
              </a:rPr>
              <a:t>on existing traditional systems of communication already in place </a:t>
            </a:r>
            <a:r>
              <a:rPr lang="en-GB" dirty="0">
                <a:solidFill>
                  <a:schemeClr val="tx1"/>
                </a:solidFill>
                <a:latin typeface="+mj-lt"/>
              </a:rPr>
              <a:t>than re-inventing the wheel.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326589C-9F81-46E4-9ECE-A6FF4331EAF3}"/>
              </a:ext>
            </a:extLst>
          </p:cNvPr>
          <p:cNvSpPr>
            <a:spLocks noGrp="1"/>
          </p:cNvSpPr>
          <p:nvPr>
            <p:ph type="title"/>
          </p:nvPr>
        </p:nvSpPr>
        <p:spPr>
          <a:xfrm>
            <a:off x="1143000" y="534987"/>
            <a:ext cx="6313394" cy="338554"/>
          </a:xfrm>
        </p:spPr>
        <p:txBody>
          <a:bodyPr/>
          <a:lstStyle/>
          <a:p>
            <a:r>
              <a:rPr lang="en-US" altLang="en-US" sz="1600" dirty="0">
                <a:latin typeface="+mn-lt"/>
                <a:ea typeface="ＭＳ Ｐゴシック" panose="020B0600070205080204" pitchFamily="34" charset="-128"/>
              </a:rPr>
              <a:t>CHALLENGES &amp; OPPORTUNITIES FOR IMPROVEMENT</a:t>
            </a:r>
          </a:p>
        </p:txBody>
      </p:sp>
      <p:sp>
        <p:nvSpPr>
          <p:cNvPr id="12291" name="Content Placeholder 2">
            <a:extLst>
              <a:ext uri="{FF2B5EF4-FFF2-40B4-BE49-F238E27FC236}">
                <a16:creationId xmlns:a16="http://schemas.microsoft.com/office/drawing/2014/main" id="{718B85E1-8EBE-466E-AE08-5F21E09B882C}"/>
              </a:ext>
            </a:extLst>
          </p:cNvPr>
          <p:cNvSpPr>
            <a:spLocks noGrp="1"/>
          </p:cNvSpPr>
          <p:nvPr>
            <p:ph idx="4294967295"/>
          </p:nvPr>
        </p:nvSpPr>
        <p:spPr>
          <a:xfrm>
            <a:off x="268514" y="979836"/>
            <a:ext cx="3672115" cy="2965076"/>
          </a:xfrm>
        </p:spPr>
        <p:txBody>
          <a:bodyPr>
            <a:noAutofit/>
          </a:bodyPr>
          <a:lstStyle/>
          <a:p>
            <a:r>
              <a:rPr lang="en-US" altLang="en-US" sz="1400" dirty="0">
                <a:solidFill>
                  <a:schemeClr val="bg1"/>
                </a:solidFill>
                <a:latin typeface="+mn-lt"/>
                <a:ea typeface="ＭＳ Ｐゴシック" panose="020B0600070205080204" pitchFamily="34" charset="-128"/>
              </a:rPr>
              <a:t>Limited/lack of budgetary allocations/resources to communications teams at county level.</a:t>
            </a:r>
          </a:p>
          <a:p>
            <a:r>
              <a:rPr lang="en-US" altLang="en-US" sz="1400" dirty="0">
                <a:solidFill>
                  <a:schemeClr val="bg1"/>
                </a:solidFill>
                <a:latin typeface="+mn-lt"/>
                <a:ea typeface="ＭＳ Ｐゴシック" panose="020B0600070205080204" pitchFamily="34" charset="-128"/>
              </a:rPr>
              <a:t> Need to strengthen the Communications departments and capacity of office holders</a:t>
            </a:r>
          </a:p>
          <a:p>
            <a:r>
              <a:rPr lang="en-US" altLang="en-US" sz="1400" dirty="0">
                <a:solidFill>
                  <a:schemeClr val="bg1"/>
                </a:solidFill>
                <a:latin typeface="+mn-lt"/>
                <a:ea typeface="ＭＳ Ｐゴシック" panose="020B0600070205080204" pitchFamily="34" charset="-128"/>
              </a:rPr>
              <a:t>Most USAID Implementing partners do not involve us-the County Communications teams in joint visits and success stories coverage.  We just read in the media about USAID’s work in our counties</a:t>
            </a:r>
          </a:p>
          <a:p>
            <a:r>
              <a:rPr lang="en-US" altLang="en-US" sz="1400" dirty="0">
                <a:solidFill>
                  <a:schemeClr val="bg1"/>
                </a:solidFill>
                <a:latin typeface="+mn-lt"/>
                <a:ea typeface="ＭＳ Ｐゴシック" panose="020B0600070205080204" pitchFamily="34" charset="-128"/>
              </a:rPr>
              <a:t>It is a political campaign period season thus counties have divided attention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316" y="1442433"/>
            <a:ext cx="5010144" cy="2316767"/>
          </a:xfrm>
          <a:prstGeom prst="rect">
            <a:avLst/>
          </a:prstGeom>
        </p:spPr>
      </p:pic>
    </p:spTree>
    <p:extLst>
      <p:ext uri="{BB962C8B-B14F-4D97-AF65-F5344CB8AC3E}">
        <p14:creationId xmlns:p14="http://schemas.microsoft.com/office/powerpoint/2010/main" val="2767369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CB6BB48-EDB1-4997-87A0-BE2D1538AEF0}"/>
              </a:ext>
            </a:extLst>
          </p:cNvPr>
          <p:cNvSpPr>
            <a:spLocks noGrp="1"/>
          </p:cNvSpPr>
          <p:nvPr>
            <p:ph type="title"/>
          </p:nvPr>
        </p:nvSpPr>
        <p:spPr>
          <a:xfrm>
            <a:off x="504676" y="265113"/>
            <a:ext cx="7772400" cy="338554"/>
          </a:xfrm>
        </p:spPr>
        <p:txBody>
          <a:bodyPr/>
          <a:lstStyle/>
          <a:p>
            <a:pPr algn="ctr"/>
            <a:r>
              <a:rPr lang="en-GB" sz="1600" dirty="0"/>
              <a:t>OPPORTUNITIES FOR USAID IPS TO COLLABORATE</a:t>
            </a:r>
            <a:endParaRPr lang="en-US" altLang="en-US" sz="1600" dirty="0">
              <a:latin typeface="+mj-lt"/>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5741D0F3-4501-44C9-BB1C-AF99CB83AEAA}"/>
              </a:ext>
            </a:extLst>
          </p:cNvPr>
          <p:cNvSpPr txBox="1">
            <a:spLocks/>
          </p:cNvSpPr>
          <p:nvPr/>
        </p:nvSpPr>
        <p:spPr>
          <a:xfrm>
            <a:off x="4572000" y="849086"/>
            <a:ext cx="3998687" cy="4071257"/>
          </a:xfrm>
          <a:prstGeom prst="rect">
            <a:avLst/>
          </a:prstGeom>
          <a:solidFill>
            <a:srgbClr val="A7C6ED"/>
          </a:solidFill>
        </p:spPr>
        <p:txBody>
          <a:bodyPr vert="horz" lIns="91440" tIns="45720" rIns="91440" bIns="45720" rtlCol="0">
            <a:normAutofit/>
          </a:bodyPr>
          <a:lst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solidFill>
                  <a:schemeClr val="tx1"/>
                </a:solidFill>
                <a:ea typeface="ＭＳ Ｐゴシック" panose="020B0600070205080204" pitchFamily="34" charset="-128"/>
              </a:rPr>
              <a:t>Joint </a:t>
            </a:r>
            <a:r>
              <a:rPr lang="en-US" altLang="en-US" b="1" dirty="0">
                <a:solidFill>
                  <a:schemeClr val="tx1"/>
                </a:solidFill>
                <a:ea typeface="ＭＳ Ｐゴシック" panose="020B0600070205080204" pitchFamily="34" charset="-128"/>
              </a:rPr>
              <a:t>community</a:t>
            </a:r>
            <a:r>
              <a:rPr lang="en-US" altLang="en-US" dirty="0">
                <a:solidFill>
                  <a:schemeClr val="tx1"/>
                </a:solidFill>
                <a:ea typeface="ＭＳ Ｐゴシック" panose="020B0600070205080204" pitchFamily="34" charset="-128"/>
              </a:rPr>
              <a:t> </a:t>
            </a:r>
            <a:r>
              <a:rPr lang="en-US" altLang="en-US" b="1" dirty="0">
                <a:solidFill>
                  <a:schemeClr val="tx1"/>
                </a:solidFill>
                <a:ea typeface="ＭＳ Ｐゴシック" panose="020B0600070205080204" pitchFamily="34" charset="-128"/>
              </a:rPr>
              <a:t>media programming </a:t>
            </a:r>
            <a:r>
              <a:rPr lang="en-US" altLang="en-US" dirty="0">
                <a:solidFill>
                  <a:schemeClr val="tx1"/>
                </a:solidFill>
                <a:ea typeface="ＭＳ Ｐゴシック" panose="020B0600070205080204" pitchFamily="34" charset="-128"/>
              </a:rPr>
              <a:t>to provide thematic content </a:t>
            </a:r>
          </a:p>
          <a:p>
            <a:r>
              <a:rPr lang="en-US" altLang="en-US" dirty="0">
                <a:solidFill>
                  <a:schemeClr val="tx1"/>
                </a:solidFill>
                <a:latin typeface="+mn-lt"/>
                <a:ea typeface="ＭＳ Ｐゴシック" panose="020B0600070205080204" pitchFamily="34" charset="-128"/>
              </a:rPr>
              <a:t>Support Counties to set up their </a:t>
            </a:r>
            <a:r>
              <a:rPr lang="en-US" altLang="en-US" b="1" dirty="0">
                <a:solidFill>
                  <a:schemeClr val="tx1"/>
                </a:solidFill>
                <a:latin typeface="+mn-lt"/>
                <a:ea typeface="ＭＳ Ｐゴシック" panose="020B0600070205080204" pitchFamily="34" charset="-128"/>
              </a:rPr>
              <a:t>information and knowledge resource centers </a:t>
            </a:r>
          </a:p>
          <a:p>
            <a:r>
              <a:rPr lang="en-US" altLang="en-US" dirty="0">
                <a:solidFill>
                  <a:schemeClr val="tx1"/>
                </a:solidFill>
                <a:latin typeface="+mn-lt"/>
                <a:ea typeface="ＭＳ Ｐゴシック" panose="020B0600070205080204" pitchFamily="34" charset="-128"/>
              </a:rPr>
              <a:t>Strengthening the </a:t>
            </a:r>
            <a:r>
              <a:rPr lang="en-US" altLang="en-US" b="1" dirty="0">
                <a:solidFill>
                  <a:schemeClr val="tx1"/>
                </a:solidFill>
                <a:latin typeface="+mn-lt"/>
                <a:ea typeface="ＭＳ Ｐゴシック" panose="020B0600070205080204" pitchFamily="34" charset="-128"/>
              </a:rPr>
              <a:t>County websites </a:t>
            </a:r>
            <a:r>
              <a:rPr lang="en-US" altLang="en-US" dirty="0">
                <a:solidFill>
                  <a:schemeClr val="tx1"/>
                </a:solidFill>
                <a:latin typeface="+mn-lt"/>
                <a:ea typeface="ＭＳ Ｐゴシック" panose="020B0600070205080204" pitchFamily="34" charset="-128"/>
              </a:rPr>
              <a:t>into effective and efficient KM tools. </a:t>
            </a:r>
          </a:p>
          <a:p>
            <a:r>
              <a:rPr lang="en-US" altLang="en-US" dirty="0">
                <a:solidFill>
                  <a:schemeClr val="tx1"/>
                </a:solidFill>
                <a:latin typeface="+mn-lt"/>
                <a:ea typeface="ＭＳ Ｐゴシック" panose="020B0600070205080204" pitchFamily="34" charset="-128"/>
              </a:rPr>
              <a:t>Plugin on the </a:t>
            </a:r>
            <a:r>
              <a:rPr lang="en-US" altLang="en-US" b="1" dirty="0">
                <a:solidFill>
                  <a:schemeClr val="tx1"/>
                </a:solidFill>
                <a:latin typeface="+mn-lt"/>
                <a:ea typeface="ＭＳ Ｐゴシック" panose="020B0600070205080204" pitchFamily="34" charset="-128"/>
              </a:rPr>
              <a:t>County social media platforms</a:t>
            </a:r>
            <a:r>
              <a:rPr lang="en-US" altLang="en-US" dirty="0">
                <a:solidFill>
                  <a:schemeClr val="tx1"/>
                </a:solidFill>
                <a:latin typeface="+mn-lt"/>
                <a:ea typeface="ＭＳ Ｐゴシック" panose="020B0600070205080204" pitchFamily="34" charset="-128"/>
              </a:rPr>
              <a:t> to publicize IP’s interventions in the counties. </a:t>
            </a:r>
          </a:p>
          <a:p>
            <a:r>
              <a:rPr lang="en-US" altLang="en-US" dirty="0">
                <a:solidFill>
                  <a:schemeClr val="tx1"/>
                </a:solidFill>
                <a:latin typeface="+mn-lt"/>
                <a:ea typeface="ＭＳ Ｐゴシック" panose="020B0600070205080204" pitchFamily="34" charset="-128"/>
              </a:rPr>
              <a:t>Support with </a:t>
            </a:r>
            <a:r>
              <a:rPr lang="en-US" altLang="en-US" b="1" dirty="0">
                <a:solidFill>
                  <a:schemeClr val="tx1"/>
                </a:solidFill>
                <a:latin typeface="+mn-lt"/>
                <a:ea typeface="ＭＳ Ｐゴシック" panose="020B0600070205080204" pitchFamily="34" charset="-128"/>
              </a:rPr>
              <a:t>communications equipment </a:t>
            </a:r>
            <a:r>
              <a:rPr lang="en-US" altLang="en-US" dirty="0">
                <a:solidFill>
                  <a:schemeClr val="tx1"/>
                </a:solidFill>
                <a:latin typeface="+mn-lt"/>
                <a:ea typeface="ＭＳ Ｐゴシック" panose="020B0600070205080204" pitchFamily="34" charset="-128"/>
              </a:rPr>
              <a:t>like---cameras, laptops</a:t>
            </a:r>
          </a:p>
        </p:txBody>
      </p:sp>
      <p:sp>
        <p:nvSpPr>
          <p:cNvPr id="8" name="Content Placeholder 2">
            <a:extLst>
              <a:ext uri="{FF2B5EF4-FFF2-40B4-BE49-F238E27FC236}">
                <a16:creationId xmlns:a16="http://schemas.microsoft.com/office/drawing/2014/main" id="{5741D0F3-4501-44C9-BB1C-AF99CB83AEAA}"/>
              </a:ext>
            </a:extLst>
          </p:cNvPr>
          <p:cNvSpPr txBox="1">
            <a:spLocks/>
          </p:cNvSpPr>
          <p:nvPr/>
        </p:nvSpPr>
        <p:spPr>
          <a:xfrm>
            <a:off x="341087" y="849086"/>
            <a:ext cx="4100284" cy="4071257"/>
          </a:xfrm>
          <a:prstGeom prst="rect">
            <a:avLst/>
          </a:prstGeom>
          <a:solidFill>
            <a:srgbClr val="A7C6ED"/>
          </a:solidFill>
        </p:spPr>
        <p:txBody>
          <a:bodyPr vert="horz" lIns="91440" tIns="45720" rIns="91440" bIns="45720" rtlCol="0">
            <a:normAutofit/>
          </a:bodyPr>
          <a:lst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b="1" dirty="0">
                <a:solidFill>
                  <a:schemeClr val="tx1"/>
                </a:solidFill>
                <a:latin typeface="+mn-lt"/>
                <a:ea typeface="ＭＳ Ｐゴシック" panose="020B0600070205080204" pitchFamily="34" charset="-128"/>
              </a:rPr>
              <a:t>Joint information sharing forums </a:t>
            </a:r>
            <a:r>
              <a:rPr lang="en-US" altLang="en-US" dirty="0">
                <a:solidFill>
                  <a:schemeClr val="tx1"/>
                </a:solidFill>
                <a:latin typeface="+mn-lt"/>
                <a:ea typeface="ＭＳ Ｐゴシック" panose="020B0600070205080204" pitchFamily="34" charset="-128"/>
              </a:rPr>
              <a:t>for feedback loops on research work done by implementing partners. </a:t>
            </a:r>
          </a:p>
          <a:p>
            <a:r>
              <a:rPr lang="en-US" altLang="en-US" b="1" dirty="0">
                <a:solidFill>
                  <a:schemeClr val="tx1"/>
                </a:solidFill>
                <a:latin typeface="+mn-lt"/>
                <a:ea typeface="ＭＳ Ｐゴシック" panose="020B0600070205080204" pitchFamily="34" charset="-128"/>
              </a:rPr>
              <a:t>Build the capacity </a:t>
            </a:r>
            <a:r>
              <a:rPr lang="en-US" altLang="en-US" dirty="0">
                <a:solidFill>
                  <a:schemeClr val="tx1"/>
                </a:solidFill>
                <a:latin typeface="+mn-lt"/>
                <a:ea typeface="ＭＳ Ｐゴシック" panose="020B0600070205080204" pitchFamily="34" charset="-128"/>
              </a:rPr>
              <a:t>of the County communications teams. </a:t>
            </a:r>
          </a:p>
          <a:p>
            <a:r>
              <a:rPr lang="en-US" altLang="en-US" dirty="0">
                <a:solidFill>
                  <a:schemeClr val="tx1"/>
                </a:solidFill>
                <a:latin typeface="+mn-lt"/>
                <a:ea typeface="ＭＳ Ｐゴシック" panose="020B0600070205080204" pitchFamily="34" charset="-128"/>
              </a:rPr>
              <a:t>Development and roll-out of County </a:t>
            </a:r>
            <a:r>
              <a:rPr lang="en-US" altLang="en-US" b="1" dirty="0">
                <a:solidFill>
                  <a:schemeClr val="tx1"/>
                </a:solidFill>
                <a:latin typeface="+mn-lt"/>
                <a:ea typeface="ＭＳ Ｐゴシック" panose="020B0600070205080204" pitchFamily="34" charset="-128"/>
              </a:rPr>
              <a:t>communications strategies and risk/crisis plans</a:t>
            </a:r>
            <a:r>
              <a:rPr lang="en-US" altLang="en-US" dirty="0">
                <a:solidFill>
                  <a:schemeClr val="tx1"/>
                </a:solidFill>
                <a:latin typeface="+mn-lt"/>
                <a:ea typeface="ＭＳ Ｐゴシック" panose="020B0600070205080204" pitchFamily="34" charset="-128"/>
              </a:rPr>
              <a:t>. </a:t>
            </a:r>
          </a:p>
          <a:p>
            <a:r>
              <a:rPr lang="en-US" altLang="en-US" b="1" dirty="0">
                <a:solidFill>
                  <a:schemeClr val="tx1"/>
                </a:solidFill>
                <a:latin typeface="+mn-lt"/>
                <a:ea typeface="ＭＳ Ｐゴシック" panose="020B0600070205080204" pitchFamily="34" charset="-128"/>
              </a:rPr>
              <a:t>Joint site visits and documentation of</a:t>
            </a:r>
            <a:r>
              <a:rPr lang="en-US" altLang="en-US" dirty="0">
                <a:solidFill>
                  <a:schemeClr val="tx1"/>
                </a:solidFill>
                <a:latin typeface="+mn-lt"/>
                <a:ea typeface="ＭＳ Ｐゴシック" panose="020B0600070205080204" pitchFamily="34" charset="-128"/>
              </a:rPr>
              <a:t> success stories and best practices for media coverage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326589C-9F81-46E4-9ECE-A6FF4331EAF3}"/>
              </a:ext>
            </a:extLst>
          </p:cNvPr>
          <p:cNvSpPr>
            <a:spLocks noGrp="1"/>
          </p:cNvSpPr>
          <p:nvPr>
            <p:ph type="title"/>
          </p:nvPr>
        </p:nvSpPr>
        <p:spPr>
          <a:xfrm>
            <a:off x="526447" y="262069"/>
            <a:ext cx="7772400" cy="400110"/>
          </a:xfrm>
        </p:spPr>
        <p:txBody>
          <a:bodyPr/>
          <a:lstStyle/>
          <a:p>
            <a:pPr algn="ctr"/>
            <a:r>
              <a:rPr lang="en-US" altLang="en-US" sz="2000" dirty="0">
                <a:ea typeface="ＭＳ Ｐゴシック" panose="020B0600070205080204" pitchFamily="34" charset="-128"/>
              </a:rPr>
              <a:t>LEARNING QUESTIONS</a:t>
            </a:r>
          </a:p>
        </p:txBody>
      </p:sp>
      <p:sp>
        <p:nvSpPr>
          <p:cNvPr id="12291" name="Content Placeholder 2">
            <a:extLst>
              <a:ext uri="{FF2B5EF4-FFF2-40B4-BE49-F238E27FC236}">
                <a16:creationId xmlns:a16="http://schemas.microsoft.com/office/drawing/2014/main" id="{718B85E1-8EBE-466E-AE08-5F21E09B882C}"/>
              </a:ext>
            </a:extLst>
          </p:cNvPr>
          <p:cNvSpPr>
            <a:spLocks noGrp="1"/>
          </p:cNvSpPr>
          <p:nvPr>
            <p:ph idx="1"/>
          </p:nvPr>
        </p:nvSpPr>
        <p:spPr>
          <a:xfrm>
            <a:off x="348343" y="754742"/>
            <a:ext cx="5471885" cy="4034971"/>
          </a:xfrm>
        </p:spPr>
        <p:txBody>
          <a:bodyPr>
            <a:noAutofit/>
          </a:bodyPr>
          <a:lstStyle/>
          <a:p>
            <a:pPr marL="342900" indent="-342900">
              <a:lnSpc>
                <a:spcPct val="80000"/>
              </a:lnSpc>
              <a:buFont typeface="+mj-lt"/>
              <a:buAutoNum type="arabicPeriod"/>
            </a:pPr>
            <a:r>
              <a:rPr lang="en-US" altLang="en-US" sz="2000" dirty="0">
                <a:solidFill>
                  <a:schemeClr val="tx1"/>
                </a:solidFill>
                <a:latin typeface="+mn-lt"/>
                <a:ea typeface="ＭＳ Ｐゴシック" panose="020B0600070205080204" pitchFamily="34" charset="-128"/>
              </a:rPr>
              <a:t>What can counties best do by themselves?</a:t>
            </a:r>
          </a:p>
          <a:p>
            <a:pPr marL="342900" indent="-342900">
              <a:lnSpc>
                <a:spcPct val="80000"/>
              </a:lnSpc>
              <a:buFont typeface="+mj-lt"/>
              <a:buAutoNum type="arabicPeriod"/>
            </a:pPr>
            <a:r>
              <a:rPr lang="en-US" altLang="en-US" sz="2000" dirty="0">
                <a:solidFill>
                  <a:schemeClr val="tx1"/>
                </a:solidFill>
                <a:latin typeface="+mn-lt"/>
                <a:ea typeface="ＭＳ Ｐゴシック" panose="020B0600070205080204" pitchFamily="34" charset="-128"/>
              </a:rPr>
              <a:t>What do they need some help from organizations to do, and</a:t>
            </a:r>
          </a:p>
          <a:p>
            <a:pPr marL="342900" indent="-342900">
              <a:lnSpc>
                <a:spcPct val="80000"/>
              </a:lnSpc>
              <a:buFont typeface="+mj-lt"/>
              <a:buAutoNum type="arabicPeriod"/>
            </a:pPr>
            <a:r>
              <a:rPr lang="en-US" altLang="en-US" sz="2000" dirty="0">
                <a:solidFill>
                  <a:schemeClr val="tx1"/>
                </a:solidFill>
                <a:latin typeface="+mn-lt"/>
                <a:ea typeface="ＭＳ Ｐゴシック" panose="020B0600070205080204" pitchFamily="34" charset="-128"/>
              </a:rPr>
              <a:t>What can we offer to County Governments to support their actions?</a:t>
            </a:r>
          </a:p>
          <a:p>
            <a:pPr marL="342900" indent="-342900">
              <a:lnSpc>
                <a:spcPct val="80000"/>
              </a:lnSpc>
              <a:buFont typeface="+mj-lt"/>
              <a:buAutoNum type="arabicPeriod"/>
            </a:pPr>
            <a:r>
              <a:rPr lang="en-US" altLang="en-US" sz="2000" dirty="0">
                <a:solidFill>
                  <a:schemeClr val="tx1"/>
                </a:solidFill>
                <a:latin typeface="+mn-lt"/>
                <a:ea typeface="ＭＳ Ｐゴシック" panose="020B0600070205080204" pitchFamily="34" charset="-128"/>
              </a:rPr>
              <a:t>What is the story you tell about your work in the counties and  what roles do County Government representatives play in your story?</a:t>
            </a:r>
          </a:p>
          <a:p>
            <a:pPr marL="342900" indent="-342900">
              <a:lnSpc>
                <a:spcPct val="80000"/>
              </a:lnSpc>
              <a:buFont typeface="+mj-lt"/>
              <a:buAutoNum type="arabicPeriod"/>
            </a:pPr>
            <a:r>
              <a:rPr lang="en-US" altLang="en-US" sz="2000" dirty="0">
                <a:solidFill>
                  <a:schemeClr val="tx1"/>
                </a:solidFill>
                <a:latin typeface="+mn-lt"/>
                <a:ea typeface="ＭＳ Ｐゴシック" panose="020B0600070205080204" pitchFamily="34" charset="-128"/>
              </a:rPr>
              <a:t>How can you support more leadership, engagement, and connection of County Communications teams as partners in producing your impact/result?</a:t>
            </a:r>
          </a:p>
        </p:txBody>
      </p:sp>
      <p:pic>
        <p:nvPicPr>
          <p:cNvPr id="4" name="Graphic 9">
            <a:extLst>
              <a:ext uri="{FF2B5EF4-FFF2-40B4-BE49-F238E27FC236}">
                <a16:creationId xmlns:a16="http://schemas.microsoft.com/office/drawing/2014/main" id="{10A3DAA4-0D00-43E2-BE88-F550C3FB91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0000" y="1327592"/>
            <a:ext cx="2889930" cy="2765701"/>
          </a:xfrm>
          <a:prstGeom prst="rect">
            <a:avLst/>
          </a:prstGeom>
        </p:spPr>
      </p:pic>
    </p:spTree>
    <p:extLst>
      <p:ext uri="{BB962C8B-B14F-4D97-AF65-F5344CB8AC3E}">
        <p14:creationId xmlns:p14="http://schemas.microsoft.com/office/powerpoint/2010/main" val="1109567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579ACC-C82E-40CB-B402-5FF3FF27C78A}"/>
              </a:ext>
            </a:extLst>
          </p:cNvPr>
          <p:cNvSpPr/>
          <p:nvPr/>
        </p:nvSpPr>
        <p:spPr bwMode="auto">
          <a:xfrm>
            <a:off x="152400" y="1982787"/>
            <a:ext cx="3962400" cy="1524000"/>
          </a:xfrm>
          <a:prstGeom prst="rect">
            <a:avLst/>
          </a:prstGeom>
          <a:solidFill>
            <a:srgbClr val="BA0C2F"/>
          </a:solidFill>
          <a:ln w="9525">
            <a:noFill/>
            <a:round/>
            <a:headEnd/>
            <a:tailEnd/>
          </a:ln>
        </p:spPr>
        <p:txBody>
          <a:bodyPr vert="horz" wrap="square" lIns="91440" tIns="45720" rIns="91440" bIns="45720" numCol="1" rtlCol="0" anchor="t" anchorCtr="0" compatLnSpc="1">
            <a:prstTxWarp prst="textNoShape">
              <a:avLst/>
            </a:prstTxWarp>
          </a:bodyPr>
          <a:lstStyle/>
          <a:p>
            <a:pPr algn="ctr" defTabSz="914400">
              <a:defRPr/>
            </a:pPr>
            <a:r>
              <a:rPr lang="en-US" sz="6600" dirty="0">
                <a:solidFill>
                  <a:srgbClr val="FFFFFF"/>
                </a:solidFill>
                <a:latin typeface="Gill Sans MT" panose="020B0502020104020203" pitchFamily="34" charset="0"/>
              </a:rPr>
              <a:t>ASANTE</a:t>
            </a:r>
            <a:r>
              <a:rPr lang="en-US" dirty="0">
                <a:solidFill>
                  <a:srgbClr val="000000"/>
                </a:solidFill>
                <a:latin typeface="Arial"/>
              </a:rPr>
              <a:t> </a:t>
            </a:r>
          </a:p>
        </p:txBody>
      </p:sp>
    </p:spTree>
    <p:extLst>
      <p:ext uri="{BB962C8B-B14F-4D97-AF65-F5344CB8AC3E}">
        <p14:creationId xmlns:p14="http://schemas.microsoft.com/office/powerpoint/2010/main" val="178033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F7D1C5A-71EC-47C2-A945-D6D195768291}"/>
              </a:ext>
            </a:extLst>
          </p:cNvPr>
          <p:cNvSpPr>
            <a:spLocks noGrp="1"/>
          </p:cNvSpPr>
          <p:nvPr>
            <p:ph type="title"/>
          </p:nvPr>
        </p:nvSpPr>
        <p:spPr>
          <a:xfrm>
            <a:off x="1142999" y="534987"/>
            <a:ext cx="7601857" cy="707886"/>
          </a:xfrm>
        </p:spPr>
        <p:txBody>
          <a:bodyPr/>
          <a:lstStyle/>
          <a:p>
            <a:r>
              <a:rPr lang="en-US" altLang="en-US" sz="2000" dirty="0">
                <a:ea typeface="ＭＳ Ｐゴシック" panose="020B0600070205080204" pitchFamily="34" charset="-128"/>
              </a:rPr>
              <a:t>OPINION POLL: COUNTY GOVERNMENTS COMMUNICATIONS  ENGAGEMENT SPECTRUM</a:t>
            </a:r>
          </a:p>
        </p:txBody>
      </p:sp>
      <p:graphicFrame>
        <p:nvGraphicFramePr>
          <p:cNvPr id="5" name="Diagram 4">
            <a:extLst>
              <a:ext uri="{FF2B5EF4-FFF2-40B4-BE49-F238E27FC236}">
                <a16:creationId xmlns:a16="http://schemas.microsoft.com/office/drawing/2014/main" id="{FDC90EFB-7DE3-4E9F-8FB9-D4DD82D36E5C}"/>
              </a:ext>
            </a:extLst>
          </p:cNvPr>
          <p:cNvGraphicFramePr/>
          <p:nvPr>
            <p:extLst>
              <p:ext uri="{D42A27DB-BD31-4B8C-83A1-F6EECF244321}">
                <p14:modId xmlns:p14="http://schemas.microsoft.com/office/powerpoint/2010/main" val="1348181330"/>
              </p:ext>
            </p:extLst>
          </p:nvPr>
        </p:nvGraphicFramePr>
        <p:xfrm>
          <a:off x="188686" y="1242874"/>
          <a:ext cx="8715828" cy="3017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318913" y="4062877"/>
            <a:ext cx="6636401"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Gill Sans MT"/>
                <a:ea typeface="+mn-ea"/>
                <a:cs typeface="Arial" panose="020B0604020202020204" pitchFamily="34" charset="0"/>
              </a:rPr>
              <a:t>As USAID Implementing Partners,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Gill Sans MT"/>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Gill Sans MT"/>
                <a:ea typeface="+mn-ea"/>
                <a:cs typeface="Arial" panose="020B0604020202020204" pitchFamily="34" charset="0"/>
              </a:rPr>
              <a:t>On a scale of 1-5 above, what is the level of your program’s engagement with the County Governments Communications teams?  Where do you aspire to be?</a:t>
            </a:r>
            <a:endParaRPr kumimoji="0" lang="en-KE" sz="1200" b="1" i="0" u="none" strike="noStrike" kern="1200" cap="none" spc="0" normalizeH="0" baseline="0" noProof="0" dirty="0">
              <a:ln>
                <a:noFill/>
              </a:ln>
              <a:solidFill>
                <a:srgbClr val="FFFFFF"/>
              </a:solidFill>
              <a:effectLst/>
              <a:uLnTx/>
              <a:uFillTx/>
              <a:latin typeface="Gill Sans M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190800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3154" y="2432050"/>
            <a:ext cx="5092396" cy="23201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34228" y="250249"/>
            <a:ext cx="3136596" cy="646331"/>
          </a:xfrm>
        </p:spPr>
        <p:txBody>
          <a:bodyPr/>
          <a:lstStyle/>
          <a:p>
            <a:r>
              <a:rPr lang="en-US" sz="1800" dirty="0">
                <a:latin typeface="Gill Sans MT" panose="020B0502020104020203" pitchFamily="34" charset="0"/>
              </a:rPr>
              <a:t>GEOGRAPHICAL AREAS OF INTERVENTION </a:t>
            </a:r>
          </a:p>
        </p:txBody>
      </p:sp>
      <p:pic>
        <p:nvPicPr>
          <p:cNvPr id="5" name="Picture 4">
            <a:extLst>
              <a:ext uri="{FF2B5EF4-FFF2-40B4-BE49-F238E27FC236}">
                <a16:creationId xmlns:a16="http://schemas.microsoft.com/office/drawing/2014/main" id="{340E66C8-44EA-4F3F-B252-A4B52E77AEEB}"/>
              </a:ext>
            </a:extLst>
          </p:cNvPr>
          <p:cNvPicPr>
            <a:picLocks noChangeAspect="1"/>
          </p:cNvPicPr>
          <p:nvPr/>
        </p:nvPicPr>
        <p:blipFill>
          <a:blip r:embed="rId2"/>
          <a:stretch>
            <a:fillRect/>
          </a:stretch>
        </p:blipFill>
        <p:spPr>
          <a:xfrm>
            <a:off x="4108451" y="573415"/>
            <a:ext cx="3251554" cy="4178759"/>
          </a:xfrm>
          <a:prstGeom prst="rect">
            <a:avLst/>
          </a:prstGeom>
          <a:noFill/>
          <a:ln>
            <a:noFill/>
          </a:ln>
        </p:spPr>
      </p:pic>
      <p:pic>
        <p:nvPicPr>
          <p:cNvPr id="6" name="Picture 5" descr="A close up of a map&#10;&#10;Description automatically generated">
            <a:extLst>
              <a:ext uri="{FF2B5EF4-FFF2-40B4-BE49-F238E27FC236}">
                <a16:creationId xmlns:a16="http://schemas.microsoft.com/office/drawing/2014/main" id="{C87BE222-9AE5-4E16-AC0C-F0F1A9B72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292" y="2654206"/>
            <a:ext cx="2738108" cy="1875811"/>
          </a:xfrm>
          <a:prstGeom prst="rect">
            <a:avLst/>
          </a:prstGeom>
          <a:ln>
            <a:noFill/>
          </a:ln>
        </p:spPr>
      </p:pic>
      <p:sp>
        <p:nvSpPr>
          <p:cNvPr id="8" name="TextBox 7">
            <a:extLst>
              <a:ext uri="{FF2B5EF4-FFF2-40B4-BE49-F238E27FC236}">
                <a16:creationId xmlns:a16="http://schemas.microsoft.com/office/drawing/2014/main" id="{64EC3F5B-8FB4-444F-883F-67784C010FAB}"/>
              </a:ext>
            </a:extLst>
          </p:cNvPr>
          <p:cNvSpPr txBox="1"/>
          <p:nvPr/>
        </p:nvSpPr>
        <p:spPr>
          <a:xfrm>
            <a:off x="174172" y="573415"/>
            <a:ext cx="3934279" cy="1837426"/>
          </a:xfrm>
          <a:prstGeom prst="rect">
            <a:avLst/>
          </a:prstGeom>
          <a:noFill/>
        </p:spPr>
        <p:txBody>
          <a:bodyPr wrap="square">
            <a:spAutoFit/>
          </a:bodyPr>
          <a:lstStyle/>
          <a:p>
            <a:pPr marL="171450" indent="-171450" defTabSz="914400">
              <a:lnSpc>
                <a:spcPct val="90000"/>
              </a:lnSpc>
              <a:spcAft>
                <a:spcPts val="600"/>
              </a:spcAft>
              <a:buFont typeface="Arial" panose="020B0604020202020204" pitchFamily="34" charset="0"/>
              <a:buChar char="•"/>
              <a:defRPr/>
            </a:pPr>
            <a:r>
              <a:rPr lang="en-US" sz="1800" dirty="0">
                <a:latin typeface="Gill Sans MT" panose="020B0502020104020203" pitchFamily="34" charset="0"/>
              </a:rPr>
              <a:t>RLA is a five-year initiative funded by the United States Agency for International Development (USAID) to support regional and country-level institutions to conduct resilience learning activities in Kenya and the Horn of Africa (HoA). </a:t>
            </a:r>
          </a:p>
        </p:txBody>
      </p:sp>
    </p:spTree>
    <p:extLst>
      <p:ext uri="{BB962C8B-B14F-4D97-AF65-F5344CB8AC3E}">
        <p14:creationId xmlns:p14="http://schemas.microsoft.com/office/powerpoint/2010/main" val="3076771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53" y="358034"/>
            <a:ext cx="4197047" cy="584775"/>
          </a:xfrm>
        </p:spPr>
        <p:txBody>
          <a:bodyPr/>
          <a:lstStyle/>
          <a:p>
            <a:r>
              <a:rPr lang="en-US" sz="1600" dirty="0">
                <a:latin typeface="Gill Sans MT" panose="020B0502020104020203" pitchFamily="34" charset="0"/>
              </a:rPr>
              <a:t>OBJECTIVE 3: KNOWLEDGE MANAGEMENT AND STRATEGIC COMMUNICATIONS</a:t>
            </a:r>
          </a:p>
        </p:txBody>
      </p:sp>
      <p:sp>
        <p:nvSpPr>
          <p:cNvPr id="6" name="Content Placeholder 2">
            <a:extLst>
              <a:ext uri="{FF2B5EF4-FFF2-40B4-BE49-F238E27FC236}">
                <a16:creationId xmlns:a16="http://schemas.microsoft.com/office/drawing/2014/main" id="{B3A78E66-4E32-4587-AAE3-8A12B37F79F6}"/>
              </a:ext>
            </a:extLst>
          </p:cNvPr>
          <p:cNvSpPr>
            <a:spLocks noGrp="1"/>
          </p:cNvSpPr>
          <p:nvPr>
            <p:ph idx="1"/>
          </p:nvPr>
        </p:nvSpPr>
        <p:spPr>
          <a:xfrm>
            <a:off x="257579" y="1030290"/>
            <a:ext cx="3908022" cy="3763586"/>
          </a:xfrm>
        </p:spPr>
        <p:txBody>
          <a:bodyPr>
            <a:normAutofit/>
          </a:bodyPr>
          <a:lstStyle/>
          <a:p>
            <a:r>
              <a:rPr lang="en-US" sz="1800" dirty="0">
                <a:solidFill>
                  <a:schemeClr val="tx1"/>
                </a:solidFill>
              </a:rPr>
              <a:t>Local organizations need to package knowledge management analytics in accessible, practical, and applicable forms for decision-makers. </a:t>
            </a:r>
          </a:p>
          <a:p>
            <a:r>
              <a:rPr lang="en-US" sz="1800" dirty="0">
                <a:solidFill>
                  <a:schemeClr val="tx1"/>
                </a:solidFill>
              </a:rPr>
              <a:t>Strategic communications ensures that programs’ lessons are effectively shared and communicated with stakeholders. </a:t>
            </a:r>
          </a:p>
          <a:p>
            <a:r>
              <a:rPr lang="en-US" sz="1800" dirty="0">
                <a:solidFill>
                  <a:schemeClr val="tx1"/>
                </a:solidFill>
              </a:rPr>
              <a:t>This becomes the foundation for building networks for learning.</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475" t="1582" r="16793" b="841"/>
          <a:stretch/>
        </p:blipFill>
        <p:spPr>
          <a:xfrm>
            <a:off x="4481847" y="466295"/>
            <a:ext cx="4404575" cy="4495604"/>
          </a:xfrm>
          <a:prstGeom prst="ellipse">
            <a:avLst/>
          </a:prstGeom>
        </p:spPr>
      </p:pic>
      <p:pic>
        <p:nvPicPr>
          <p:cNvPr id="7" name="Picture 68" descr="Good Idea">
            <a:extLst>
              <a:ext uri="{FF2B5EF4-FFF2-40B4-BE49-F238E27FC236}">
                <a16:creationId xmlns:a16="http://schemas.microsoft.com/office/drawing/2014/main" id="{5505440C-AB59-4D44-8E55-B3F2A6622E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41801" y="221445"/>
            <a:ext cx="1485900" cy="1400583"/>
          </a:xfrm>
          <a:prstGeom prst="rect">
            <a:avLst/>
          </a:prstGeom>
        </p:spPr>
      </p:pic>
    </p:spTree>
    <p:extLst>
      <p:ext uri="{BB962C8B-B14F-4D97-AF65-F5344CB8AC3E}">
        <p14:creationId xmlns:p14="http://schemas.microsoft.com/office/powerpoint/2010/main" val="1298234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A75FF7-2536-4483-A766-41016F90F50B}"/>
              </a:ext>
            </a:extLst>
          </p:cNvPr>
          <p:cNvSpPr>
            <a:spLocks noGrp="1"/>
          </p:cNvSpPr>
          <p:nvPr>
            <p:ph type="dt" sz="half" idx="2"/>
          </p:nvPr>
        </p:nvSpPr>
        <p:spPr/>
        <p:txBody>
          <a:bodyPr/>
          <a:lstStyle/>
          <a:p>
            <a:fld id="{EB2C8F94-9D67-854F-8417-3B884156945E}" type="datetime1">
              <a:rPr lang="en-US" smtClean="0"/>
              <a:pPr/>
              <a:t>7/28/2021</a:t>
            </a:fld>
            <a:endParaRPr lang="en-US"/>
          </a:p>
        </p:txBody>
      </p:sp>
      <p:sp>
        <p:nvSpPr>
          <p:cNvPr id="4" name="Slide Number Placeholder 3">
            <a:extLst>
              <a:ext uri="{FF2B5EF4-FFF2-40B4-BE49-F238E27FC236}">
                <a16:creationId xmlns:a16="http://schemas.microsoft.com/office/drawing/2014/main" id="{B875A194-2084-461E-99F2-2FFABB4F09C9}"/>
              </a:ext>
            </a:extLst>
          </p:cNvPr>
          <p:cNvSpPr>
            <a:spLocks noGrp="1"/>
          </p:cNvSpPr>
          <p:nvPr>
            <p:ph type="sldNum" sz="quarter" idx="4"/>
          </p:nvPr>
        </p:nvSpPr>
        <p:spPr/>
        <p:txBody>
          <a:bodyPr/>
          <a:lstStyle/>
          <a:p>
            <a:fld id="{42782948-4DBE-204D-AB9E-B65E067054AE}" type="slidenum">
              <a:rPr lang="en-US" smtClean="0"/>
              <a:pPr/>
              <a:t>5</a:t>
            </a:fld>
            <a:endParaRPr lang="en-US"/>
          </a:p>
        </p:txBody>
      </p:sp>
      <p:sp>
        <p:nvSpPr>
          <p:cNvPr id="5" name="Title 4">
            <a:extLst>
              <a:ext uri="{FF2B5EF4-FFF2-40B4-BE49-F238E27FC236}">
                <a16:creationId xmlns:a16="http://schemas.microsoft.com/office/drawing/2014/main" id="{5150236E-C9A7-4EE3-8ADF-69F99DA52A89}"/>
              </a:ext>
            </a:extLst>
          </p:cNvPr>
          <p:cNvSpPr>
            <a:spLocks noGrp="1"/>
          </p:cNvSpPr>
          <p:nvPr>
            <p:ph type="ctrTitle"/>
          </p:nvPr>
        </p:nvSpPr>
        <p:spPr>
          <a:xfrm>
            <a:off x="575128" y="1070710"/>
            <a:ext cx="8176986" cy="496834"/>
          </a:xfrm>
        </p:spPr>
        <p:txBody>
          <a:bodyPr>
            <a:normAutofit/>
          </a:bodyPr>
          <a:lstStyle/>
          <a:p>
            <a:r>
              <a:rPr lang="en-GB" dirty="0"/>
              <a:t>COMMUNICATIONS CHALLENGE AT THE COUNTY LEVEL</a:t>
            </a:r>
            <a:endParaRPr lang="en-KE" dirty="0"/>
          </a:p>
        </p:txBody>
      </p:sp>
      <p:sp>
        <p:nvSpPr>
          <p:cNvPr id="6" name="Subtitle 5">
            <a:extLst>
              <a:ext uri="{FF2B5EF4-FFF2-40B4-BE49-F238E27FC236}">
                <a16:creationId xmlns:a16="http://schemas.microsoft.com/office/drawing/2014/main" id="{551864EE-6114-4438-B46C-7F900271CADD}"/>
              </a:ext>
            </a:extLst>
          </p:cNvPr>
          <p:cNvSpPr>
            <a:spLocks noGrp="1"/>
          </p:cNvSpPr>
          <p:nvPr>
            <p:ph type="subTitle" idx="1"/>
          </p:nvPr>
        </p:nvSpPr>
        <p:spPr>
          <a:xfrm>
            <a:off x="1139372" y="1772447"/>
            <a:ext cx="7714342" cy="2980982"/>
          </a:xfrm>
          <a:solidFill>
            <a:schemeClr val="bg1">
              <a:lumMod val="95000"/>
            </a:schemeClr>
          </a:solidFill>
        </p:spPr>
        <p:txBody>
          <a:bodyPr>
            <a:normAutofit/>
          </a:bodyPr>
          <a:lstStyle/>
          <a:p>
            <a:pPr marL="342900" indent="-342900">
              <a:buFont typeface="+mj-lt"/>
              <a:buAutoNum type="arabicPeriod"/>
            </a:pPr>
            <a:r>
              <a:rPr lang="en-GB" sz="1800" dirty="0">
                <a:solidFill>
                  <a:schemeClr val="tx1"/>
                </a:solidFill>
                <a:latin typeface="+mj-lt"/>
              </a:rPr>
              <a:t>There are no/limited clear means of capturing knowledge, storing, managing, and harnessing it for decision-making at County level. </a:t>
            </a:r>
          </a:p>
          <a:p>
            <a:pPr marL="342900" indent="-342900">
              <a:buFont typeface="+mj-lt"/>
              <a:buAutoNum type="arabicPeriod"/>
            </a:pPr>
            <a:r>
              <a:rPr lang="en-GB" sz="1800" dirty="0">
                <a:solidFill>
                  <a:schemeClr val="tx1"/>
                </a:solidFill>
                <a:latin typeface="+mj-lt"/>
              </a:rPr>
              <a:t>Information among stakeholders is in different pockets thus limited access for decision-making. </a:t>
            </a:r>
          </a:p>
          <a:p>
            <a:r>
              <a:rPr lang="en-GB" sz="1800" dirty="0">
                <a:solidFill>
                  <a:schemeClr val="tx1"/>
                </a:solidFill>
                <a:latin typeface="+mj-lt"/>
              </a:rPr>
              <a:t>USAID-RLA is </a:t>
            </a:r>
            <a:r>
              <a:rPr lang="en-GB" sz="1800" b="0" i="0" u="none" strike="noStrike" baseline="0" dirty="0">
                <a:solidFill>
                  <a:schemeClr val="tx1"/>
                </a:solidFill>
                <a:latin typeface="+mj-lt"/>
              </a:rPr>
              <a:t>working with the County Government and local partners to create change-</a:t>
            </a:r>
          </a:p>
          <a:p>
            <a:pPr algn="ctr"/>
            <a:r>
              <a:rPr lang="en-GB" sz="1800" b="1" i="1" u="none" strike="noStrike" baseline="0" dirty="0">
                <a:solidFill>
                  <a:schemeClr val="tx1"/>
                </a:solidFill>
                <a:latin typeface="+mj-lt"/>
              </a:rPr>
              <a:t>by improving communications and the flow of information to build resilience in a region that suffers from shocks and stresses</a:t>
            </a:r>
          </a:p>
          <a:p>
            <a:endParaRPr lang="en-KE" dirty="0"/>
          </a:p>
        </p:txBody>
      </p:sp>
    </p:spTree>
    <p:extLst>
      <p:ext uri="{BB962C8B-B14F-4D97-AF65-F5344CB8AC3E}">
        <p14:creationId xmlns:p14="http://schemas.microsoft.com/office/powerpoint/2010/main" val="1632908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1090345" y="520055"/>
            <a:ext cx="4770705" cy="40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2400" dirty="0">
                <a:solidFill>
                  <a:schemeClr val="bg1"/>
                </a:solidFill>
                <a:latin typeface="+mj-lt"/>
              </a:rPr>
              <a:t>WHO ARE WE WORKING WITH? </a:t>
            </a:r>
            <a:endParaRPr lang="en-US" sz="2400" dirty="0">
              <a:solidFill>
                <a:schemeClr val="bg1"/>
              </a:solidFill>
              <a:latin typeface="+mj-lt"/>
            </a:endParaRPr>
          </a:p>
        </p:txBody>
      </p:sp>
      <p:sp>
        <p:nvSpPr>
          <p:cNvPr id="40" name="TextBox 39"/>
          <p:cNvSpPr txBox="1"/>
          <p:nvPr/>
        </p:nvSpPr>
        <p:spPr>
          <a:xfrm>
            <a:off x="304378" y="1112976"/>
            <a:ext cx="1941020" cy="161583"/>
          </a:xfrm>
          <a:prstGeom prst="rect">
            <a:avLst/>
          </a:prstGeom>
          <a:noFill/>
        </p:spPr>
        <p:txBody>
          <a:bodyPr wrap="square" lIns="0" tIns="0" rIns="0" bIns="0" rtlCol="0">
            <a:spAutoFit/>
          </a:bodyPr>
          <a:lstStyle/>
          <a:p>
            <a:pPr defTabSz="685800">
              <a:defRPr/>
            </a:pPr>
            <a:r>
              <a:rPr lang="en-US" sz="1050" b="1" dirty="0">
                <a:solidFill>
                  <a:srgbClr val="002F6C"/>
                </a:solidFill>
              </a:rPr>
              <a:t>COUNTY GOVERNMENTS</a:t>
            </a:r>
            <a:endParaRPr lang="en-US" sz="1050" dirty="0">
              <a:solidFill>
                <a:srgbClr val="002F6C"/>
              </a:solidFill>
            </a:endParaRPr>
          </a:p>
        </p:txBody>
      </p:sp>
      <p:sp>
        <p:nvSpPr>
          <p:cNvPr id="41" name="TextBox 40"/>
          <p:cNvSpPr txBox="1"/>
          <p:nvPr/>
        </p:nvSpPr>
        <p:spPr>
          <a:xfrm>
            <a:off x="298519" y="1112976"/>
            <a:ext cx="2069426" cy="3293209"/>
          </a:xfrm>
          <a:prstGeom prst="rect">
            <a:avLst/>
          </a:prstGeom>
          <a:noFill/>
        </p:spPr>
        <p:txBody>
          <a:bodyPr wrap="square" lIns="0" tIns="0" rIns="0" bIns="0" rtlCol="0">
            <a:spAutoFit/>
          </a:bodyPr>
          <a:lstStyle/>
          <a:p>
            <a:pPr marL="171450" indent="-171450" defTabSz="685800">
              <a:buFont typeface="Arial" panose="020B0604020202020204" pitchFamily="34" charset="0"/>
              <a:buChar char="•"/>
              <a:defRPr/>
            </a:pPr>
            <a:r>
              <a:rPr lang="en-US" sz="1400" dirty="0">
                <a:solidFill>
                  <a:schemeClr val="bg1"/>
                </a:solidFill>
                <a:latin typeface="+mj-lt"/>
              </a:rPr>
              <a:t>County Executives/top leadership</a:t>
            </a:r>
          </a:p>
          <a:p>
            <a:pPr marL="171450" indent="-171450" defTabSz="685800">
              <a:buFont typeface="Arial" panose="020B0604020202020204" pitchFamily="34" charset="0"/>
              <a:buChar char="•"/>
              <a:defRPr/>
            </a:pPr>
            <a:r>
              <a:rPr lang="en-US" sz="1400" dirty="0">
                <a:solidFill>
                  <a:schemeClr val="bg1"/>
                </a:solidFill>
                <a:latin typeface="+mj-lt"/>
              </a:rPr>
              <a:t>Communications and M&amp;E reps from Ministries of </a:t>
            </a:r>
          </a:p>
          <a:p>
            <a:pPr marL="685800" lvl="1" indent="-228600" defTabSz="685800">
              <a:buFont typeface="+mj-lt"/>
              <a:buAutoNum type="arabicPeriod"/>
              <a:defRPr/>
            </a:pPr>
            <a:r>
              <a:rPr lang="en-US" sz="1200" dirty="0">
                <a:solidFill>
                  <a:schemeClr val="bg1"/>
                </a:solidFill>
                <a:latin typeface="+mj-lt"/>
              </a:rPr>
              <a:t>Agriculture, Livestock and Fisheries</a:t>
            </a:r>
          </a:p>
          <a:p>
            <a:pPr marL="685800" lvl="1" indent="-228600" defTabSz="685800">
              <a:buFont typeface="+mj-lt"/>
              <a:buAutoNum type="arabicPeriod"/>
              <a:defRPr/>
            </a:pPr>
            <a:r>
              <a:rPr lang="en-US" sz="1200" dirty="0">
                <a:solidFill>
                  <a:schemeClr val="bg1"/>
                </a:solidFill>
                <a:latin typeface="+mj-lt"/>
              </a:rPr>
              <a:t>Economic Planning</a:t>
            </a:r>
          </a:p>
          <a:p>
            <a:pPr marL="685800" lvl="1" indent="-228600" defTabSz="685800">
              <a:buFont typeface="+mj-lt"/>
              <a:buAutoNum type="arabicPeriod"/>
              <a:defRPr/>
            </a:pPr>
            <a:r>
              <a:rPr lang="en-US" sz="1200" dirty="0">
                <a:solidFill>
                  <a:schemeClr val="bg1"/>
                </a:solidFill>
                <a:latin typeface="+mj-lt"/>
              </a:rPr>
              <a:t>Health and Nutrition</a:t>
            </a:r>
          </a:p>
          <a:p>
            <a:pPr marL="685800" lvl="1" indent="-228600" defTabSz="685800">
              <a:buFont typeface="+mj-lt"/>
              <a:buAutoNum type="arabicPeriod"/>
              <a:defRPr/>
            </a:pPr>
            <a:r>
              <a:rPr lang="en-US" sz="1200" dirty="0">
                <a:solidFill>
                  <a:schemeClr val="bg1"/>
                </a:solidFill>
                <a:latin typeface="+mj-lt"/>
              </a:rPr>
              <a:t>Youth and Gender</a:t>
            </a:r>
          </a:p>
          <a:p>
            <a:pPr marL="685800" lvl="1" indent="-228600" defTabSz="685800">
              <a:buFont typeface="+mj-lt"/>
              <a:buAutoNum type="arabicPeriod"/>
              <a:defRPr/>
            </a:pPr>
            <a:r>
              <a:rPr lang="en-US" sz="1200" dirty="0">
                <a:solidFill>
                  <a:schemeClr val="bg1"/>
                </a:solidFill>
                <a:latin typeface="+mj-lt"/>
              </a:rPr>
              <a:t>Trade and Finance</a:t>
            </a:r>
          </a:p>
          <a:p>
            <a:pPr marL="685800" lvl="1" indent="-228600" defTabSz="685800">
              <a:buFont typeface="+mj-lt"/>
              <a:buAutoNum type="arabicPeriod"/>
              <a:defRPr/>
            </a:pPr>
            <a:r>
              <a:rPr lang="en-US" sz="1200" dirty="0">
                <a:solidFill>
                  <a:schemeClr val="bg1"/>
                </a:solidFill>
                <a:latin typeface="+mj-lt"/>
              </a:rPr>
              <a:t>Special Programs</a:t>
            </a:r>
          </a:p>
          <a:p>
            <a:pPr marL="685800" lvl="1" indent="-228600" defTabSz="685800">
              <a:buFont typeface="+mj-lt"/>
              <a:buAutoNum type="arabicPeriod"/>
              <a:defRPr/>
            </a:pPr>
            <a:r>
              <a:rPr lang="en-US" sz="1200" dirty="0">
                <a:solidFill>
                  <a:schemeClr val="bg1"/>
                </a:solidFill>
                <a:latin typeface="+mj-lt"/>
              </a:rPr>
              <a:t>Political Representation from County Secretary/Office of Governor</a:t>
            </a:r>
          </a:p>
        </p:txBody>
      </p:sp>
      <p:sp>
        <p:nvSpPr>
          <p:cNvPr id="13" name="TextBox 12"/>
          <p:cNvSpPr txBox="1"/>
          <p:nvPr/>
        </p:nvSpPr>
        <p:spPr>
          <a:xfrm>
            <a:off x="2561494" y="1162462"/>
            <a:ext cx="1314981" cy="1015663"/>
          </a:xfrm>
          <a:prstGeom prst="rect">
            <a:avLst/>
          </a:prstGeom>
          <a:noFill/>
        </p:spPr>
        <p:txBody>
          <a:bodyPr wrap="square" lIns="0" tIns="0" rIns="0" bIns="0" rtlCol="0">
            <a:spAutoFit/>
          </a:bodyPr>
          <a:lstStyle/>
          <a:p>
            <a:pPr defTabSz="685800">
              <a:defRPr/>
            </a:pPr>
            <a:r>
              <a:rPr lang="en-GB" sz="1100" dirty="0">
                <a:solidFill>
                  <a:schemeClr val="bg1"/>
                </a:solidFill>
                <a:latin typeface="+mj-lt"/>
                <a:ea typeface="Calibri" panose="020F0502020204030204" pitchFamily="34" charset="0"/>
                <a:cs typeface="Arial" panose="020B0604020202020204" pitchFamily="34" charset="0"/>
              </a:rPr>
              <a:t>National Government Representation at county level</a:t>
            </a:r>
          </a:p>
          <a:p>
            <a:pPr defTabSz="685800">
              <a:defRPr/>
            </a:pPr>
            <a:r>
              <a:rPr lang="en-GB" sz="1100" dirty="0">
                <a:solidFill>
                  <a:schemeClr val="bg1"/>
                </a:solidFill>
                <a:latin typeface="+mj-lt"/>
                <a:ea typeface="Calibri" panose="020F0502020204030204" pitchFamily="34" charset="0"/>
                <a:cs typeface="Arial" panose="020B0604020202020204" pitchFamily="34" charset="0"/>
              </a:rPr>
              <a:t>through – Government agencies like NDMA &amp; KNBS</a:t>
            </a:r>
            <a:endParaRPr lang="en-KE" sz="1100" dirty="0">
              <a:solidFill>
                <a:schemeClr val="bg1"/>
              </a:solidFill>
              <a:latin typeface="+mj-lt"/>
              <a:ea typeface="Calibri" panose="020F0502020204030204" pitchFamily="34" charset="0"/>
              <a:cs typeface="Times New Roman" panose="02020603050405020304" pitchFamily="18" charset="0"/>
            </a:endParaRPr>
          </a:p>
        </p:txBody>
      </p:sp>
      <p:sp>
        <p:nvSpPr>
          <p:cNvPr id="15" name="TextBox 14"/>
          <p:cNvSpPr txBox="1"/>
          <p:nvPr/>
        </p:nvSpPr>
        <p:spPr>
          <a:xfrm>
            <a:off x="4029478" y="1253010"/>
            <a:ext cx="1191500" cy="861774"/>
          </a:xfrm>
          <a:prstGeom prst="rect">
            <a:avLst/>
          </a:prstGeom>
          <a:noFill/>
        </p:spPr>
        <p:txBody>
          <a:bodyPr wrap="square" lIns="0" tIns="0" rIns="0" bIns="0" rtlCol="0">
            <a:spAutoFit/>
          </a:bodyPr>
          <a:lstStyle/>
          <a:p>
            <a:pPr defTabSz="685800">
              <a:defRPr/>
            </a:pPr>
            <a:r>
              <a:rPr lang="en-GB" sz="1400" dirty="0">
                <a:solidFill>
                  <a:schemeClr val="bg1"/>
                </a:solidFill>
                <a:latin typeface="+mj-lt"/>
                <a:cs typeface="Arial" panose="020B0604020202020204" pitchFamily="34" charset="0"/>
              </a:rPr>
              <a:t>Local Organizations, Business Community </a:t>
            </a:r>
            <a:endParaRPr lang="en-US" sz="1400" dirty="0">
              <a:solidFill>
                <a:schemeClr val="bg1"/>
              </a:solidFill>
              <a:latin typeface="+mj-lt"/>
              <a:cs typeface="Arial" panose="020B0604020202020204" pitchFamily="34" charset="0"/>
            </a:endParaRPr>
          </a:p>
        </p:txBody>
      </p:sp>
      <p:sp>
        <p:nvSpPr>
          <p:cNvPr id="16" name="TextBox 15"/>
          <p:cNvSpPr txBox="1"/>
          <p:nvPr/>
        </p:nvSpPr>
        <p:spPr>
          <a:xfrm>
            <a:off x="5373332" y="1194602"/>
            <a:ext cx="1102699" cy="1292662"/>
          </a:xfrm>
          <a:prstGeom prst="rect">
            <a:avLst/>
          </a:prstGeom>
          <a:noFill/>
        </p:spPr>
        <p:txBody>
          <a:bodyPr wrap="square" lIns="0" tIns="0" rIns="0" bIns="0" rtlCol="0">
            <a:spAutoFit/>
          </a:bodyPr>
          <a:lstStyle/>
          <a:p>
            <a:pPr defTabSz="685800">
              <a:defRPr/>
            </a:pPr>
            <a:r>
              <a:rPr lang="en-GB" sz="1200" dirty="0">
                <a:solidFill>
                  <a:schemeClr val="bg1"/>
                </a:solidFill>
                <a:latin typeface="+mj-lt"/>
                <a:ea typeface="Calibri" panose="020F0502020204030204" pitchFamily="34" charset="0"/>
                <a:cs typeface="Arial" panose="020B0604020202020204" pitchFamily="34" charset="0"/>
              </a:rPr>
              <a:t>CSO networks, Opinion leaders and influencers, women &amp; youths, Religious leaders and local media outlets</a:t>
            </a:r>
            <a:r>
              <a:rPr lang="en-US" sz="1200" dirty="0">
                <a:solidFill>
                  <a:schemeClr val="bg1"/>
                </a:solidFill>
                <a:latin typeface="+mj-lt"/>
              </a:rPr>
              <a:t>  </a:t>
            </a:r>
          </a:p>
        </p:txBody>
      </p:sp>
      <p:sp>
        <p:nvSpPr>
          <p:cNvPr id="18" name="TextBox 17"/>
          <p:cNvSpPr txBox="1"/>
          <p:nvPr/>
        </p:nvSpPr>
        <p:spPr>
          <a:xfrm>
            <a:off x="6617408" y="1050224"/>
            <a:ext cx="1388093" cy="1477328"/>
          </a:xfrm>
          <a:prstGeom prst="rect">
            <a:avLst/>
          </a:prstGeom>
          <a:noFill/>
        </p:spPr>
        <p:txBody>
          <a:bodyPr wrap="square" lIns="0" tIns="0" rIns="0" bIns="0" rtlCol="0">
            <a:spAutoFit/>
          </a:bodyPr>
          <a:lstStyle/>
          <a:p>
            <a:pPr defTabSz="685800">
              <a:defRPr/>
            </a:pPr>
            <a:r>
              <a:rPr lang="en-US" sz="1600" dirty="0">
                <a:solidFill>
                  <a:schemeClr val="bg1"/>
                </a:solidFill>
              </a:rPr>
              <a:t>USAID Implementing partners and other development organizations</a:t>
            </a:r>
          </a:p>
        </p:txBody>
      </p:sp>
      <p:cxnSp>
        <p:nvCxnSpPr>
          <p:cNvPr id="20" name="Straight Connector 19"/>
          <p:cNvCxnSpPr>
            <a:cxnSpLocks/>
          </p:cNvCxnSpPr>
          <p:nvPr/>
        </p:nvCxnSpPr>
        <p:spPr>
          <a:xfrm>
            <a:off x="2462856" y="1141451"/>
            <a:ext cx="0" cy="14509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3968959" y="1141451"/>
            <a:ext cx="0" cy="14509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5243243" y="1141451"/>
            <a:ext cx="0" cy="14509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6517526" y="1141451"/>
            <a:ext cx="0" cy="14509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DFBF1E43-295F-4FC8-8316-FFEBB9643532}"/>
              </a:ext>
            </a:extLst>
          </p:cNvPr>
          <p:cNvGrpSpPr/>
          <p:nvPr/>
        </p:nvGrpSpPr>
        <p:grpSpPr>
          <a:xfrm>
            <a:off x="2561494" y="2940319"/>
            <a:ext cx="6222845" cy="1752331"/>
            <a:chOff x="1460578" y="2757921"/>
            <a:chExt cx="6222845" cy="1752331"/>
          </a:xfrm>
        </p:grpSpPr>
        <p:sp>
          <p:nvSpPr>
            <p:cNvPr id="9" name="Rectangle 8"/>
            <p:cNvSpPr/>
            <p:nvPr/>
          </p:nvSpPr>
          <p:spPr>
            <a:xfrm>
              <a:off x="1460578" y="2757921"/>
              <a:ext cx="6222845" cy="1752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ndParaRPr>
            </a:p>
          </p:txBody>
        </p:sp>
        <p:grpSp>
          <p:nvGrpSpPr>
            <p:cNvPr id="75" name="Group 74">
              <a:extLst>
                <a:ext uri="{FF2B5EF4-FFF2-40B4-BE49-F238E27FC236}">
                  <a16:creationId xmlns:a16="http://schemas.microsoft.com/office/drawing/2014/main" id="{D42DAA59-9953-45FE-9CF6-37F392C5D0BC}"/>
                </a:ext>
              </a:extLst>
            </p:cNvPr>
            <p:cNvGrpSpPr/>
            <p:nvPr/>
          </p:nvGrpSpPr>
          <p:grpSpPr>
            <a:xfrm>
              <a:off x="1713883" y="2912629"/>
              <a:ext cx="5716234" cy="1486874"/>
              <a:chOff x="1713883" y="2912629"/>
              <a:chExt cx="5716234" cy="1486874"/>
            </a:xfrm>
          </p:grpSpPr>
          <p:sp>
            <p:nvSpPr>
              <p:cNvPr id="50" name="Freeform 57"/>
              <p:cNvSpPr>
                <a:spLocks noEditPoints="1"/>
              </p:cNvSpPr>
              <p:nvPr/>
            </p:nvSpPr>
            <p:spPr bwMode="auto">
              <a:xfrm>
                <a:off x="1713883"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1" name="Freeform 57"/>
              <p:cNvSpPr>
                <a:spLocks noEditPoints="1"/>
              </p:cNvSpPr>
              <p:nvPr/>
            </p:nvSpPr>
            <p:spPr bwMode="auto">
              <a:xfrm>
                <a:off x="2288311"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2" name="Freeform 57"/>
              <p:cNvSpPr>
                <a:spLocks noEditPoints="1"/>
              </p:cNvSpPr>
              <p:nvPr/>
            </p:nvSpPr>
            <p:spPr bwMode="auto">
              <a:xfrm>
                <a:off x="2862741"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3" name="Freeform 57"/>
              <p:cNvSpPr>
                <a:spLocks noEditPoints="1"/>
              </p:cNvSpPr>
              <p:nvPr/>
            </p:nvSpPr>
            <p:spPr bwMode="auto">
              <a:xfrm>
                <a:off x="3437171"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4" name="Freeform 57"/>
              <p:cNvSpPr>
                <a:spLocks noEditPoints="1"/>
              </p:cNvSpPr>
              <p:nvPr/>
            </p:nvSpPr>
            <p:spPr bwMode="auto">
              <a:xfrm>
                <a:off x="4011601"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5" name="Freeform 57"/>
              <p:cNvSpPr>
                <a:spLocks noEditPoints="1"/>
              </p:cNvSpPr>
              <p:nvPr/>
            </p:nvSpPr>
            <p:spPr bwMode="auto">
              <a:xfrm>
                <a:off x="4586029"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6" name="Freeform 57"/>
              <p:cNvSpPr>
                <a:spLocks noEditPoints="1"/>
              </p:cNvSpPr>
              <p:nvPr/>
            </p:nvSpPr>
            <p:spPr bwMode="auto">
              <a:xfrm>
                <a:off x="5160458"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AFABAB"/>
              </a:solidFill>
              <a:ln>
                <a:solidFill>
                  <a:srgbClr val="FF0000"/>
                </a:solid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7" name="Freeform 57"/>
              <p:cNvSpPr>
                <a:spLocks noEditPoints="1"/>
              </p:cNvSpPr>
              <p:nvPr/>
            </p:nvSpPr>
            <p:spPr bwMode="auto">
              <a:xfrm>
                <a:off x="5734889"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AFABAB"/>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8" name="Freeform 57"/>
              <p:cNvSpPr>
                <a:spLocks noEditPoints="1"/>
              </p:cNvSpPr>
              <p:nvPr/>
            </p:nvSpPr>
            <p:spPr bwMode="auto">
              <a:xfrm>
                <a:off x="6309318"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AFABAB"/>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59" name="Freeform 58"/>
              <p:cNvSpPr>
                <a:spLocks noEditPoints="1"/>
              </p:cNvSpPr>
              <p:nvPr/>
            </p:nvSpPr>
            <p:spPr bwMode="auto">
              <a:xfrm>
                <a:off x="6883752" y="2912629"/>
                <a:ext cx="546365" cy="546366"/>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AFABAB"/>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endParaRPr>
              </a:p>
            </p:txBody>
          </p:sp>
          <p:sp>
            <p:nvSpPr>
              <p:cNvPr id="48" name="Rectangle 47"/>
              <p:cNvSpPr/>
              <p:nvPr/>
            </p:nvSpPr>
            <p:spPr>
              <a:xfrm>
                <a:off x="1713883" y="3506512"/>
                <a:ext cx="4021006" cy="129824"/>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endParaRPr>
              </a:p>
            </p:txBody>
          </p:sp>
          <p:sp>
            <p:nvSpPr>
              <p:cNvPr id="49" name="Rectangle 48"/>
              <p:cNvSpPr/>
              <p:nvPr/>
            </p:nvSpPr>
            <p:spPr>
              <a:xfrm>
                <a:off x="5734888" y="3506512"/>
                <a:ext cx="1695229" cy="129824"/>
              </a:xfrm>
              <a:prstGeom prst="rect">
                <a:avLst/>
              </a:prstGeom>
              <a:solidFill>
                <a:srgbClr val="002F6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ndParaRPr>
              </a:p>
            </p:txBody>
          </p:sp>
          <p:grpSp>
            <p:nvGrpSpPr>
              <p:cNvPr id="44" name="Group 43"/>
              <p:cNvGrpSpPr/>
              <p:nvPr/>
            </p:nvGrpSpPr>
            <p:grpSpPr>
              <a:xfrm>
                <a:off x="2057400" y="3707006"/>
                <a:ext cx="4564369" cy="692497"/>
                <a:chOff x="1947156" y="5001409"/>
                <a:chExt cx="5466046" cy="923329"/>
              </a:xfrm>
            </p:grpSpPr>
            <p:sp>
              <p:nvSpPr>
                <p:cNvPr id="45" name="TextBox 44"/>
                <p:cNvSpPr txBox="1"/>
                <p:nvPr/>
              </p:nvSpPr>
              <p:spPr>
                <a:xfrm>
                  <a:off x="1947156" y="5001409"/>
                  <a:ext cx="1431769" cy="923329"/>
                </a:xfrm>
                <a:prstGeom prst="rect">
                  <a:avLst/>
                </a:prstGeom>
                <a:noFill/>
              </p:spPr>
              <p:txBody>
                <a:bodyPr wrap="square" lIns="0" tIns="0" rIns="0" bIns="0" rtlCol="0">
                  <a:spAutoFit/>
                </a:bodyPr>
                <a:lstStyle/>
                <a:p>
                  <a:pPr algn="ctr" defTabSz="685800">
                    <a:defRPr/>
                  </a:pPr>
                  <a:r>
                    <a:rPr lang="en-US" sz="4500" b="1" dirty="0">
                      <a:solidFill>
                        <a:srgbClr val="002F6C"/>
                      </a:solidFill>
                    </a:rPr>
                    <a:t>70%</a:t>
                  </a:r>
                  <a:endParaRPr lang="en-US" sz="4500" dirty="0">
                    <a:solidFill>
                      <a:srgbClr val="002F6C"/>
                    </a:solidFill>
                  </a:endParaRPr>
                </a:p>
              </p:txBody>
            </p:sp>
            <p:sp>
              <p:nvSpPr>
                <p:cNvPr id="46" name="TextBox 45"/>
                <p:cNvSpPr txBox="1"/>
                <p:nvPr/>
              </p:nvSpPr>
              <p:spPr>
                <a:xfrm>
                  <a:off x="3567939" y="5232242"/>
                  <a:ext cx="3845263" cy="656590"/>
                </a:xfrm>
                <a:prstGeom prst="rect">
                  <a:avLst/>
                </a:prstGeom>
                <a:noFill/>
                <a:ln w="6350">
                  <a:noFill/>
                  <a:prstDash val="dash"/>
                </a:ln>
              </p:spPr>
              <p:txBody>
                <a:bodyPr wrap="square" lIns="0" tIns="0" rIns="0" bIns="0" rtlCol="0">
                  <a:spAutoFit/>
                </a:bodyPr>
                <a:lstStyle/>
                <a:p>
                  <a:pPr defTabSz="685800">
                    <a:defRPr/>
                  </a:pPr>
                  <a:r>
                    <a:rPr lang="en-US" sz="1600" b="1" dirty="0">
                      <a:solidFill>
                        <a:srgbClr val="BA0C2F"/>
                      </a:solidFill>
                    </a:rPr>
                    <a:t>County Government Representatives</a:t>
                  </a:r>
                </a:p>
              </p:txBody>
            </p:sp>
          </p:grpSp>
        </p:grpSp>
      </p:grpSp>
      <p:sp>
        <p:nvSpPr>
          <p:cNvPr id="61" name="Rectangle 60"/>
          <p:cNvSpPr/>
          <p:nvPr/>
        </p:nvSpPr>
        <p:spPr>
          <a:xfrm>
            <a:off x="9258300" y="20638"/>
            <a:ext cx="352425" cy="35242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8431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Up 24">
            <a:extLst>
              <a:ext uri="{FF2B5EF4-FFF2-40B4-BE49-F238E27FC236}">
                <a16:creationId xmlns:a16="http://schemas.microsoft.com/office/drawing/2014/main" id="{B05B34E5-548B-49F7-8BDE-A385C663346B}"/>
              </a:ext>
            </a:extLst>
          </p:cNvPr>
          <p:cNvSpPr/>
          <p:nvPr/>
        </p:nvSpPr>
        <p:spPr>
          <a:xfrm>
            <a:off x="1857375" y="643699"/>
            <a:ext cx="5429250" cy="3973830"/>
          </a:xfrm>
          <a:prstGeom prst="upArrow">
            <a:avLst/>
          </a:prstGeom>
          <a:ln/>
        </p:spPr>
        <p:style>
          <a:lnRef idx="3">
            <a:schemeClr val="lt1"/>
          </a:lnRef>
          <a:fillRef idx="1">
            <a:schemeClr val="accent1"/>
          </a:fillRef>
          <a:effectRef idx="1">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914400"/>
            <a:endParaRPr lang="en-US" sz="1350">
              <a:solidFill>
                <a:srgbClr val="FFFFFF"/>
              </a:solidFill>
              <a:latin typeface="Arial"/>
            </a:endParaRPr>
          </a:p>
        </p:txBody>
      </p:sp>
      <p:sp>
        <p:nvSpPr>
          <p:cNvPr id="10" name="Rectangle 9">
            <a:extLst>
              <a:ext uri="{FF2B5EF4-FFF2-40B4-BE49-F238E27FC236}">
                <a16:creationId xmlns:a16="http://schemas.microsoft.com/office/drawing/2014/main" id="{A46B120A-E9AE-4E80-91D2-D305722EE364}"/>
              </a:ext>
            </a:extLst>
          </p:cNvPr>
          <p:cNvSpPr/>
          <p:nvPr/>
        </p:nvSpPr>
        <p:spPr>
          <a:xfrm>
            <a:off x="1129211" y="504576"/>
            <a:ext cx="1956284" cy="678531"/>
          </a:xfrm>
          <a:prstGeom prst="rect">
            <a:avLst/>
          </a:prstGeom>
          <a:solidFill>
            <a:srgbClr val="BA0C2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GB" sz="1200" b="1" dirty="0">
                <a:solidFill>
                  <a:srgbClr val="FFFFFF"/>
                </a:solidFill>
                <a:latin typeface="Arial" panose="020B0604020202020204" pitchFamily="34" charset="0"/>
                <a:cs typeface="Arial" panose="020B0604020202020204" pitchFamily="34" charset="0"/>
              </a:rPr>
              <a:t>Inter-County Departments </a:t>
            </a:r>
            <a:endParaRPr lang="en-US" sz="1200" b="1" dirty="0">
              <a:solidFill>
                <a:srgbClr val="FFFFF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51E711B-467E-4B7D-A294-36EA98FC37EE}"/>
              </a:ext>
            </a:extLst>
          </p:cNvPr>
          <p:cNvSpPr/>
          <p:nvPr/>
        </p:nvSpPr>
        <p:spPr>
          <a:xfrm>
            <a:off x="3677404" y="504878"/>
            <a:ext cx="1956284" cy="678530"/>
          </a:xfrm>
          <a:prstGeom prst="rect">
            <a:avLst/>
          </a:prstGeom>
          <a:solidFill>
            <a:schemeClr val="bg1">
              <a:lumMod val="7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GB" sz="1200" b="1" dirty="0">
                <a:solidFill>
                  <a:srgbClr val="000000"/>
                </a:solidFill>
                <a:latin typeface="Arial" panose="020B0604020202020204" pitchFamily="34" charset="0"/>
                <a:cs typeface="Arial" panose="020B0604020202020204" pitchFamily="34" charset="0"/>
              </a:rPr>
              <a:t>County-Community</a:t>
            </a:r>
            <a:r>
              <a:rPr lang="en-GB" sz="1200" dirty="0">
                <a:solidFill>
                  <a:srgbClr val="000000"/>
                </a:solidFill>
                <a:latin typeface="Arial" panose="020B0604020202020204" pitchFamily="34" charset="0"/>
                <a:cs typeface="Arial" panose="020B0604020202020204" pitchFamily="34" charset="0"/>
              </a:rPr>
              <a:t> </a:t>
            </a:r>
            <a:endParaRPr lang="en-US" sz="1200" dirty="0">
              <a:solidFill>
                <a:srgbClr val="00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AC99BF9-4776-4C24-8136-5A18B515943D}"/>
              </a:ext>
            </a:extLst>
          </p:cNvPr>
          <p:cNvSpPr/>
          <p:nvPr/>
        </p:nvSpPr>
        <p:spPr>
          <a:xfrm>
            <a:off x="6353533" y="504577"/>
            <a:ext cx="1716950" cy="6785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GB" sz="1100" b="1" dirty="0">
                <a:solidFill>
                  <a:srgbClr val="FFFFFF"/>
                </a:solidFill>
                <a:latin typeface="Arial" panose="020B0604020202020204" pitchFamily="34" charset="0"/>
                <a:cs typeface="Arial" panose="020B0604020202020204" pitchFamily="34" charset="0"/>
              </a:rPr>
              <a:t>County-County Learnings  </a:t>
            </a:r>
            <a:endParaRPr lang="en-US" sz="1100" b="1" dirty="0">
              <a:solidFill>
                <a:srgbClr val="FFFF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B9DCD3E-254F-4717-9B1D-96577CC5DD17}"/>
              </a:ext>
            </a:extLst>
          </p:cNvPr>
          <p:cNvSpPr txBox="1"/>
          <p:nvPr/>
        </p:nvSpPr>
        <p:spPr>
          <a:xfrm>
            <a:off x="241402" y="3677946"/>
            <a:ext cx="975545" cy="261610"/>
          </a:xfrm>
          <a:prstGeom prst="rect">
            <a:avLst/>
          </a:prstGeom>
          <a:noFill/>
        </p:spPr>
        <p:txBody>
          <a:bodyPr wrap="square" rtlCol="0">
            <a:spAutoFit/>
          </a:bodyPr>
          <a:lstStyle/>
          <a:p>
            <a:pPr defTabSz="914400"/>
            <a:r>
              <a:rPr lang="en-GB" sz="1100" b="1" dirty="0">
                <a:solidFill>
                  <a:srgbClr val="000000"/>
                </a:solidFill>
                <a:latin typeface="Arial"/>
              </a:rPr>
              <a:t>Outputs</a:t>
            </a:r>
            <a:endParaRPr lang="en-US" sz="1100" b="1" dirty="0">
              <a:solidFill>
                <a:srgbClr val="000000"/>
              </a:solidFill>
              <a:latin typeface="Arial"/>
            </a:endParaRPr>
          </a:p>
        </p:txBody>
      </p:sp>
      <p:sp>
        <p:nvSpPr>
          <p:cNvPr id="19" name="TextBox 18">
            <a:extLst>
              <a:ext uri="{FF2B5EF4-FFF2-40B4-BE49-F238E27FC236}">
                <a16:creationId xmlns:a16="http://schemas.microsoft.com/office/drawing/2014/main" id="{F01A25E4-6BA9-4C3E-A413-F734CCEA2176}"/>
              </a:ext>
            </a:extLst>
          </p:cNvPr>
          <p:cNvSpPr txBox="1"/>
          <p:nvPr/>
        </p:nvSpPr>
        <p:spPr>
          <a:xfrm>
            <a:off x="243388" y="612807"/>
            <a:ext cx="830129" cy="415498"/>
          </a:xfrm>
          <a:prstGeom prst="rect">
            <a:avLst/>
          </a:prstGeom>
          <a:noFill/>
        </p:spPr>
        <p:txBody>
          <a:bodyPr wrap="square" rtlCol="0">
            <a:spAutoFit/>
          </a:bodyPr>
          <a:lstStyle/>
          <a:p>
            <a:pPr defTabSz="914400"/>
            <a:r>
              <a:rPr lang="en-GB" sz="1050" b="1" dirty="0">
                <a:solidFill>
                  <a:srgbClr val="000000"/>
                </a:solidFill>
                <a:latin typeface="Arial"/>
              </a:rPr>
              <a:t>Target Audience </a:t>
            </a:r>
            <a:endParaRPr lang="en-US" sz="1050" b="1" dirty="0">
              <a:solidFill>
                <a:srgbClr val="000000"/>
              </a:solidFill>
              <a:latin typeface="Arial"/>
            </a:endParaRPr>
          </a:p>
        </p:txBody>
      </p:sp>
      <p:sp>
        <p:nvSpPr>
          <p:cNvPr id="20" name="TextBox 19">
            <a:extLst>
              <a:ext uri="{FF2B5EF4-FFF2-40B4-BE49-F238E27FC236}">
                <a16:creationId xmlns:a16="http://schemas.microsoft.com/office/drawing/2014/main" id="{EE2CDC0E-58F8-415B-BD4F-2E912236A093}"/>
              </a:ext>
            </a:extLst>
          </p:cNvPr>
          <p:cNvSpPr txBox="1"/>
          <p:nvPr/>
        </p:nvSpPr>
        <p:spPr>
          <a:xfrm>
            <a:off x="226233" y="1848763"/>
            <a:ext cx="745107" cy="246221"/>
          </a:xfrm>
          <a:prstGeom prst="rect">
            <a:avLst/>
          </a:prstGeom>
          <a:noFill/>
        </p:spPr>
        <p:txBody>
          <a:bodyPr wrap="square" rtlCol="0">
            <a:spAutoFit/>
          </a:bodyPr>
          <a:lstStyle/>
          <a:p>
            <a:pPr defTabSz="914400"/>
            <a:r>
              <a:rPr lang="en-GB" sz="1000" b="1" dirty="0">
                <a:solidFill>
                  <a:srgbClr val="000000"/>
                </a:solidFill>
                <a:latin typeface="Arial"/>
              </a:rPr>
              <a:t>Activities </a:t>
            </a:r>
            <a:endParaRPr lang="en-US" sz="1000" b="1" dirty="0">
              <a:solidFill>
                <a:srgbClr val="000000"/>
              </a:solidFill>
              <a:latin typeface="Arial"/>
            </a:endParaRPr>
          </a:p>
        </p:txBody>
      </p:sp>
      <p:sp>
        <p:nvSpPr>
          <p:cNvPr id="2" name="Oval 1">
            <a:extLst>
              <a:ext uri="{FF2B5EF4-FFF2-40B4-BE49-F238E27FC236}">
                <a16:creationId xmlns:a16="http://schemas.microsoft.com/office/drawing/2014/main" id="{21AF871E-02E9-49BB-8FB4-223054FF87A5}"/>
              </a:ext>
            </a:extLst>
          </p:cNvPr>
          <p:cNvSpPr/>
          <p:nvPr/>
        </p:nvSpPr>
        <p:spPr>
          <a:xfrm>
            <a:off x="971340" y="2973734"/>
            <a:ext cx="1653276" cy="1517261"/>
          </a:xfrm>
          <a:prstGeom prst="ellipse">
            <a:avLst/>
          </a:prstGeom>
          <a:solidFill>
            <a:srgbClr val="A7C6ED"/>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GB" sz="900" dirty="0">
                <a:solidFill>
                  <a:srgbClr val="000000"/>
                </a:solidFill>
                <a:latin typeface="Arial" panose="020B0604020202020204" pitchFamily="34" charset="0"/>
                <a:cs typeface="Arial" panose="020B0604020202020204" pitchFamily="34" charset="0"/>
              </a:rPr>
              <a:t>Increased coordination and clarity of information flow across county departments </a:t>
            </a:r>
          </a:p>
          <a:p>
            <a:pPr algn="ctr" defTabSz="914400"/>
            <a:r>
              <a:rPr lang="en-GB" sz="800" dirty="0">
                <a:solidFill>
                  <a:srgbClr val="000000"/>
                </a:solidFill>
                <a:latin typeface="Arial" panose="020B0604020202020204" pitchFamily="34" charset="0"/>
                <a:cs typeface="Arial" panose="020B0604020202020204" pitchFamily="34" charset="0"/>
              </a:rPr>
              <a:t>Strengthened county, and other actor's coordination mechanism and structures</a:t>
            </a:r>
            <a:endParaRPr lang="en-US" sz="800" dirty="0">
              <a:solidFill>
                <a:srgbClr val="000000"/>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7C0A8FF6-53BB-421C-A1DD-0194EDF795A0}"/>
              </a:ext>
            </a:extLst>
          </p:cNvPr>
          <p:cNvSpPr/>
          <p:nvPr/>
        </p:nvSpPr>
        <p:spPr>
          <a:xfrm>
            <a:off x="2514601" y="2994963"/>
            <a:ext cx="1587383" cy="1474805"/>
          </a:xfrm>
          <a:prstGeom prst="ellipse">
            <a:avLst/>
          </a:prstGeom>
          <a:solidFill>
            <a:srgbClr val="A7C6ED"/>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GB" sz="1000" dirty="0">
                <a:solidFill>
                  <a:srgbClr val="000000"/>
                </a:solidFill>
                <a:latin typeface="Arial" panose="020B0604020202020204" pitchFamily="34" charset="0"/>
                <a:cs typeface="Arial" panose="020B0604020202020204" pitchFamily="34" charset="0"/>
              </a:rPr>
              <a:t>Increased awareness among population on County Government and USAID joint interventions </a:t>
            </a:r>
            <a:endParaRPr lang="en-US" sz="1000" dirty="0">
              <a:solidFill>
                <a:srgbClr val="000000"/>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B12BD0E-0AF0-4F43-8338-3C4B5FE3C427}"/>
              </a:ext>
            </a:extLst>
          </p:cNvPr>
          <p:cNvSpPr/>
          <p:nvPr/>
        </p:nvSpPr>
        <p:spPr>
          <a:xfrm>
            <a:off x="4017277" y="2973735"/>
            <a:ext cx="1587383" cy="1496033"/>
          </a:xfrm>
          <a:prstGeom prst="ellipse">
            <a:avLst/>
          </a:prstGeom>
          <a:solidFill>
            <a:srgbClr val="A7C6ED"/>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GB" sz="900" dirty="0">
                <a:solidFill>
                  <a:srgbClr val="000000"/>
                </a:solidFill>
                <a:latin typeface="Arial" panose="020B0604020202020204" pitchFamily="34" charset="0"/>
                <a:cs typeface="Arial" panose="020B0604020202020204" pitchFamily="34" charset="0"/>
              </a:rPr>
              <a:t>Feedback loops and mechanisms established from community level to County level =Connecting County leaders to the people</a:t>
            </a:r>
            <a:endParaRPr lang="en-US" sz="900" dirty="0">
              <a:solidFill>
                <a:srgbClr val="000000"/>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ABF8D633-D14E-4C41-BD32-B1B137D3AB39}"/>
              </a:ext>
            </a:extLst>
          </p:cNvPr>
          <p:cNvSpPr/>
          <p:nvPr/>
        </p:nvSpPr>
        <p:spPr>
          <a:xfrm>
            <a:off x="5459658" y="2994963"/>
            <a:ext cx="1587384" cy="1496033"/>
          </a:xfrm>
          <a:prstGeom prst="ellipse">
            <a:avLst/>
          </a:prstGeom>
          <a:solidFill>
            <a:srgbClr val="A7C6ED"/>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GB" sz="1200" dirty="0">
                <a:solidFill>
                  <a:srgbClr val="000000"/>
                </a:solidFill>
                <a:latin typeface="Gill Sans"/>
                <a:cs typeface="Arial" panose="020B0604020202020204" pitchFamily="34" charset="0"/>
              </a:rPr>
              <a:t>Trained County leaders and community influencers</a:t>
            </a:r>
            <a:endParaRPr lang="en-US" sz="1200" dirty="0">
              <a:solidFill>
                <a:srgbClr val="000000"/>
              </a:solidFill>
              <a:latin typeface="Gill Sans"/>
              <a:cs typeface="Arial" panose="020B0604020202020204" pitchFamily="34" charset="0"/>
            </a:endParaRPr>
          </a:p>
        </p:txBody>
      </p:sp>
      <p:sp>
        <p:nvSpPr>
          <p:cNvPr id="29" name="Oval 28">
            <a:extLst>
              <a:ext uri="{FF2B5EF4-FFF2-40B4-BE49-F238E27FC236}">
                <a16:creationId xmlns:a16="http://schemas.microsoft.com/office/drawing/2014/main" id="{612EF6F5-FC43-4F1D-A2D0-81D58A969FFD}"/>
              </a:ext>
            </a:extLst>
          </p:cNvPr>
          <p:cNvSpPr/>
          <p:nvPr/>
        </p:nvSpPr>
        <p:spPr>
          <a:xfrm>
            <a:off x="6900896" y="2994963"/>
            <a:ext cx="1587384" cy="1496033"/>
          </a:xfrm>
          <a:prstGeom prst="ellipse">
            <a:avLst/>
          </a:prstGeom>
          <a:solidFill>
            <a:srgbClr val="A7C6ED"/>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GB" sz="1200" dirty="0">
                <a:solidFill>
                  <a:srgbClr val="000000"/>
                </a:solidFill>
                <a:latin typeface="Gill Sans"/>
                <a:cs typeface="Arial" panose="020B0604020202020204" pitchFamily="34" charset="0"/>
              </a:rPr>
              <a:t>Strengthened monitoring, evaluation and research activities</a:t>
            </a:r>
            <a:endParaRPr lang="en-US" sz="1200" dirty="0">
              <a:solidFill>
                <a:srgbClr val="000000"/>
              </a:solidFill>
              <a:latin typeface="Gill Sans"/>
              <a:cs typeface="Arial" panose="020B0604020202020204" pitchFamily="34" charset="0"/>
            </a:endParaRPr>
          </a:p>
        </p:txBody>
      </p:sp>
      <p:sp>
        <p:nvSpPr>
          <p:cNvPr id="30" name="Rectangle 29">
            <a:extLst>
              <a:ext uri="{FF2B5EF4-FFF2-40B4-BE49-F238E27FC236}">
                <a16:creationId xmlns:a16="http://schemas.microsoft.com/office/drawing/2014/main" id="{46AC1D73-6945-4037-A69B-6D940C4308C3}"/>
              </a:ext>
            </a:extLst>
          </p:cNvPr>
          <p:cNvSpPr/>
          <p:nvPr/>
        </p:nvSpPr>
        <p:spPr>
          <a:xfrm>
            <a:off x="954185" y="1534605"/>
            <a:ext cx="1050841" cy="901630"/>
          </a:xfrm>
          <a:prstGeom prst="rect">
            <a:avLst/>
          </a:prstGeom>
          <a:solidFill>
            <a:srgbClr val="BA0C2F"/>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r>
              <a:rPr lang="en-GB" sz="1000" dirty="0">
                <a:solidFill>
                  <a:srgbClr val="FFFFFF"/>
                </a:solidFill>
                <a:latin typeface="Arial" panose="020B0604020202020204" pitchFamily="34" charset="0"/>
                <a:cs typeface="Arial" panose="020B0604020202020204" pitchFamily="34" charset="0"/>
              </a:rPr>
              <a:t>Training on Knowledge Sharing methodologies  </a:t>
            </a:r>
            <a:endParaRPr lang="en-US" sz="1000" dirty="0">
              <a:solidFill>
                <a:srgbClr val="FFFFFF"/>
              </a:solidFill>
              <a:latin typeface="Arial" panose="020B0604020202020204" pitchFamily="34" charset="0"/>
              <a:cs typeface="Arial" panose="020B0604020202020204" pitchFamily="34" charset="0"/>
            </a:endParaRPr>
          </a:p>
          <a:p>
            <a:pPr algn="ctr" defTabSz="914400"/>
            <a:endParaRPr lang="en-US" sz="750" dirty="0">
              <a:solidFill>
                <a:srgbClr val="FFFFF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74F1D9DF-9C64-4613-8E39-EF02D15C99A8}"/>
              </a:ext>
            </a:extLst>
          </p:cNvPr>
          <p:cNvSpPr/>
          <p:nvPr/>
        </p:nvSpPr>
        <p:spPr>
          <a:xfrm>
            <a:off x="2107352" y="1532986"/>
            <a:ext cx="1195207" cy="903248"/>
          </a:xfrm>
          <a:prstGeom prst="rect">
            <a:avLst/>
          </a:prstGeom>
          <a:solidFill>
            <a:srgbClr val="BA0C2F"/>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endParaRPr lang="en-GB" sz="750" dirty="0">
              <a:solidFill>
                <a:srgbClr val="FFFFFF"/>
              </a:solidFill>
              <a:latin typeface="Arial" panose="020B0604020202020204" pitchFamily="34" charset="0"/>
              <a:cs typeface="Arial" panose="020B0604020202020204" pitchFamily="34" charset="0"/>
            </a:endParaRPr>
          </a:p>
          <a:p>
            <a:pPr algn="ctr" defTabSz="914400"/>
            <a:r>
              <a:rPr lang="en-GB" sz="750" dirty="0">
                <a:solidFill>
                  <a:srgbClr val="FFFFFF"/>
                </a:solidFill>
                <a:latin typeface="Arial" panose="020B0604020202020204" pitchFamily="34" charset="0"/>
                <a:cs typeface="Arial" panose="020B0604020202020204" pitchFamily="34" charset="0"/>
              </a:rPr>
              <a:t>Development of Communications and KM products</a:t>
            </a:r>
          </a:p>
          <a:p>
            <a:pPr algn="ctr" defTabSz="914400"/>
            <a:endParaRPr lang="en-GB" sz="750" dirty="0">
              <a:solidFill>
                <a:srgbClr val="FFFFFF"/>
              </a:solidFill>
              <a:latin typeface="Arial" panose="020B0604020202020204" pitchFamily="34" charset="0"/>
              <a:cs typeface="Arial" panose="020B0604020202020204" pitchFamily="34" charset="0"/>
            </a:endParaRPr>
          </a:p>
          <a:p>
            <a:pPr algn="ctr" defTabSz="914400"/>
            <a:r>
              <a:rPr lang="en-GB" sz="750" dirty="0">
                <a:solidFill>
                  <a:srgbClr val="FFFFFF"/>
                </a:solidFill>
                <a:latin typeface="Arial" panose="020B0604020202020204" pitchFamily="34" charset="0"/>
                <a:cs typeface="Arial" panose="020B0604020202020204" pitchFamily="34" charset="0"/>
              </a:rPr>
              <a:t>Strengthening interdepartmental linkages for info sharing</a:t>
            </a:r>
            <a:endParaRPr lang="en-US" sz="750" dirty="0">
              <a:solidFill>
                <a:srgbClr val="FFFFFF"/>
              </a:solidFill>
              <a:latin typeface="Arial" panose="020B0604020202020204" pitchFamily="34" charset="0"/>
              <a:cs typeface="Arial" panose="020B0604020202020204" pitchFamily="34" charset="0"/>
            </a:endParaRPr>
          </a:p>
          <a:p>
            <a:pPr algn="ctr" defTabSz="914400"/>
            <a:endParaRPr lang="en-US" sz="750" dirty="0">
              <a:solidFill>
                <a:srgbClr val="FFFFFF"/>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59D568B7-CE90-4855-9274-C8B0C49DA5E1}"/>
              </a:ext>
            </a:extLst>
          </p:cNvPr>
          <p:cNvSpPr/>
          <p:nvPr/>
        </p:nvSpPr>
        <p:spPr>
          <a:xfrm>
            <a:off x="4734127" y="1531541"/>
            <a:ext cx="1062468" cy="121324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914400"/>
            <a:endParaRPr lang="en-GB" sz="750" dirty="0">
              <a:solidFill>
                <a:srgbClr val="000000"/>
              </a:solidFill>
              <a:latin typeface="Arial" panose="020B0604020202020204" pitchFamily="34" charset="0"/>
              <a:cs typeface="Arial" panose="020B0604020202020204" pitchFamily="34" charset="0"/>
            </a:endParaRPr>
          </a:p>
          <a:p>
            <a:pPr algn="ctr" defTabSz="914400"/>
            <a:r>
              <a:rPr lang="en-GB" sz="750" dirty="0">
                <a:solidFill>
                  <a:srgbClr val="000000"/>
                </a:solidFill>
                <a:latin typeface="Arial" panose="020B0604020202020204" pitchFamily="34" charset="0"/>
                <a:cs typeface="Arial" panose="020B0604020202020204" pitchFamily="34" charset="0"/>
              </a:rPr>
              <a:t>Development of County KM and Comms Strategies</a:t>
            </a:r>
          </a:p>
          <a:p>
            <a:pPr algn="ctr" defTabSz="914400"/>
            <a:endParaRPr lang="en-GB" sz="750" dirty="0">
              <a:solidFill>
                <a:srgbClr val="000000"/>
              </a:solidFill>
              <a:latin typeface="Arial" panose="020B0604020202020204" pitchFamily="34" charset="0"/>
              <a:cs typeface="Arial" panose="020B0604020202020204" pitchFamily="34" charset="0"/>
            </a:endParaRPr>
          </a:p>
          <a:p>
            <a:pPr algn="ctr" defTabSz="914400"/>
            <a:r>
              <a:rPr lang="en-GB" sz="750" dirty="0">
                <a:solidFill>
                  <a:srgbClr val="000000"/>
                </a:solidFill>
                <a:latin typeface="Arial" panose="020B0604020202020204" pitchFamily="34" charset="0"/>
                <a:cs typeface="Arial" panose="020B0604020202020204" pitchFamily="34" charset="0"/>
              </a:rPr>
              <a:t>Joint Community KM and Comms Community Needs Assessment study</a:t>
            </a:r>
            <a:endParaRPr lang="en-US" sz="750" dirty="0">
              <a:solidFill>
                <a:srgbClr val="000000"/>
              </a:solidFill>
              <a:latin typeface="Arial" panose="020B0604020202020204" pitchFamily="34" charset="0"/>
              <a:cs typeface="Arial" panose="020B0604020202020204" pitchFamily="34" charset="0"/>
            </a:endParaRPr>
          </a:p>
          <a:p>
            <a:pPr algn="ctr" defTabSz="914400"/>
            <a:endParaRPr lang="en-US" sz="750" dirty="0">
              <a:solidFill>
                <a:srgbClr val="FFFFFF"/>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5C1C72B-6916-42D5-9C23-491CAA68862B}"/>
              </a:ext>
            </a:extLst>
          </p:cNvPr>
          <p:cNvSpPr/>
          <p:nvPr/>
        </p:nvSpPr>
        <p:spPr>
          <a:xfrm>
            <a:off x="3333226" y="1531539"/>
            <a:ext cx="1195213" cy="121324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914400"/>
            <a:r>
              <a:rPr lang="en-US" sz="800" dirty="0">
                <a:solidFill>
                  <a:srgbClr val="000000"/>
                </a:solidFill>
                <a:latin typeface="Arial" panose="020B0604020202020204" pitchFamily="34" charset="0"/>
                <a:cs typeface="Arial" panose="020B0604020202020204" pitchFamily="34" charset="0"/>
              </a:rPr>
              <a:t>Supporting county leaders to have sessions on local Radio to share information</a:t>
            </a:r>
          </a:p>
          <a:p>
            <a:pPr algn="ctr" defTabSz="914400"/>
            <a:r>
              <a:rPr lang="en-US" sz="800" dirty="0">
                <a:solidFill>
                  <a:srgbClr val="000000"/>
                </a:solidFill>
                <a:latin typeface="Arial" panose="020B0604020202020204" pitchFamily="34" charset="0"/>
                <a:cs typeface="Arial" panose="020B0604020202020204" pitchFamily="34" charset="0"/>
              </a:rPr>
              <a:t> </a:t>
            </a:r>
          </a:p>
          <a:p>
            <a:pPr algn="ctr" defTabSz="914400"/>
            <a:r>
              <a:rPr lang="en-US" sz="800" dirty="0">
                <a:solidFill>
                  <a:srgbClr val="000000"/>
                </a:solidFill>
                <a:latin typeface="Arial" panose="020B0604020202020204" pitchFamily="34" charset="0"/>
                <a:cs typeface="Arial" panose="020B0604020202020204" pitchFamily="34" charset="0"/>
              </a:rPr>
              <a:t>Training County Executives including Governors</a:t>
            </a:r>
          </a:p>
        </p:txBody>
      </p:sp>
      <p:sp>
        <p:nvSpPr>
          <p:cNvPr id="36" name="Rectangle 35">
            <a:extLst>
              <a:ext uri="{FF2B5EF4-FFF2-40B4-BE49-F238E27FC236}">
                <a16:creationId xmlns:a16="http://schemas.microsoft.com/office/drawing/2014/main" id="{B637B27E-9DD5-40FF-8EF4-913E824B5539}"/>
              </a:ext>
            </a:extLst>
          </p:cNvPr>
          <p:cNvSpPr/>
          <p:nvPr/>
        </p:nvSpPr>
        <p:spPr>
          <a:xfrm>
            <a:off x="6002285" y="1520249"/>
            <a:ext cx="1062468" cy="903248"/>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r>
              <a:rPr lang="en-GB" sz="750" dirty="0">
                <a:solidFill>
                  <a:srgbClr val="FFFFFF"/>
                </a:solidFill>
                <a:latin typeface="Arial" panose="020B0604020202020204" pitchFamily="34" charset="0"/>
                <a:cs typeface="Arial" panose="020B0604020202020204" pitchFamily="34" charset="0"/>
              </a:rPr>
              <a:t>Learning by Doing through WhatsApp mentorship groups</a:t>
            </a:r>
            <a:endParaRPr lang="en-US" sz="750" dirty="0">
              <a:solidFill>
                <a:srgbClr val="FFFFFF"/>
              </a:solidFill>
              <a:latin typeface="Arial" panose="020B0604020202020204" pitchFamily="34" charset="0"/>
              <a:cs typeface="Arial" panose="020B0604020202020204" pitchFamily="34" charset="0"/>
            </a:endParaRPr>
          </a:p>
          <a:p>
            <a:pPr algn="ctr" defTabSz="914400"/>
            <a:endParaRPr lang="en-US" sz="750" dirty="0">
              <a:solidFill>
                <a:srgbClr val="FFFFFF"/>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A6A33203-4126-4B1B-9CFC-91B0AF2A0928}"/>
              </a:ext>
            </a:extLst>
          </p:cNvPr>
          <p:cNvSpPr/>
          <p:nvPr/>
        </p:nvSpPr>
        <p:spPr>
          <a:xfrm>
            <a:off x="7212008" y="1520249"/>
            <a:ext cx="1193910" cy="903248"/>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r>
              <a:rPr lang="en-GB" sz="750" dirty="0">
                <a:solidFill>
                  <a:srgbClr val="FFFFFF"/>
                </a:solidFill>
                <a:latin typeface="Arial" panose="020B0604020202020204" pitchFamily="34" charset="0"/>
                <a:cs typeface="Arial" panose="020B0604020202020204" pitchFamily="34" charset="0"/>
              </a:rPr>
              <a:t>Joint Directors of Communications physical meetings to take stock of progress and learn from each County’s practices</a:t>
            </a:r>
            <a:endParaRPr lang="en-US" sz="750" dirty="0">
              <a:solidFill>
                <a:srgbClr val="FFFFFF"/>
              </a:solidFill>
              <a:latin typeface="Arial" panose="020B0604020202020204" pitchFamily="34" charset="0"/>
              <a:cs typeface="Arial" panose="020B0604020202020204" pitchFamily="34" charset="0"/>
            </a:endParaRPr>
          </a:p>
          <a:p>
            <a:pPr algn="ctr" defTabSz="914400"/>
            <a:endParaRPr lang="en-US" sz="750" dirty="0">
              <a:solidFill>
                <a:srgbClr val="FFFFFF"/>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3725B08-40F3-4125-A810-71A1D8D0FAC7}"/>
              </a:ext>
            </a:extLst>
          </p:cNvPr>
          <p:cNvSpPr txBox="1"/>
          <p:nvPr/>
        </p:nvSpPr>
        <p:spPr>
          <a:xfrm>
            <a:off x="457201" y="149042"/>
            <a:ext cx="8153396" cy="313932"/>
          </a:xfrm>
          <a:prstGeom prst="rect">
            <a:avLst/>
          </a:prstGeom>
          <a:noFill/>
        </p:spPr>
        <p:txBody>
          <a:bodyPr wrap="square" rtlCol="0">
            <a:spAutoFit/>
          </a:bodyPr>
          <a:lstStyle/>
          <a:p>
            <a:pPr algn="ctr" defTabSz="914400">
              <a:lnSpc>
                <a:spcPct val="90000"/>
              </a:lnSpc>
              <a:spcBef>
                <a:spcPts val="1000"/>
              </a:spcBef>
            </a:pPr>
            <a:r>
              <a:rPr lang="en-GB" sz="1600" b="1" dirty="0">
                <a:solidFill>
                  <a:srgbClr val="BA0C2F"/>
                </a:solidFill>
                <a:latin typeface="Arial"/>
              </a:rPr>
              <a:t>RLA- KNOWLEDGE MANAGEMENT AND COMMUNICATIONS INTERVENTIONS</a:t>
            </a:r>
            <a:endParaRPr lang="en-US" sz="1600" b="1" dirty="0">
              <a:solidFill>
                <a:srgbClr val="BA0C2F"/>
              </a:solidFill>
              <a:latin typeface="Arial"/>
            </a:endParaRPr>
          </a:p>
        </p:txBody>
      </p:sp>
      <p:cxnSp>
        <p:nvCxnSpPr>
          <p:cNvPr id="5" name="Straight Arrow Connector 4">
            <a:extLst>
              <a:ext uri="{FF2B5EF4-FFF2-40B4-BE49-F238E27FC236}">
                <a16:creationId xmlns:a16="http://schemas.microsoft.com/office/drawing/2014/main" id="{A5F3585D-6F62-42E4-A3FA-DBD97DE59597}"/>
              </a:ext>
            </a:extLst>
          </p:cNvPr>
          <p:cNvCxnSpPr>
            <a:cxnSpLocks/>
          </p:cNvCxnSpPr>
          <p:nvPr/>
        </p:nvCxnSpPr>
        <p:spPr>
          <a:xfrm>
            <a:off x="1752600" y="1183107"/>
            <a:ext cx="0" cy="337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1856310-1E71-45A7-AEBD-76B389070C9C}"/>
              </a:ext>
            </a:extLst>
          </p:cNvPr>
          <p:cNvCxnSpPr>
            <a:cxnSpLocks/>
          </p:cNvCxnSpPr>
          <p:nvPr/>
        </p:nvCxnSpPr>
        <p:spPr>
          <a:xfrm>
            <a:off x="2514600" y="1183107"/>
            <a:ext cx="0" cy="337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2F933DC-32C3-428E-A2F8-10D428286023}"/>
              </a:ext>
            </a:extLst>
          </p:cNvPr>
          <p:cNvCxnSpPr>
            <a:cxnSpLocks/>
          </p:cNvCxnSpPr>
          <p:nvPr/>
        </p:nvCxnSpPr>
        <p:spPr>
          <a:xfrm>
            <a:off x="4107746" y="1194397"/>
            <a:ext cx="0" cy="33714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7F594D5-8E86-499F-BEE9-048A7FF038E2}"/>
              </a:ext>
            </a:extLst>
          </p:cNvPr>
          <p:cNvCxnSpPr>
            <a:cxnSpLocks/>
          </p:cNvCxnSpPr>
          <p:nvPr/>
        </p:nvCxnSpPr>
        <p:spPr>
          <a:xfrm>
            <a:off x="5029200" y="1183107"/>
            <a:ext cx="0" cy="33714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5DBDF2F-A90E-4D33-9F1B-50C080F8203F}"/>
              </a:ext>
            </a:extLst>
          </p:cNvPr>
          <p:cNvCxnSpPr>
            <a:cxnSpLocks/>
          </p:cNvCxnSpPr>
          <p:nvPr/>
        </p:nvCxnSpPr>
        <p:spPr>
          <a:xfrm>
            <a:off x="6629400" y="1183106"/>
            <a:ext cx="0" cy="337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C4478E2-5A9B-48B1-ADBF-9E69D4F4C6C1}"/>
              </a:ext>
            </a:extLst>
          </p:cNvPr>
          <p:cNvCxnSpPr>
            <a:cxnSpLocks/>
          </p:cNvCxnSpPr>
          <p:nvPr/>
        </p:nvCxnSpPr>
        <p:spPr>
          <a:xfrm>
            <a:off x="7694588" y="1183105"/>
            <a:ext cx="0" cy="337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052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67743" y="229326"/>
            <a:ext cx="7872950" cy="338554"/>
          </a:xfrm>
          <a:prstGeom prst="rect">
            <a:avLst/>
          </a:prstGeom>
        </p:spPr>
        <p:txBody>
          <a:bodyPr vert="horz" wrap="square" lIns="91440" tIns="45720" rIns="91440" bIns="45720" rtlCol="0" anchor="t" anchorCtr="0">
            <a:spAutoFit/>
          </a:bodyPr>
          <a:lstStyle>
            <a:lvl1pPr algn="l" defTabSz="457200" rtl="0" eaLnBrk="1" latinLnBrk="0" hangingPunct="1">
              <a:spcBef>
                <a:spcPct val="0"/>
              </a:spcBef>
              <a:buNone/>
              <a:defRPr sz="2400" b="0" i="0" kern="1200">
                <a:solidFill>
                  <a:srgbClr val="FFFFFF"/>
                </a:solidFill>
                <a:latin typeface="Gill Sans MT"/>
                <a:ea typeface="+mj-ea"/>
                <a:cs typeface="Gill Sans MT"/>
              </a:defRPr>
            </a:lvl1pPr>
          </a:lstStyle>
          <a:p>
            <a:r>
              <a:rPr lang="en-GB" sz="1600" dirty="0"/>
              <a:t>WHAT WE HAVE DONE: KM AND COMMS INTERVENTIONS</a:t>
            </a:r>
            <a:endParaRPr lang="en-KE" sz="1600" dirty="0"/>
          </a:p>
        </p:txBody>
      </p:sp>
      <p:graphicFrame>
        <p:nvGraphicFramePr>
          <p:cNvPr id="2" name="Table 1"/>
          <p:cNvGraphicFramePr>
            <a:graphicFrameLocks noGrp="1"/>
          </p:cNvGraphicFramePr>
          <p:nvPr>
            <p:extLst>
              <p:ext uri="{D42A27DB-BD31-4B8C-83A1-F6EECF244321}">
                <p14:modId xmlns:p14="http://schemas.microsoft.com/office/powerpoint/2010/main" val="751604644"/>
              </p:ext>
            </p:extLst>
          </p:nvPr>
        </p:nvGraphicFramePr>
        <p:xfrm>
          <a:off x="377371" y="732464"/>
          <a:ext cx="8512629" cy="4207563"/>
        </p:xfrm>
        <a:graphic>
          <a:graphicData uri="http://schemas.openxmlformats.org/drawingml/2006/table">
            <a:tbl>
              <a:tblPr firstRow="1" bandRow="1">
                <a:tableStyleId>{5C22544A-7EE6-4342-B048-85BDC9FD1C3A}</a:tableStyleId>
              </a:tblPr>
              <a:tblGrid>
                <a:gridCol w="3267776">
                  <a:extLst>
                    <a:ext uri="{9D8B030D-6E8A-4147-A177-3AD203B41FA5}">
                      <a16:colId xmlns:a16="http://schemas.microsoft.com/office/drawing/2014/main" val="2357628171"/>
                    </a:ext>
                  </a:extLst>
                </a:gridCol>
                <a:gridCol w="5244853">
                  <a:extLst>
                    <a:ext uri="{9D8B030D-6E8A-4147-A177-3AD203B41FA5}">
                      <a16:colId xmlns:a16="http://schemas.microsoft.com/office/drawing/2014/main" val="3973116376"/>
                    </a:ext>
                  </a:extLst>
                </a:gridCol>
              </a:tblGrid>
              <a:tr h="312041">
                <a:tc>
                  <a:txBody>
                    <a:bodyPr/>
                    <a:lstStyle/>
                    <a:p>
                      <a:pPr algn="ctr"/>
                      <a:r>
                        <a:rPr lang="en-GB" sz="1400" dirty="0">
                          <a:latin typeface="+mj-lt"/>
                        </a:rPr>
                        <a:t>Activity</a:t>
                      </a:r>
                      <a:endParaRPr lang="en-KE" sz="1400" dirty="0">
                        <a:latin typeface="+mj-lt"/>
                      </a:endParaRPr>
                    </a:p>
                  </a:txBody>
                  <a:tcPr/>
                </a:tc>
                <a:tc>
                  <a:txBody>
                    <a:bodyPr/>
                    <a:lstStyle/>
                    <a:p>
                      <a:pPr algn="ctr"/>
                      <a:r>
                        <a:rPr lang="en-GB" sz="1400" dirty="0">
                          <a:latin typeface="+mj-lt"/>
                        </a:rPr>
                        <a:t>Description</a:t>
                      </a:r>
                      <a:endParaRPr lang="en-KE" sz="1400" dirty="0">
                        <a:latin typeface="+mj-lt"/>
                      </a:endParaRPr>
                    </a:p>
                  </a:txBody>
                  <a:tcPr/>
                </a:tc>
                <a:extLst>
                  <a:ext uri="{0D108BD9-81ED-4DB2-BD59-A6C34878D82A}">
                    <a16:rowId xmlns:a16="http://schemas.microsoft.com/office/drawing/2014/main" val="3084855392"/>
                  </a:ext>
                </a:extLst>
              </a:tr>
              <a:tr h="387302">
                <a:tc>
                  <a:txBody>
                    <a:bodyPr/>
                    <a:lstStyle/>
                    <a:p>
                      <a:r>
                        <a:rPr lang="en-GB" sz="1200" b="0" i="0" dirty="0">
                          <a:solidFill>
                            <a:srgbClr val="002F6C"/>
                          </a:solidFill>
                          <a:latin typeface="+mj-lt"/>
                        </a:rPr>
                        <a:t>KM and Communications Audit at County level</a:t>
                      </a:r>
                      <a:endParaRPr lang="en-KE" sz="1200" b="0" i="0" dirty="0">
                        <a:solidFill>
                          <a:srgbClr val="002F6C"/>
                        </a:solidFill>
                        <a:latin typeface="+mj-lt"/>
                      </a:endParaRPr>
                    </a:p>
                  </a:txBody>
                  <a:tcPr/>
                </a:tc>
                <a:tc>
                  <a:txBody>
                    <a:bodyPr/>
                    <a:lstStyle/>
                    <a:p>
                      <a:pPr marL="171450" indent="-171450">
                        <a:buFont typeface="Arial" panose="020B0604020202020204" pitchFamily="34" charset="0"/>
                        <a:buChar char="•"/>
                      </a:pPr>
                      <a:r>
                        <a:rPr lang="en-GB" sz="1000" b="0" i="0" u="none" strike="noStrike" cap="none" dirty="0">
                          <a:solidFill>
                            <a:schemeClr val="dk1"/>
                          </a:solidFill>
                          <a:effectLst/>
                          <a:latin typeface="+mj-lt"/>
                          <a:ea typeface="+mn-ea"/>
                          <a:cs typeface="+mn-cs"/>
                          <a:sym typeface="Arial"/>
                        </a:rPr>
                        <a:t>Conducted initial analysis and assessments to establish exiting KM and Communications culture, practices, structural, capacity and process gaps and opportunities at County level</a:t>
                      </a:r>
                      <a:endParaRPr lang="en-KE" sz="1000" b="0" i="0" u="none" strike="noStrike" cap="none" dirty="0">
                        <a:solidFill>
                          <a:schemeClr val="dk1"/>
                        </a:solidFill>
                        <a:effectLst/>
                        <a:latin typeface="+mj-lt"/>
                        <a:ea typeface="+mn-ea"/>
                        <a:cs typeface="+mn-cs"/>
                        <a:sym typeface="Arial"/>
                      </a:endParaRPr>
                    </a:p>
                  </a:txBody>
                  <a:tcPr/>
                </a:tc>
                <a:extLst>
                  <a:ext uri="{0D108BD9-81ED-4DB2-BD59-A6C34878D82A}">
                    <a16:rowId xmlns:a16="http://schemas.microsoft.com/office/drawing/2014/main" val="2254597686"/>
                  </a:ext>
                </a:extLst>
              </a:tr>
              <a:tr h="531194">
                <a:tc>
                  <a:txBody>
                    <a:bodyPr/>
                    <a:lstStyle/>
                    <a:p>
                      <a:r>
                        <a:rPr lang="en-GB" sz="1200" b="0" i="0" dirty="0">
                          <a:solidFill>
                            <a:srgbClr val="002F6C"/>
                          </a:solidFill>
                          <a:latin typeface="+mj-lt"/>
                        </a:rPr>
                        <a:t>Sensitization and buy-in from County Executives/leaders</a:t>
                      </a:r>
                    </a:p>
                  </a:txBody>
                  <a:tcPr/>
                </a:tc>
                <a:tc>
                  <a:txBody>
                    <a:bodyPr/>
                    <a:lstStyle/>
                    <a:p>
                      <a:pPr marL="171450" indent="-171450">
                        <a:buFont typeface="Arial" panose="020B0604020202020204" pitchFamily="34" charset="0"/>
                        <a:buChar char="•"/>
                      </a:pPr>
                      <a:r>
                        <a:rPr lang="en-GB" sz="1000" dirty="0">
                          <a:latin typeface="+mj-lt"/>
                        </a:rPr>
                        <a:t>Held sensitization forums with County executives, governors included, to create awareness on the importance of integrating KM and Communications in the daily business operations</a:t>
                      </a:r>
                      <a:endParaRPr lang="en-KE" sz="1000" dirty="0">
                        <a:latin typeface="+mj-lt"/>
                      </a:endParaRPr>
                    </a:p>
                  </a:txBody>
                  <a:tcPr/>
                </a:tc>
                <a:extLst>
                  <a:ext uri="{0D108BD9-81ED-4DB2-BD59-A6C34878D82A}">
                    <a16:rowId xmlns:a16="http://schemas.microsoft.com/office/drawing/2014/main" val="4063782493"/>
                  </a:ext>
                </a:extLst>
              </a:tr>
              <a:tr h="442661">
                <a:tc>
                  <a:txBody>
                    <a:bodyPr/>
                    <a:lstStyle/>
                    <a:p>
                      <a:r>
                        <a:rPr lang="en-GB" sz="1200" b="0" i="0" u="none" strike="noStrike" cap="none" dirty="0">
                          <a:solidFill>
                            <a:srgbClr val="002F6C"/>
                          </a:solidFill>
                          <a:latin typeface="+mj-lt"/>
                          <a:ea typeface="+mn-ea"/>
                          <a:cs typeface="+mn-cs"/>
                          <a:sym typeface="Arial"/>
                        </a:rPr>
                        <a:t>Training/capacity building of County Communications teams</a:t>
                      </a:r>
                      <a:endParaRPr lang="en-KE" sz="1200" b="0" i="0" u="none" strike="noStrike" cap="none" dirty="0">
                        <a:solidFill>
                          <a:srgbClr val="002F6C"/>
                        </a:solidFill>
                        <a:latin typeface="+mj-lt"/>
                        <a:ea typeface="+mn-ea"/>
                        <a:cs typeface="+mn-cs"/>
                        <a:sym typeface="Arial"/>
                      </a:endParaRPr>
                    </a:p>
                  </a:txBody>
                  <a:tcPr/>
                </a:tc>
                <a:tc>
                  <a:txBody>
                    <a:bodyPr/>
                    <a:lstStyle/>
                    <a:p>
                      <a:pPr marL="171450" indent="-171450">
                        <a:buFont typeface="Arial" panose="020B0604020202020204" pitchFamily="34" charset="0"/>
                        <a:buChar char="•"/>
                      </a:pPr>
                      <a:r>
                        <a:rPr lang="en-GB" sz="1000" dirty="0">
                          <a:latin typeface="+mj-lt"/>
                        </a:rPr>
                        <a:t>Trained County teams on skills-specific communications and KM areas</a:t>
                      </a:r>
                    </a:p>
                    <a:p>
                      <a:pPr marL="171450" indent="-171450">
                        <a:buFont typeface="Arial" panose="020B0604020202020204" pitchFamily="34" charset="0"/>
                        <a:buChar char="•"/>
                      </a:pPr>
                      <a:r>
                        <a:rPr lang="en-GB" sz="1000" dirty="0">
                          <a:latin typeface="+mj-lt"/>
                        </a:rPr>
                        <a:t>Continuous information sharing and cross-county learning through WhatsApp group</a:t>
                      </a:r>
                      <a:endParaRPr lang="en-KE" sz="1000" dirty="0">
                        <a:latin typeface="+mj-lt"/>
                      </a:endParaRPr>
                    </a:p>
                  </a:txBody>
                  <a:tcPr/>
                </a:tc>
                <a:extLst>
                  <a:ext uri="{0D108BD9-81ED-4DB2-BD59-A6C34878D82A}">
                    <a16:rowId xmlns:a16="http://schemas.microsoft.com/office/drawing/2014/main" val="193039128"/>
                  </a:ext>
                </a:extLst>
              </a:tr>
              <a:tr h="531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rgbClr val="002F6C"/>
                          </a:solidFill>
                          <a:latin typeface="+mj-lt"/>
                          <a:ea typeface="+mn-ea"/>
                          <a:cs typeface="+mn-cs"/>
                          <a:sym typeface="Arial"/>
                        </a:rPr>
                        <a:t>Development of Communications Strategies and County Disaster Risk Communications Plans</a:t>
                      </a:r>
                      <a:endParaRPr lang="en-KE" sz="1200" b="0" i="0" u="none" strike="noStrike" cap="none" dirty="0">
                        <a:solidFill>
                          <a:srgbClr val="002F6C"/>
                        </a:solidFill>
                        <a:latin typeface="+mj-lt"/>
                        <a:ea typeface="+mn-ea"/>
                        <a:cs typeface="+mn-cs"/>
                        <a:sym typeface="Arial"/>
                      </a:endParaRPr>
                    </a:p>
                  </a:txBody>
                  <a:tcPr/>
                </a:tc>
                <a:tc>
                  <a:txBody>
                    <a:bodyPr/>
                    <a:lstStyle/>
                    <a:p>
                      <a:pPr marL="171450" indent="-171450">
                        <a:buFont typeface="Arial" panose="020B0604020202020204" pitchFamily="34" charset="0"/>
                        <a:buChar char="•"/>
                      </a:pPr>
                      <a:r>
                        <a:rPr lang="en-GB" sz="1000" dirty="0">
                          <a:latin typeface="+mj-lt"/>
                        </a:rPr>
                        <a:t>Supported Isiolo County to develop its Crisis and Disaster Risk Communications plan launched in March</a:t>
                      </a:r>
                    </a:p>
                    <a:p>
                      <a:pPr marL="171450" indent="-171450">
                        <a:buFont typeface="Arial" panose="020B0604020202020204" pitchFamily="34" charset="0"/>
                        <a:buChar char="•"/>
                      </a:pPr>
                      <a:r>
                        <a:rPr lang="en-GB" sz="1000" dirty="0">
                          <a:latin typeface="+mj-lt"/>
                        </a:rPr>
                        <a:t>Supported Turkana County in its County Communications Strategy process</a:t>
                      </a:r>
                      <a:endParaRPr lang="en-KE" sz="1000" dirty="0">
                        <a:latin typeface="+mj-lt"/>
                      </a:endParaRPr>
                    </a:p>
                  </a:txBody>
                  <a:tcPr/>
                </a:tc>
                <a:extLst>
                  <a:ext uri="{0D108BD9-81ED-4DB2-BD59-A6C34878D82A}">
                    <a16:rowId xmlns:a16="http://schemas.microsoft.com/office/drawing/2014/main" val="3641932939"/>
                  </a:ext>
                </a:extLst>
              </a:tr>
              <a:tr h="442661">
                <a:tc>
                  <a:txBody>
                    <a:bodyPr/>
                    <a:lstStyle/>
                    <a:p>
                      <a:r>
                        <a:rPr lang="en-GB" sz="1200" b="0" i="0" u="none" strike="noStrike" cap="none" dirty="0">
                          <a:solidFill>
                            <a:srgbClr val="002F6C"/>
                          </a:solidFill>
                          <a:latin typeface="+mj-lt"/>
                          <a:ea typeface="+mn-ea"/>
                          <a:cs typeface="+mn-cs"/>
                          <a:sym typeface="Arial"/>
                        </a:rPr>
                        <a:t>Training/Capacity Building of local media outlets journalists</a:t>
                      </a:r>
                      <a:endParaRPr lang="en-KE" sz="1200" b="0" i="0" dirty="0">
                        <a:solidFill>
                          <a:srgbClr val="002F6C"/>
                        </a:solidFill>
                        <a:latin typeface="+mj-lt"/>
                      </a:endParaRPr>
                    </a:p>
                  </a:txBody>
                  <a:tcPr/>
                </a:tc>
                <a:tc>
                  <a:txBody>
                    <a:bodyPr/>
                    <a:lstStyle/>
                    <a:p>
                      <a:pPr marL="171450" indent="-171450">
                        <a:buFont typeface="Arial" panose="020B0604020202020204" pitchFamily="34" charset="0"/>
                        <a:buChar char="•"/>
                      </a:pPr>
                      <a:r>
                        <a:rPr lang="en-GB" sz="1000" dirty="0">
                          <a:latin typeface="+mj-lt"/>
                        </a:rPr>
                        <a:t>Trained local media journalists on working with the County Governments and local communities.</a:t>
                      </a:r>
                      <a:endParaRPr lang="en-KE" sz="1000" dirty="0">
                        <a:latin typeface="+mj-lt"/>
                      </a:endParaRPr>
                    </a:p>
                  </a:txBody>
                  <a:tcPr/>
                </a:tc>
                <a:extLst>
                  <a:ext uri="{0D108BD9-81ED-4DB2-BD59-A6C34878D82A}">
                    <a16:rowId xmlns:a16="http://schemas.microsoft.com/office/drawing/2014/main" val="1737833383"/>
                  </a:ext>
                </a:extLst>
              </a:tr>
              <a:tr h="15050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rgbClr val="002F6C"/>
                          </a:solidFill>
                          <a:latin typeface="+mj-lt"/>
                          <a:ea typeface="+mn-ea"/>
                          <a:cs typeface="+mn-cs"/>
                          <a:sym typeface="Arial"/>
                        </a:rPr>
                        <a:t>Collaboration with County Governments to carry out Community Communications Needs Assessment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rgbClr val="002F6C"/>
                        </a:solidFill>
                        <a:latin typeface="+mj-lt"/>
                        <a:ea typeface="+mn-ea"/>
                        <a:cs typeface="+mn-cs"/>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rgbClr val="002F6C"/>
                          </a:solidFill>
                          <a:latin typeface="+mj-lt"/>
                          <a:ea typeface="+mn-ea"/>
                          <a:cs typeface="+mn-cs"/>
                          <a:sym typeface="Arial"/>
                        </a:rPr>
                        <a:t>Joint Documentation of success stories with County Governments, Local media and USAID IPs</a:t>
                      </a:r>
                      <a:endParaRPr lang="en-KE" sz="1200" b="0" i="0" u="none" strike="noStrike" kern="1200" cap="none" dirty="0">
                        <a:solidFill>
                          <a:srgbClr val="002F6C"/>
                        </a:solidFill>
                        <a:latin typeface="+mj-lt"/>
                        <a:ea typeface="+mn-ea"/>
                        <a:cs typeface="+mn-cs"/>
                        <a:sym typeface="Arial"/>
                      </a:endParaRPr>
                    </a:p>
                  </a:txBody>
                  <a:tcPr/>
                </a:tc>
                <a:tc>
                  <a:txBody>
                    <a:bodyPr/>
                    <a:lstStyle/>
                    <a:p>
                      <a:pPr marL="171450" indent="-171450">
                        <a:buFont typeface="Arial" panose="020B0604020202020204" pitchFamily="34" charset="0"/>
                        <a:buChar char="•"/>
                      </a:pPr>
                      <a:r>
                        <a:rPr lang="en-GB" sz="1000" dirty="0">
                          <a:latin typeface="+mj-lt"/>
                        </a:rPr>
                        <a:t>Collaborated with County Governments of Isiolo, Garissa, Turkana and Kitui to conduct Community KM and Communications needs Assessment surveys</a:t>
                      </a:r>
                    </a:p>
                    <a:p>
                      <a:pPr marL="171450" indent="-171450">
                        <a:buFont typeface="Arial" panose="020B0604020202020204" pitchFamily="34" charset="0"/>
                        <a:buChar char="•"/>
                      </a:pPr>
                      <a:endParaRPr lang="en-GB" sz="1000" dirty="0">
                        <a:latin typeface="+mj-lt"/>
                      </a:endParaRPr>
                    </a:p>
                    <a:p>
                      <a:pPr marL="171450" indent="-171450">
                        <a:buFont typeface="Arial" panose="020B0604020202020204" pitchFamily="34" charset="0"/>
                        <a:buChar char="•"/>
                      </a:pPr>
                      <a:endParaRPr lang="en-GB" sz="1000" dirty="0">
                        <a:latin typeface="+mj-lt"/>
                      </a:endParaRPr>
                    </a:p>
                    <a:p>
                      <a:pPr marL="171450" indent="-171450">
                        <a:buFont typeface="Arial" panose="020B0604020202020204" pitchFamily="34" charset="0"/>
                        <a:buChar char="•"/>
                      </a:pPr>
                      <a:endParaRPr lang="en-GB" sz="1000" dirty="0">
                        <a:latin typeface="+mj-lt"/>
                      </a:endParaRPr>
                    </a:p>
                    <a:p>
                      <a:pPr marL="171450" indent="-171450">
                        <a:buFont typeface="Arial" panose="020B0604020202020204" pitchFamily="34" charset="0"/>
                        <a:buChar char="•"/>
                      </a:pPr>
                      <a:r>
                        <a:rPr lang="en-GB" sz="1000" dirty="0">
                          <a:latin typeface="+mj-lt"/>
                        </a:rPr>
                        <a:t>Held writeshops for training County Governments, local media outlets and USAID IPs together in Turkana County, after which journalists and County teams proceeded to document the success stories from USAID IPs while integrating the elements of collaboration and County Government interventions</a:t>
                      </a:r>
                      <a:endParaRPr lang="en-KE" sz="1000" dirty="0">
                        <a:latin typeface="+mj-lt"/>
                      </a:endParaRPr>
                    </a:p>
                  </a:txBody>
                  <a:tcPr/>
                </a:tc>
                <a:extLst>
                  <a:ext uri="{0D108BD9-81ED-4DB2-BD59-A6C34878D82A}">
                    <a16:rowId xmlns:a16="http://schemas.microsoft.com/office/drawing/2014/main" val="2499010252"/>
                  </a:ext>
                </a:extLst>
              </a:tr>
            </a:tbl>
          </a:graphicData>
        </a:graphic>
      </p:graphicFrame>
    </p:spTree>
    <p:extLst>
      <p:ext uri="{BB962C8B-B14F-4D97-AF65-F5344CB8AC3E}">
        <p14:creationId xmlns:p14="http://schemas.microsoft.com/office/powerpoint/2010/main" val="383865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4257" y="68617"/>
            <a:ext cx="7772400" cy="628650"/>
          </a:xfrm>
        </p:spPr>
        <p:txBody>
          <a:bodyPr/>
          <a:lstStyle/>
          <a:p>
            <a:pPr algn="ctr">
              <a:lnSpc>
                <a:spcPct val="90000"/>
              </a:lnSpc>
              <a:spcBef>
                <a:spcPts val="1000"/>
              </a:spcBef>
              <a:spcAft>
                <a:spcPts val="800"/>
              </a:spcAft>
              <a:buClr>
                <a:srgbClr val="6C6463"/>
              </a:buClr>
              <a:buSzPct val="100000"/>
            </a:pPr>
            <a:r>
              <a:rPr lang="en-US" sz="2000" b="1" kern="1200" dirty="0">
                <a:latin typeface="+mj-lt"/>
                <a:ea typeface="+mn-ea"/>
                <a:cs typeface="+mn-cs"/>
              </a:rPr>
              <a:t>WHAT HAS WORKED WELL</a:t>
            </a:r>
          </a:p>
        </p:txBody>
      </p:sp>
      <p:grpSp>
        <p:nvGrpSpPr>
          <p:cNvPr id="44" name="Group 43"/>
          <p:cNvGrpSpPr/>
          <p:nvPr/>
        </p:nvGrpSpPr>
        <p:grpSpPr>
          <a:xfrm>
            <a:off x="1" y="1067291"/>
            <a:ext cx="8991521" cy="3811097"/>
            <a:chOff x="1271" y="1557576"/>
            <a:chExt cx="8932522" cy="3814112"/>
          </a:xfrm>
        </p:grpSpPr>
        <p:sp>
          <p:nvSpPr>
            <p:cNvPr id="45" name="Rectangle 44">
              <a:extLst>
                <a:ext uri="{FF2B5EF4-FFF2-40B4-BE49-F238E27FC236}">
                  <a16:creationId xmlns:a16="http://schemas.microsoft.com/office/drawing/2014/main" id="{4BFB8EA4-27A5-44FC-B404-5DA2172A9033}"/>
                </a:ext>
              </a:extLst>
            </p:cNvPr>
            <p:cNvSpPr/>
            <p:nvPr/>
          </p:nvSpPr>
          <p:spPr>
            <a:xfrm>
              <a:off x="2849713" y="3652413"/>
              <a:ext cx="6084080" cy="6585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757CDC9B-AE59-4A39-8F4C-5243788D9AB4}"/>
                </a:ext>
              </a:extLst>
            </p:cNvPr>
            <p:cNvSpPr/>
            <p:nvPr/>
          </p:nvSpPr>
          <p:spPr>
            <a:xfrm>
              <a:off x="2849713" y="2575046"/>
              <a:ext cx="6084080" cy="6585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a:solidFill>
                  <a:prstClr val="white"/>
                </a:solidFill>
                <a:latin typeface="Calibri" panose="020F0502020204030204"/>
              </a:endParaRPr>
            </a:p>
          </p:txBody>
        </p:sp>
        <p:sp>
          <p:nvSpPr>
            <p:cNvPr id="47" name="Rectangle 46">
              <a:extLst>
                <a:ext uri="{FF2B5EF4-FFF2-40B4-BE49-F238E27FC236}">
                  <a16:creationId xmlns:a16="http://schemas.microsoft.com/office/drawing/2014/main" id="{55BAC97D-063F-45A0-92EA-EBAAACB67F94}"/>
                </a:ext>
              </a:extLst>
            </p:cNvPr>
            <p:cNvSpPr/>
            <p:nvPr/>
          </p:nvSpPr>
          <p:spPr>
            <a:xfrm>
              <a:off x="2381035" y="4681592"/>
              <a:ext cx="6552758" cy="6585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a:solidFill>
                  <a:prstClr val="white"/>
                </a:solidFill>
                <a:latin typeface="Calibri" panose="020F0502020204030204"/>
              </a:endParaRPr>
            </a:p>
          </p:txBody>
        </p:sp>
        <p:sp>
          <p:nvSpPr>
            <p:cNvPr id="48" name="Rectangle 47">
              <a:extLst>
                <a:ext uri="{FF2B5EF4-FFF2-40B4-BE49-F238E27FC236}">
                  <a16:creationId xmlns:a16="http://schemas.microsoft.com/office/drawing/2014/main" id="{683D49E7-F436-48EE-8AB4-05BFF667BA25}"/>
                </a:ext>
              </a:extLst>
            </p:cNvPr>
            <p:cNvSpPr/>
            <p:nvPr/>
          </p:nvSpPr>
          <p:spPr>
            <a:xfrm>
              <a:off x="2381035" y="1596804"/>
              <a:ext cx="6552758" cy="8382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a:solidFill>
                  <a:prstClr val="white"/>
                </a:solidFill>
                <a:latin typeface="Calibri" panose="020F0502020204030204"/>
              </a:endParaRPr>
            </a:p>
          </p:txBody>
        </p:sp>
        <p:sp>
          <p:nvSpPr>
            <p:cNvPr id="49" name="TextBox 48">
              <a:extLst>
                <a:ext uri="{FF2B5EF4-FFF2-40B4-BE49-F238E27FC236}">
                  <a16:creationId xmlns:a16="http://schemas.microsoft.com/office/drawing/2014/main" id="{E14DC685-CF9E-48FA-AD13-B78D52FCA63C}"/>
                </a:ext>
              </a:extLst>
            </p:cNvPr>
            <p:cNvSpPr txBox="1"/>
            <p:nvPr/>
          </p:nvSpPr>
          <p:spPr>
            <a:xfrm>
              <a:off x="2849713" y="1557576"/>
              <a:ext cx="5978762" cy="831654"/>
            </a:xfrm>
            <a:prstGeom prst="rect">
              <a:avLst/>
            </a:prstGeom>
            <a:noFill/>
          </p:spPr>
          <p:txBody>
            <a:bodyPr wrap="square" lIns="0" rIns="0" rtlCol="0" anchor="t">
              <a:spAutoFit/>
            </a:bodyPr>
            <a:lstStyle/>
            <a:p>
              <a:pPr defTabSz="914400"/>
              <a:r>
                <a:rPr lang="en-GB" sz="1600" b="1" dirty="0">
                  <a:solidFill>
                    <a:srgbClr val="000000"/>
                  </a:solidFill>
                  <a:latin typeface="Arial"/>
                </a:rPr>
                <a:t>Great support and buy-in </a:t>
              </a:r>
              <a:r>
                <a:rPr lang="en-GB" sz="1600" dirty="0">
                  <a:solidFill>
                    <a:srgbClr val="000000"/>
                  </a:solidFill>
                  <a:latin typeface="Arial"/>
                </a:rPr>
                <a:t>from County executives and communications teams. Influencing perceptions: </a:t>
              </a:r>
              <a:r>
                <a:rPr lang="en-GB" sz="1600" b="1" dirty="0">
                  <a:solidFill>
                    <a:srgbClr val="000000"/>
                  </a:solidFill>
                  <a:latin typeface="Arial"/>
                </a:rPr>
                <a:t>Political goodwill </a:t>
              </a:r>
              <a:r>
                <a:rPr lang="en-GB" sz="1600" dirty="0">
                  <a:solidFill>
                    <a:srgbClr val="000000"/>
                  </a:solidFill>
                  <a:latin typeface="Arial"/>
                </a:rPr>
                <a:t>from leaders.</a:t>
              </a:r>
            </a:p>
          </p:txBody>
        </p:sp>
        <p:sp>
          <p:nvSpPr>
            <p:cNvPr id="50" name="TextBox 49">
              <a:extLst>
                <a:ext uri="{FF2B5EF4-FFF2-40B4-BE49-F238E27FC236}">
                  <a16:creationId xmlns:a16="http://schemas.microsoft.com/office/drawing/2014/main" id="{F2B46204-7A7F-4E6D-A318-5D27B3184227}"/>
                </a:ext>
              </a:extLst>
            </p:cNvPr>
            <p:cNvSpPr txBox="1"/>
            <p:nvPr/>
          </p:nvSpPr>
          <p:spPr>
            <a:xfrm>
              <a:off x="3190166" y="2599760"/>
              <a:ext cx="5743627" cy="585238"/>
            </a:xfrm>
            <a:prstGeom prst="rect">
              <a:avLst/>
            </a:prstGeom>
            <a:noFill/>
          </p:spPr>
          <p:txBody>
            <a:bodyPr wrap="square" lIns="0" rIns="0" rtlCol="0" anchor="t">
              <a:spAutoFit/>
            </a:bodyPr>
            <a:lstStyle/>
            <a:p>
              <a:pPr defTabSz="914400"/>
              <a:r>
                <a:rPr lang="en-GB" sz="1600" dirty="0">
                  <a:solidFill>
                    <a:srgbClr val="000000"/>
                  </a:solidFill>
                  <a:latin typeface="Arial"/>
                </a:rPr>
                <a:t>Development and launch of the Isiolo </a:t>
              </a:r>
              <a:r>
                <a:rPr lang="en-GB" sz="1600" b="1" dirty="0">
                  <a:solidFill>
                    <a:srgbClr val="000000"/>
                  </a:solidFill>
                  <a:latin typeface="Arial"/>
                </a:rPr>
                <a:t>County Disaster Risk and Crisis Communications plan</a:t>
              </a:r>
            </a:p>
          </p:txBody>
        </p:sp>
        <p:sp>
          <p:nvSpPr>
            <p:cNvPr id="51" name="TextBox 50">
              <a:extLst>
                <a:ext uri="{FF2B5EF4-FFF2-40B4-BE49-F238E27FC236}">
                  <a16:creationId xmlns:a16="http://schemas.microsoft.com/office/drawing/2014/main" id="{E38C9CA2-C043-46B5-BFFF-5BAC645939CC}"/>
                </a:ext>
              </a:extLst>
            </p:cNvPr>
            <p:cNvSpPr txBox="1"/>
            <p:nvPr/>
          </p:nvSpPr>
          <p:spPr>
            <a:xfrm>
              <a:off x="2816814" y="4708259"/>
              <a:ext cx="5777517" cy="585238"/>
            </a:xfrm>
            <a:prstGeom prst="rect">
              <a:avLst/>
            </a:prstGeom>
            <a:noFill/>
          </p:spPr>
          <p:txBody>
            <a:bodyPr wrap="square" lIns="0" rIns="0" rtlCol="0" anchor="t">
              <a:spAutoFit/>
            </a:bodyPr>
            <a:lstStyle/>
            <a:p>
              <a:pPr defTabSz="914400"/>
              <a:r>
                <a:rPr lang="en-GB" sz="1600" b="1" dirty="0">
                  <a:solidFill>
                    <a:srgbClr val="000000"/>
                  </a:solidFill>
                  <a:latin typeface="Arial"/>
                </a:rPr>
                <a:t>Improved relationship </a:t>
              </a:r>
              <a:r>
                <a:rPr lang="en-GB" sz="1600" dirty="0">
                  <a:solidFill>
                    <a:srgbClr val="000000"/>
                  </a:solidFill>
                  <a:latin typeface="Arial"/>
                </a:rPr>
                <a:t>between County leaders and local journalists</a:t>
              </a:r>
            </a:p>
          </p:txBody>
        </p:sp>
        <p:cxnSp>
          <p:nvCxnSpPr>
            <p:cNvPr id="52" name="Straight Connector 51">
              <a:extLst>
                <a:ext uri="{FF2B5EF4-FFF2-40B4-BE49-F238E27FC236}">
                  <a16:creationId xmlns:a16="http://schemas.microsoft.com/office/drawing/2014/main" id="{EA127B4D-DA7A-4281-92EF-16D4F766B639}"/>
                </a:ext>
              </a:extLst>
            </p:cNvPr>
            <p:cNvCxnSpPr>
              <a:cxnSpLocks/>
            </p:cNvCxnSpPr>
            <p:nvPr/>
          </p:nvCxnSpPr>
          <p:spPr>
            <a:xfrm>
              <a:off x="1222852" y="4336974"/>
              <a:ext cx="1138118" cy="635411"/>
            </a:xfrm>
            <a:prstGeom prst="line">
              <a:avLst/>
            </a:prstGeom>
            <a:ln w="152400">
              <a:solidFill>
                <a:srgbClr val="0067B9"/>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14556C4-B089-44C0-8B20-40C32BA0282D}"/>
                </a:ext>
              </a:extLst>
            </p:cNvPr>
            <p:cNvSpPr/>
            <p:nvPr/>
          </p:nvSpPr>
          <p:spPr>
            <a:xfrm>
              <a:off x="2053358" y="4713102"/>
              <a:ext cx="658586" cy="658586"/>
            </a:xfrm>
            <a:prstGeom prst="ellipse">
              <a:avLst/>
            </a:prstGeom>
            <a:solidFill>
              <a:srgbClr val="0067B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685800">
                <a:defRPr/>
              </a:pPr>
              <a:endParaRPr lang="en-US" sz="2025" b="1" dirty="0">
                <a:solidFill>
                  <a:prstClr val="white"/>
                </a:solidFill>
                <a:effectLst>
                  <a:outerShdw blurRad="38100" dist="38100" dir="2700000" algn="tl">
                    <a:srgbClr val="000000">
                      <a:alpha val="43137"/>
                    </a:srgbClr>
                  </a:outerShdw>
                </a:effectLst>
                <a:latin typeface="Calibri" panose="020F0502020204030204"/>
              </a:endParaRPr>
            </a:p>
          </p:txBody>
        </p:sp>
        <p:sp>
          <p:nvSpPr>
            <p:cNvPr id="54" name="Freeform 14">
              <a:extLst>
                <a:ext uri="{FF2B5EF4-FFF2-40B4-BE49-F238E27FC236}">
                  <a16:creationId xmlns:a16="http://schemas.microsoft.com/office/drawing/2014/main" id="{8B5215FC-7AB9-422E-852B-1190F134871D}"/>
                </a:ext>
              </a:extLst>
            </p:cNvPr>
            <p:cNvSpPr>
              <a:spLocks/>
            </p:cNvSpPr>
            <p:nvPr/>
          </p:nvSpPr>
          <p:spPr bwMode="auto">
            <a:xfrm>
              <a:off x="1271" y="1725216"/>
              <a:ext cx="1732360" cy="3464719"/>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0067B9"/>
            </a:solidFill>
            <a:ln w="0">
              <a:solidFill>
                <a:schemeClr val="accent3"/>
              </a:solidFill>
              <a:prstDash val="solid"/>
              <a:round/>
              <a:headEnd/>
              <a:tailEnd/>
            </a:ln>
            <a:effectLst>
              <a:outerShdw blurRad="50800" dist="38100" dir="2700000" algn="tl" rotWithShape="0">
                <a:prstClr val="black">
                  <a:alpha val="40000"/>
                </a:prstClr>
              </a:outerShdw>
            </a:effectLst>
          </p:spPr>
          <p:txBody>
            <a:bodyPr vert="horz" wrap="square" lIns="51435" tIns="25718" rIns="51435" bIns="25718" numCol="1" anchor="t" anchorCtr="0" compatLnSpc="1">
              <a:prstTxWarp prst="textNoShape">
                <a:avLst/>
              </a:prstTxWarp>
            </a:bodyPr>
            <a:lstStyle/>
            <a:p>
              <a:pPr defTabSz="685800">
                <a:defRPr/>
              </a:pPr>
              <a:endParaRPr lang="en-US" sz="1013">
                <a:solidFill>
                  <a:prstClr val="black"/>
                </a:solidFill>
                <a:latin typeface="Calibri" panose="020F0502020204030204"/>
              </a:endParaRPr>
            </a:p>
          </p:txBody>
        </p:sp>
        <p:cxnSp>
          <p:nvCxnSpPr>
            <p:cNvPr id="55" name="Straight Connector 54">
              <a:extLst>
                <a:ext uri="{FF2B5EF4-FFF2-40B4-BE49-F238E27FC236}">
                  <a16:creationId xmlns:a16="http://schemas.microsoft.com/office/drawing/2014/main" id="{8C8AA849-C63A-47ED-9CB9-3F90FCD0FDB9}"/>
                </a:ext>
              </a:extLst>
            </p:cNvPr>
            <p:cNvCxnSpPr>
              <a:cxnSpLocks/>
            </p:cNvCxnSpPr>
            <p:nvPr/>
          </p:nvCxnSpPr>
          <p:spPr>
            <a:xfrm>
              <a:off x="1222852" y="3711251"/>
              <a:ext cx="1588761" cy="249626"/>
            </a:xfrm>
            <a:prstGeom prst="line">
              <a:avLst/>
            </a:prstGeom>
            <a:ln w="152400">
              <a:solidFill>
                <a:srgbClr val="C211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6" name="Freeform 11">
              <a:extLst>
                <a:ext uri="{FF2B5EF4-FFF2-40B4-BE49-F238E27FC236}">
                  <a16:creationId xmlns:a16="http://schemas.microsoft.com/office/drawing/2014/main" id="{EA7C26BB-BD7E-45A4-8195-7E30554EB1F3}"/>
                </a:ext>
              </a:extLst>
            </p:cNvPr>
            <p:cNvSpPr>
              <a:spLocks/>
            </p:cNvSpPr>
            <p:nvPr/>
          </p:nvSpPr>
          <p:spPr bwMode="auto">
            <a:xfrm>
              <a:off x="1271" y="1980010"/>
              <a:ext cx="1476375" cy="2955131"/>
            </a:xfrm>
            <a:custGeom>
              <a:avLst/>
              <a:gdLst>
                <a:gd name="T0" fmla="*/ 0 w 3034"/>
                <a:gd name="T1" fmla="*/ 0 h 6068"/>
                <a:gd name="T2" fmla="*/ 3034 w 3034"/>
                <a:gd name="T3" fmla="*/ 3034 h 6068"/>
                <a:gd name="T4" fmla="*/ 0 w 3034"/>
                <a:gd name="T5" fmla="*/ 6068 h 6068"/>
                <a:gd name="T6" fmla="*/ 0 w 3034"/>
                <a:gd name="T7" fmla="*/ 5543 h 6068"/>
                <a:gd name="T8" fmla="*/ 2510 w 3034"/>
                <a:gd name="T9" fmla="*/ 3034 h 6068"/>
                <a:gd name="T10" fmla="*/ 0 w 3034"/>
                <a:gd name="T11" fmla="*/ 525 h 6068"/>
                <a:gd name="T12" fmla="*/ 0 w 3034"/>
                <a:gd name="T13" fmla="*/ 0 h 6068"/>
              </a:gdLst>
              <a:ahLst/>
              <a:cxnLst>
                <a:cxn ang="0">
                  <a:pos x="T0" y="T1"/>
                </a:cxn>
                <a:cxn ang="0">
                  <a:pos x="T2" y="T3"/>
                </a:cxn>
                <a:cxn ang="0">
                  <a:pos x="T4" y="T5"/>
                </a:cxn>
                <a:cxn ang="0">
                  <a:pos x="T6" y="T7"/>
                </a:cxn>
                <a:cxn ang="0">
                  <a:pos x="T8" y="T9"/>
                </a:cxn>
                <a:cxn ang="0">
                  <a:pos x="T10" y="T11"/>
                </a:cxn>
                <a:cxn ang="0">
                  <a:pos x="T12" y="T13"/>
                </a:cxn>
              </a:cxnLst>
              <a:rect l="0" t="0" r="r" b="b"/>
              <a:pathLst>
                <a:path w="3034" h="6068">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BA0C2F"/>
            </a:solidFill>
            <a:ln w="0">
              <a:solidFill>
                <a:schemeClr val="accent4"/>
              </a:solidFill>
              <a:prstDash val="solid"/>
              <a:round/>
              <a:headEnd/>
              <a:tailEnd/>
            </a:ln>
            <a:effectLst>
              <a:outerShdw blurRad="50800" dist="38100" dir="2700000" algn="tl" rotWithShape="0">
                <a:prstClr val="black">
                  <a:alpha val="40000"/>
                </a:prstClr>
              </a:outerShdw>
            </a:effectLst>
          </p:spPr>
          <p:txBody>
            <a:bodyPr vert="horz" wrap="square" lIns="51435" tIns="25718" rIns="51435" bIns="25718" numCol="1" anchor="t" anchorCtr="0" compatLnSpc="1">
              <a:prstTxWarp prst="textNoShape">
                <a:avLst/>
              </a:prstTxWarp>
            </a:bodyPr>
            <a:lstStyle/>
            <a:p>
              <a:pPr defTabSz="685800">
                <a:defRPr/>
              </a:pPr>
              <a:endParaRPr lang="en-US" sz="1013">
                <a:solidFill>
                  <a:prstClr val="black"/>
                </a:solidFill>
                <a:latin typeface="Calibri" panose="020F0502020204030204"/>
              </a:endParaRPr>
            </a:p>
          </p:txBody>
        </p:sp>
        <p:cxnSp>
          <p:nvCxnSpPr>
            <p:cNvPr id="57" name="Straight Connector 56">
              <a:extLst>
                <a:ext uri="{FF2B5EF4-FFF2-40B4-BE49-F238E27FC236}">
                  <a16:creationId xmlns:a16="http://schemas.microsoft.com/office/drawing/2014/main" id="{4929E781-94A7-4ABA-8CA0-2E43C24E9E82}"/>
                </a:ext>
              </a:extLst>
            </p:cNvPr>
            <p:cNvCxnSpPr>
              <a:cxnSpLocks/>
            </p:cNvCxnSpPr>
            <p:nvPr/>
          </p:nvCxnSpPr>
          <p:spPr>
            <a:xfrm flipV="1">
              <a:off x="1043988" y="2904339"/>
              <a:ext cx="1754872" cy="352922"/>
            </a:xfrm>
            <a:prstGeom prst="line">
              <a:avLst/>
            </a:prstGeom>
            <a:ln w="152400">
              <a:solidFill>
                <a:srgbClr val="002F6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CDB66E00-CC0B-4B3D-9543-EABA06FB5C7D}"/>
                </a:ext>
              </a:extLst>
            </p:cNvPr>
            <p:cNvSpPr/>
            <p:nvPr/>
          </p:nvSpPr>
          <p:spPr>
            <a:xfrm>
              <a:off x="2513110" y="2575046"/>
              <a:ext cx="658586" cy="658586"/>
            </a:xfrm>
            <a:prstGeom prst="ellipse">
              <a:avLst/>
            </a:prstGeom>
            <a:solidFill>
              <a:srgbClr val="002F6C"/>
            </a:solidFill>
            <a:ln>
              <a:solidFill>
                <a:srgbClr val="002F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685800">
                <a:defRPr/>
              </a:pPr>
              <a:endParaRPr lang="en-US" sz="2025" b="1" dirty="0">
                <a:solidFill>
                  <a:prstClr val="white"/>
                </a:solidFill>
                <a:effectLst>
                  <a:outerShdw blurRad="38100" dist="38100" dir="2700000" algn="tl">
                    <a:srgbClr val="000000">
                      <a:alpha val="43137"/>
                    </a:srgbClr>
                  </a:outerShdw>
                </a:effectLst>
                <a:latin typeface="Calibri" panose="020F0502020204030204"/>
              </a:endParaRPr>
            </a:p>
          </p:txBody>
        </p:sp>
        <p:sp>
          <p:nvSpPr>
            <p:cNvPr id="59" name="Freeform 8">
              <a:extLst>
                <a:ext uri="{FF2B5EF4-FFF2-40B4-BE49-F238E27FC236}">
                  <a16:creationId xmlns:a16="http://schemas.microsoft.com/office/drawing/2014/main" id="{DF55AE38-FEB3-455F-AE93-9D14B69F9B61}"/>
                </a:ext>
              </a:extLst>
            </p:cNvPr>
            <p:cNvSpPr>
              <a:spLocks/>
            </p:cNvSpPr>
            <p:nvPr/>
          </p:nvSpPr>
          <p:spPr bwMode="auto">
            <a:xfrm>
              <a:off x="1271" y="2235994"/>
              <a:ext cx="1221581" cy="2443163"/>
            </a:xfrm>
            <a:custGeom>
              <a:avLst/>
              <a:gdLst>
                <a:gd name="T0" fmla="*/ 0 w 2510"/>
                <a:gd name="T1" fmla="*/ 0 h 5018"/>
                <a:gd name="T2" fmla="*/ 2510 w 2510"/>
                <a:gd name="T3" fmla="*/ 2509 h 5018"/>
                <a:gd name="T4" fmla="*/ 0 w 2510"/>
                <a:gd name="T5" fmla="*/ 5018 h 5018"/>
                <a:gd name="T6" fmla="*/ 0 w 2510"/>
                <a:gd name="T7" fmla="*/ 4493 h 5018"/>
                <a:gd name="T8" fmla="*/ 1985 w 2510"/>
                <a:gd name="T9" fmla="*/ 2509 h 5018"/>
                <a:gd name="T10" fmla="*/ 0 w 2510"/>
                <a:gd name="T11" fmla="*/ 525 h 5018"/>
                <a:gd name="T12" fmla="*/ 0 w 2510"/>
                <a:gd name="T13" fmla="*/ 0 h 5018"/>
              </a:gdLst>
              <a:ahLst/>
              <a:cxnLst>
                <a:cxn ang="0">
                  <a:pos x="T0" y="T1"/>
                </a:cxn>
                <a:cxn ang="0">
                  <a:pos x="T2" y="T3"/>
                </a:cxn>
                <a:cxn ang="0">
                  <a:pos x="T4" y="T5"/>
                </a:cxn>
                <a:cxn ang="0">
                  <a:pos x="T6" y="T7"/>
                </a:cxn>
                <a:cxn ang="0">
                  <a:pos x="T8" y="T9"/>
                </a:cxn>
                <a:cxn ang="0">
                  <a:pos x="T10" y="T11"/>
                </a:cxn>
                <a:cxn ang="0">
                  <a:pos x="T12" y="T13"/>
                </a:cxn>
              </a:cxnLst>
              <a:rect l="0" t="0" r="r" b="b"/>
              <a:pathLst>
                <a:path w="2510" h="5018">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002F6C"/>
            </a:solidFill>
            <a:ln w="0">
              <a:solidFill>
                <a:schemeClr val="accent1"/>
              </a:solidFill>
              <a:prstDash val="solid"/>
              <a:round/>
              <a:headEnd/>
              <a:tailEnd/>
            </a:ln>
            <a:effectLst>
              <a:outerShdw blurRad="50800" dist="38100" dir="2700000" algn="tl" rotWithShape="0">
                <a:prstClr val="black">
                  <a:alpha val="40000"/>
                </a:prstClr>
              </a:outerShdw>
            </a:effectLst>
          </p:spPr>
          <p:txBody>
            <a:bodyPr vert="horz" wrap="square" lIns="51435" tIns="25718" rIns="51435" bIns="25718" numCol="1" anchor="t" anchorCtr="0" compatLnSpc="1">
              <a:prstTxWarp prst="textNoShape">
                <a:avLst/>
              </a:prstTxWarp>
            </a:bodyPr>
            <a:lstStyle/>
            <a:p>
              <a:pPr defTabSz="685800">
                <a:defRPr/>
              </a:pPr>
              <a:endParaRPr lang="en-US" sz="1013">
                <a:solidFill>
                  <a:prstClr val="black"/>
                </a:solidFill>
                <a:latin typeface="Calibri" panose="020F0502020204030204"/>
              </a:endParaRPr>
            </a:p>
          </p:txBody>
        </p:sp>
        <p:cxnSp>
          <p:nvCxnSpPr>
            <p:cNvPr id="60" name="Straight Connector 59">
              <a:extLst>
                <a:ext uri="{FF2B5EF4-FFF2-40B4-BE49-F238E27FC236}">
                  <a16:creationId xmlns:a16="http://schemas.microsoft.com/office/drawing/2014/main" id="{D59AB366-6FCA-4986-9A98-D97C21D4BE47}"/>
                </a:ext>
              </a:extLst>
            </p:cNvPr>
            <p:cNvCxnSpPr>
              <a:cxnSpLocks/>
            </p:cNvCxnSpPr>
            <p:nvPr/>
          </p:nvCxnSpPr>
          <p:spPr>
            <a:xfrm flipV="1">
              <a:off x="628650" y="2026915"/>
              <a:ext cx="1745074" cy="980720"/>
            </a:xfrm>
            <a:prstGeom prst="line">
              <a:avLst/>
            </a:prstGeom>
            <a:ln w="152400">
              <a:solidFill>
                <a:srgbClr val="651D3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7C1699F5-1DC8-4113-B588-236A240CA6C4}"/>
                </a:ext>
              </a:extLst>
            </p:cNvPr>
            <p:cNvSpPr/>
            <p:nvPr/>
          </p:nvSpPr>
          <p:spPr>
            <a:xfrm>
              <a:off x="2075221" y="1666834"/>
              <a:ext cx="658586" cy="658586"/>
            </a:xfrm>
            <a:prstGeom prst="ellipse">
              <a:avLst/>
            </a:prstGeom>
            <a:solidFill>
              <a:srgbClr val="651D3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685800">
                <a:defRPr/>
              </a:pPr>
              <a:endParaRPr lang="en-US" sz="2025" b="1" dirty="0">
                <a:solidFill>
                  <a:prstClr val="white"/>
                </a:solidFill>
                <a:effectLst>
                  <a:outerShdw blurRad="38100" dist="38100" dir="2700000" algn="tl">
                    <a:srgbClr val="000000">
                      <a:alpha val="43137"/>
                    </a:srgbClr>
                  </a:outerShdw>
                </a:effectLst>
                <a:latin typeface="Calibri" panose="020F0502020204030204"/>
              </a:endParaRPr>
            </a:p>
          </p:txBody>
        </p:sp>
        <p:sp>
          <p:nvSpPr>
            <p:cNvPr id="62" name="Freeform 5">
              <a:extLst>
                <a:ext uri="{FF2B5EF4-FFF2-40B4-BE49-F238E27FC236}">
                  <a16:creationId xmlns:a16="http://schemas.microsoft.com/office/drawing/2014/main" id="{F97732AB-0082-4ABC-918C-961553734BF0}"/>
                </a:ext>
              </a:extLst>
            </p:cNvPr>
            <p:cNvSpPr>
              <a:spLocks/>
            </p:cNvSpPr>
            <p:nvPr/>
          </p:nvSpPr>
          <p:spPr bwMode="auto">
            <a:xfrm>
              <a:off x="1271" y="2491979"/>
              <a:ext cx="965597" cy="1931194"/>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651D32"/>
            </a:solidFill>
            <a:ln w="0">
              <a:noFill/>
              <a:prstDash val="solid"/>
              <a:round/>
              <a:headEnd/>
              <a:tailEnd/>
            </a:ln>
            <a:effectLst>
              <a:outerShdw blurRad="50800" dist="38100" dir="2700000" algn="tl" rotWithShape="0">
                <a:prstClr val="black">
                  <a:alpha val="40000"/>
                </a:prstClr>
              </a:outerShdw>
            </a:effectLst>
          </p:spPr>
          <p:txBody>
            <a:bodyPr vert="horz" wrap="square" lIns="51435" tIns="25718" rIns="51435" bIns="25718" numCol="1" anchor="t" anchorCtr="0" compatLnSpc="1">
              <a:prstTxWarp prst="textNoShape">
                <a:avLst/>
              </a:prstTxWarp>
            </a:bodyPr>
            <a:lstStyle/>
            <a:p>
              <a:pPr defTabSz="685800">
                <a:defRPr/>
              </a:pPr>
              <a:endParaRPr lang="en-US" sz="1013">
                <a:solidFill>
                  <a:prstClr val="black"/>
                </a:solidFill>
                <a:latin typeface="Calibri" panose="020F0502020204030204"/>
              </a:endParaRPr>
            </a:p>
          </p:txBody>
        </p:sp>
        <p:sp>
          <p:nvSpPr>
            <p:cNvPr id="63" name="TextBox 62">
              <a:extLst>
                <a:ext uri="{FF2B5EF4-FFF2-40B4-BE49-F238E27FC236}">
                  <a16:creationId xmlns:a16="http://schemas.microsoft.com/office/drawing/2014/main" id="{F2B46204-7A7F-4E6D-A318-5D27B3184227}"/>
                </a:ext>
              </a:extLst>
            </p:cNvPr>
            <p:cNvSpPr txBox="1"/>
            <p:nvPr/>
          </p:nvSpPr>
          <p:spPr>
            <a:xfrm>
              <a:off x="3256371" y="3665371"/>
              <a:ext cx="5387491" cy="770050"/>
            </a:xfrm>
            <a:prstGeom prst="rect">
              <a:avLst/>
            </a:prstGeom>
            <a:noFill/>
          </p:spPr>
          <p:txBody>
            <a:bodyPr wrap="square" lIns="0" rIns="0" rtlCol="0" anchor="t">
              <a:spAutoFit/>
            </a:bodyPr>
            <a:lstStyle/>
            <a:p>
              <a:pPr defTabSz="914400"/>
              <a:r>
                <a:rPr lang="en-GB" sz="1600" dirty="0">
                  <a:solidFill>
                    <a:srgbClr val="000000"/>
                  </a:solidFill>
                  <a:latin typeface="Arial"/>
                </a:rPr>
                <a:t>Supporting the development and finalization of </a:t>
              </a:r>
              <a:r>
                <a:rPr lang="en-GB" sz="1600" b="1" dirty="0">
                  <a:solidFill>
                    <a:srgbClr val="000000"/>
                  </a:solidFill>
                  <a:latin typeface="Arial"/>
                </a:rPr>
                <a:t>Turkana County Communications Strategy</a:t>
              </a:r>
            </a:p>
            <a:p>
              <a:pPr algn="just" defTabSz="914400">
                <a:defRPr/>
              </a:pPr>
              <a:endParaRPr lang="en-US" sz="1200" b="1" dirty="0">
                <a:solidFill>
                  <a:prstClr val="black">
                    <a:lumMod val="65000"/>
                    <a:lumOff val="35000"/>
                  </a:prstClr>
                </a:solidFill>
                <a:latin typeface="Calibri" panose="020F0502020204030204"/>
              </a:endParaRPr>
            </a:p>
          </p:txBody>
        </p:sp>
        <p:sp>
          <p:nvSpPr>
            <p:cNvPr id="64" name="Oval 63">
              <a:extLst>
                <a:ext uri="{FF2B5EF4-FFF2-40B4-BE49-F238E27FC236}">
                  <a16:creationId xmlns:a16="http://schemas.microsoft.com/office/drawing/2014/main" id="{CDB66E00-CC0B-4B3D-9543-EABA06FB5C7D}"/>
                </a:ext>
              </a:extLst>
            </p:cNvPr>
            <p:cNvSpPr/>
            <p:nvPr/>
          </p:nvSpPr>
          <p:spPr>
            <a:xfrm>
              <a:off x="2513110" y="3652414"/>
              <a:ext cx="658586" cy="658586"/>
            </a:xfrm>
            <a:prstGeom prst="ellipse">
              <a:avLst/>
            </a:prstGeom>
            <a:solidFill>
              <a:srgbClr val="BA0C2F"/>
            </a:solidFill>
            <a:ln>
              <a:solidFill>
                <a:srgbClr val="C2113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685800">
                <a:defRPr/>
              </a:pPr>
              <a:endParaRPr lang="en-US" sz="2025" b="1" dirty="0">
                <a:solidFill>
                  <a:prstClr val="white"/>
                </a:solidFill>
                <a:effectLst>
                  <a:outerShdw blurRad="38100" dist="38100" dir="2700000" algn="tl">
                    <a:srgbClr val="000000">
                      <a:alpha val="43137"/>
                    </a:srgbClr>
                  </a:outerShdw>
                </a:effectLst>
                <a:latin typeface="Calibri" panose="020F0502020204030204"/>
              </a:endParaRPr>
            </a:p>
          </p:txBody>
        </p:sp>
      </p:grpSp>
    </p:spTree>
    <p:extLst>
      <p:ext uri="{BB962C8B-B14F-4D97-AF65-F5344CB8AC3E}">
        <p14:creationId xmlns:p14="http://schemas.microsoft.com/office/powerpoint/2010/main" val="3076444875"/>
      </p:ext>
    </p:extLst>
  </p:cSld>
  <p:clrMapOvr>
    <a:masterClrMapping/>
  </p:clrMapOvr>
</p:sld>
</file>

<file path=ppt/theme/theme1.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16.9-Template_12.7.2016</Template>
  <TotalTime>1580</TotalTime>
  <Words>1376</Words>
  <Application>Microsoft Office PowerPoint</Application>
  <PresentationFormat>Custom</PresentationFormat>
  <Paragraphs>157</Paragraphs>
  <Slides>15</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Cabin</vt:lpstr>
      <vt:lpstr>Calibri</vt:lpstr>
      <vt:lpstr>Gill Sans</vt:lpstr>
      <vt:lpstr>Gill Sans MT</vt:lpstr>
      <vt:lpstr>Source Sans Pro</vt:lpstr>
      <vt:lpstr>16.9-Template_12.7.2016</vt:lpstr>
      <vt:lpstr>Office Theme</vt:lpstr>
      <vt:lpstr>2_Office Theme</vt:lpstr>
      <vt:lpstr>STRENGTHENING COUNTY GOVERNMENTS’ RESILIENCE CAPACITIES THROUGH KNOWLEDGE MANAGEMENT AND STRATEGIC COMMUNICATIONS PRACTICES </vt:lpstr>
      <vt:lpstr>OPINION POLL: COUNTY GOVERNMENTS COMMUNICATIONS  ENGAGEMENT SPECTRUM</vt:lpstr>
      <vt:lpstr>GEOGRAPHICAL AREAS OF INTERVENTION </vt:lpstr>
      <vt:lpstr>OBJECTIVE 3: KNOWLEDGE MANAGEMENT AND STRATEGIC COMMUNICATIONS</vt:lpstr>
      <vt:lpstr>COMMUNICATIONS CHALLENGE AT THE COUNTY LEVEL</vt:lpstr>
      <vt:lpstr>PowerPoint Presentation</vt:lpstr>
      <vt:lpstr>PowerPoint Presentation</vt:lpstr>
      <vt:lpstr>PowerPoint Presentation</vt:lpstr>
      <vt:lpstr>WHAT HAS WORKED WELL</vt:lpstr>
      <vt:lpstr>WHAT HAS WORKED WELL</vt:lpstr>
      <vt:lpstr>WHAT WE HAVE LEARNED FROM THE COUNTY ENGAGEMENTS </vt:lpstr>
      <vt:lpstr>CHALLENGES &amp; OPPORTUNITIES FOR IMPROVEMENT</vt:lpstr>
      <vt:lpstr>OPPORTUNITIES FOR USAID IPS TO COLLABORATE</vt:lpstr>
      <vt:lpstr>LEARNING QUESTIONS</vt:lpstr>
      <vt:lpstr>PowerPoint Presentation</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Lucas Valente da Costa</cp:lastModifiedBy>
  <cp:revision>138</cp:revision>
  <dcterms:created xsi:type="dcterms:W3CDTF">2017-03-16T17:43:27Z</dcterms:created>
  <dcterms:modified xsi:type="dcterms:W3CDTF">2021-07-28T21:03:45Z</dcterms:modified>
</cp:coreProperties>
</file>